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568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427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3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BC81C1-1352-4070-882A-AAD05E3F99A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7512D8F-3F22-46A1-AC51-038CEF7F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3032-1B3F-462E-AA0F-6E867CF74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720E0-AA65-4D1C-AA31-BBCA5E55E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/>
          <a:p>
            <a:r>
              <a:rPr lang="en-US" dirty="0"/>
              <a:t>Tips and Tricks for Succeeding at Technical Interviews</a:t>
            </a:r>
          </a:p>
          <a:p>
            <a:r>
              <a:rPr lang="en-US" dirty="0"/>
              <a:t>Cody Watson, Assistant Professor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6184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385-EB23-4ADB-87E0-B202749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7DFD-4F0C-4FA0-A6CC-79C51327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200" dirty="0"/>
              <a:t>Theta instead of Big-O</a:t>
            </a:r>
          </a:p>
          <a:p>
            <a:pPr lvl="1"/>
            <a:r>
              <a:rPr lang="en-US" sz="1800" dirty="0"/>
              <a:t>A tight bound</a:t>
            </a:r>
          </a:p>
          <a:p>
            <a:pPr lvl="1"/>
            <a:r>
              <a:rPr lang="en-US" sz="1800" dirty="0"/>
              <a:t>Average scenario</a:t>
            </a:r>
          </a:p>
          <a:p>
            <a:pPr lvl="1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ϴ </a:t>
            </a:r>
          </a:p>
          <a:p>
            <a:pPr lvl="1"/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We don’t frequently use bound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Want to account for worst case scenario</a:t>
            </a:r>
            <a:endParaRPr lang="en-US" sz="22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10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44CF08-311E-4B4F-A916-14108EFD21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Graph of O(n) vs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44CF08-311E-4B4F-A916-14108EFD2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16" b="-2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8F17A13-C522-4FCC-B4D3-085216AC6B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12" y="2111212"/>
            <a:ext cx="7676745" cy="474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4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CBAD-7AFB-4CC7-8984-C5FD3200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way to identify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0ADF7-9D42-47DE-95C1-B7AE65CAC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888992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sz="2200" dirty="0"/>
                  <a:t>Nested for loops are almost always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)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Loop within a loop within a loop is usually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/>
                  <a:t>)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Try to break problems into instructions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See how many times those instructions are executed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Double input size -&gt; resulting increase in operations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0ADF7-9D42-47DE-95C1-B7AE65CAC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888992"/>
              </a:xfr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3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C713-BEDB-4960-A668-CA2F2612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complexity O(1)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686E6-A609-4BC1-9568-F11F2298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9" y="2960062"/>
            <a:ext cx="10856225" cy="9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0A9B-9B13-44BC-82E3-EAFD6B47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Complexity O(n)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16850-B5FC-462B-951A-A9B8BFE5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1" y="2766219"/>
            <a:ext cx="10324782" cy="1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2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EE7F-6BC6-4E72-8798-825DEE9A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23BB1-DB59-4D05-8BD8-C8D4F0E7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1" y="2576020"/>
            <a:ext cx="103441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EAE7-368F-4D90-B171-612ACF97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complexity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463AF4-EAA7-47DD-83D5-DC6DE38E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06" y="2120450"/>
            <a:ext cx="5898358" cy="47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E8D7CC-4E7D-4019-840F-E75AFFAA50A0}"/>
              </a:ext>
            </a:extLst>
          </p:cNvPr>
          <p:cNvSpPr/>
          <p:nvPr/>
        </p:nvSpPr>
        <p:spPr>
          <a:xfrm>
            <a:off x="2846895" y="5420412"/>
            <a:ext cx="5986020" cy="1437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09F2-E3AE-43E6-B1B9-A130558A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A082E-5C8E-4393-A594-E04F0FE6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2699217"/>
            <a:ext cx="11058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3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2C1B-7E0B-47B4-AE55-63777E0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04E0-7B96-46CD-B36C-D75C9DC5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6" y="2729052"/>
            <a:ext cx="10385476" cy="13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5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DC1E-ADB4-4836-852F-4AAB887D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093A0-93B2-4DD5-AB7C-F9BF4EAF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407032"/>
            <a:ext cx="9022811" cy="33158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5041F2-715C-4D3C-9B15-9897E163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722882"/>
            <a:ext cx="8595360" cy="94593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200" dirty="0"/>
              <a:t>Best case?	Worst case?	Average case?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9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4E04-3213-44BE-AA40-3D02BD5E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be prepared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F6D5-7CD5-4998-B349-47998BDB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Companies conducting interviews for a technical position are looking for two main components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Strong technical skills</a:t>
            </a:r>
          </a:p>
          <a:p>
            <a:pPr lvl="2"/>
            <a:r>
              <a:rPr lang="en-US" sz="1800" dirty="0"/>
              <a:t>Critical thinking</a:t>
            </a:r>
          </a:p>
          <a:p>
            <a:pPr lvl="2"/>
            <a:r>
              <a:rPr lang="en-US" sz="1800" dirty="0"/>
              <a:t>Coding</a:t>
            </a:r>
          </a:p>
          <a:p>
            <a:pPr lvl="2"/>
            <a:r>
              <a:rPr lang="en-US" sz="1800" dirty="0"/>
              <a:t>Numerical analysis</a:t>
            </a:r>
          </a:p>
          <a:p>
            <a:pPr lvl="2"/>
            <a:r>
              <a:rPr lang="en-US" sz="1800" dirty="0"/>
              <a:t>Making sense of numbers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Strong communication skills</a:t>
            </a:r>
          </a:p>
          <a:p>
            <a:pPr lvl="2"/>
            <a:r>
              <a:rPr lang="en-US" sz="1800" dirty="0"/>
              <a:t>Ability to communicate problems</a:t>
            </a:r>
          </a:p>
          <a:p>
            <a:pPr lvl="2"/>
            <a:r>
              <a:rPr lang="en-US" sz="1800" dirty="0"/>
              <a:t>Ability to communicate solutions</a:t>
            </a:r>
          </a:p>
          <a:p>
            <a:pPr lvl="2"/>
            <a:r>
              <a:rPr lang="en-US" sz="1800" dirty="0"/>
              <a:t>Ability to work in a group setting</a:t>
            </a:r>
          </a:p>
        </p:txBody>
      </p:sp>
    </p:spTree>
    <p:extLst>
      <p:ext uri="{BB962C8B-B14F-4D97-AF65-F5344CB8AC3E}">
        <p14:creationId xmlns:p14="http://schemas.microsoft.com/office/powerpoint/2010/main" val="267639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16F0-C280-4426-B0F9-B5BE8CE1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553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85DE-F73B-4D39-8AD1-819A4A55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</a:t>
            </a:r>
            <a:r>
              <a:rPr lang="en-US" dirty="0"/>
              <a:t> Code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55D9-80DE-4CE4-A04E-42883390D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DA33-F49C-4FE9-8993-B55D4201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5316-C066-42B7-9FDE-D4C2A249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084576"/>
            <a:ext cx="8595360" cy="309556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Roboto"/>
              </a:rPr>
              <a:t>Given an array of integers, find the length of the longest sub-sequence such that elements in the subsequence are consecutive integers.</a:t>
            </a:r>
          </a:p>
          <a:p>
            <a:endParaRPr lang="en-US" sz="2400" dirty="0">
              <a:latin typeface="Roboto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49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77A15-F563-4A25-8124-668EB500AE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Brute Force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77A15-F563-4A25-8124-668EB500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16" b="-2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5B05-E934-4810-AF6A-A838E5B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400" dirty="0"/>
              <a:t>Most simple solution</a:t>
            </a:r>
          </a:p>
          <a:p>
            <a:endParaRPr lang="en-US" sz="2400" dirty="0"/>
          </a:p>
          <a:p>
            <a:r>
              <a:rPr lang="en-US" sz="2400" dirty="0"/>
              <a:t>Will likely come to you first</a:t>
            </a:r>
          </a:p>
          <a:p>
            <a:endParaRPr lang="en-US" sz="2400" dirty="0"/>
          </a:p>
          <a:p>
            <a:r>
              <a:rPr lang="en-US" sz="2400" dirty="0"/>
              <a:t>What do you need</a:t>
            </a:r>
          </a:p>
          <a:p>
            <a:pPr lvl="1"/>
            <a:r>
              <a:rPr lang="en-US" sz="2000" dirty="0"/>
              <a:t>A list</a:t>
            </a:r>
          </a:p>
          <a:p>
            <a:pPr lvl="1"/>
            <a:r>
              <a:rPr lang="en-US" sz="2000" dirty="0"/>
              <a:t>A variable to hold the starting value</a:t>
            </a:r>
          </a:p>
          <a:p>
            <a:pPr lvl="1"/>
            <a:r>
              <a:rPr lang="en-US" sz="2000" dirty="0"/>
              <a:t>A variable to hold the ending value</a:t>
            </a:r>
          </a:p>
          <a:p>
            <a:pPr lvl="1"/>
            <a:r>
              <a:rPr lang="en-US" sz="2000" dirty="0"/>
              <a:t>A variable to hold the length</a:t>
            </a:r>
          </a:p>
        </p:txBody>
      </p:sp>
    </p:spTree>
    <p:extLst>
      <p:ext uri="{BB962C8B-B14F-4D97-AF65-F5344CB8AC3E}">
        <p14:creationId xmlns:p14="http://schemas.microsoft.com/office/powerpoint/2010/main" val="240687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CE2E-407D-4ACF-B2AF-2DC80D7F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095C2-61C8-4A38-9CEB-7F5A2D86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03" y="1891113"/>
            <a:ext cx="6238196" cy="45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126-003B-4A4A-86B8-0902ABBA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C3A5-DEB4-4689-9EEE-8A9B9516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64608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600" dirty="0"/>
              <a:t>Only traverse the list a single time</a:t>
            </a:r>
          </a:p>
          <a:p>
            <a:endParaRPr lang="en-US" sz="2600" dirty="0"/>
          </a:p>
          <a:p>
            <a:r>
              <a:rPr lang="en-US" sz="2600" dirty="0"/>
              <a:t>Need to make use of a different idea</a:t>
            </a:r>
          </a:p>
          <a:p>
            <a:endParaRPr lang="en-US" sz="2600" dirty="0"/>
          </a:p>
          <a:p>
            <a:r>
              <a:rPr lang="en-US" sz="2600" dirty="0"/>
              <a:t>2 key changes from brute force</a:t>
            </a:r>
          </a:p>
          <a:p>
            <a:pPr lvl="1"/>
            <a:r>
              <a:rPr lang="en-US" sz="2200" dirty="0"/>
              <a:t>We save everything in a set (unique values only)</a:t>
            </a:r>
          </a:p>
          <a:p>
            <a:pPr lvl="1"/>
            <a:r>
              <a:rPr lang="en-US" sz="2200" dirty="0"/>
              <a:t>We only build the longest sequence out of numbers that are not already a part of our solution</a:t>
            </a:r>
          </a:p>
          <a:p>
            <a:pPr lvl="1"/>
            <a:endParaRPr lang="en-US" sz="2200" dirty="0"/>
          </a:p>
          <a:p>
            <a:r>
              <a:rPr lang="en-US" sz="2600" dirty="0"/>
              <a:t>Key idea: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32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171C-E5BD-46FC-ACFF-F1D29D6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AA399-112E-468D-9487-BA335FA2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137410"/>
            <a:ext cx="8677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3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CE62-6E3C-4690-84D6-5711AA43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CB35-A5D6-4842-8FCB-A52BA98F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Given an array </a:t>
            </a:r>
            <a:r>
              <a:rPr lang="en-US" sz="2400" dirty="0" err="1"/>
              <a:t>nums</a:t>
            </a:r>
            <a:r>
              <a:rPr lang="en-US" sz="2400" dirty="0"/>
              <a:t> of n integers where n &gt; 1,  return an array output such that output[</a:t>
            </a:r>
            <a:r>
              <a:rPr lang="en-US" sz="2400" dirty="0" err="1"/>
              <a:t>i</a:t>
            </a:r>
            <a:r>
              <a:rPr lang="en-US" sz="2400" dirty="0"/>
              <a:t>] is equal to the product of all the elements of </a:t>
            </a:r>
            <a:r>
              <a:rPr lang="en-US" sz="2400" dirty="0" err="1"/>
              <a:t>nums</a:t>
            </a:r>
            <a:r>
              <a:rPr lang="en-US" sz="2400" dirty="0"/>
              <a:t> except </a:t>
            </a:r>
            <a:r>
              <a:rPr lang="en-US" sz="2400" dirty="0" err="1"/>
              <a:t>nums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409492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7F7-9417-4ECE-9D3E-42D168E0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 of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F652-374D-48C5-9EC4-9ADD5557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Iterative through the list</a:t>
            </a:r>
          </a:p>
          <a:p>
            <a:endParaRPr lang="en-US" dirty="0"/>
          </a:p>
          <a:p>
            <a:r>
              <a:rPr lang="en-US" dirty="0"/>
              <a:t>Figure out which element not to include</a:t>
            </a:r>
          </a:p>
          <a:p>
            <a:endParaRPr lang="en-US" dirty="0"/>
          </a:p>
          <a:p>
            <a:r>
              <a:rPr lang="en-US" dirty="0"/>
              <a:t>Append to list</a:t>
            </a:r>
          </a:p>
          <a:p>
            <a:endParaRPr lang="en-US" dirty="0"/>
          </a:p>
          <a:p>
            <a:r>
              <a:rPr lang="en-US" dirty="0"/>
              <a:t>We need a list, a variable to hold the calculation for multiplication, an empty list to append the values</a:t>
            </a:r>
          </a:p>
        </p:txBody>
      </p:sp>
    </p:spTree>
    <p:extLst>
      <p:ext uri="{BB962C8B-B14F-4D97-AF65-F5344CB8AC3E}">
        <p14:creationId xmlns:p14="http://schemas.microsoft.com/office/powerpoint/2010/main" val="109748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1DB-F737-4653-8E38-5BB8F9C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77DDF-6002-48EC-ADE2-676BC0AB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48" y="2238374"/>
            <a:ext cx="6438628" cy="36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7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4226-FA99-4954-A450-B41FE425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3874-4276-47C0-8BFA-59B0C3C3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Be prepared and comfortable to work in a numerical setting</a:t>
            </a:r>
          </a:p>
          <a:p>
            <a:endParaRPr lang="en-US" sz="2200" dirty="0"/>
          </a:p>
          <a:p>
            <a:r>
              <a:rPr lang="en-US" sz="2200" dirty="0"/>
              <a:t>Remember the bottom line</a:t>
            </a:r>
          </a:p>
          <a:p>
            <a:endParaRPr lang="en-US" sz="2200" dirty="0"/>
          </a:p>
          <a:p>
            <a:r>
              <a:rPr lang="en-US" sz="2200" dirty="0"/>
              <a:t>Saving time and resources through meaningful software</a:t>
            </a:r>
          </a:p>
          <a:p>
            <a:endParaRPr lang="en-US" sz="2200" dirty="0"/>
          </a:p>
          <a:p>
            <a:r>
              <a:rPr lang="en-US" sz="2200" dirty="0"/>
              <a:t>Be comfortable talking metrics</a:t>
            </a:r>
          </a:p>
        </p:txBody>
      </p:sp>
    </p:spTree>
    <p:extLst>
      <p:ext uri="{BB962C8B-B14F-4D97-AF65-F5344CB8AC3E}">
        <p14:creationId xmlns:p14="http://schemas.microsoft.com/office/powerpoint/2010/main" val="379597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FEB7-072F-4E28-BEAA-4D2AF8A0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solution, use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C783F-03AA-40C7-9E7A-A7675058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8" y="2387598"/>
            <a:ext cx="980781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E91C-144E-4F11-9942-1D3E12F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solution O(n)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FAB4-BCC5-4537-81CD-B6C0F761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Split the problem into two separate problems</a:t>
            </a:r>
          </a:p>
          <a:p>
            <a:pPr lvl="1"/>
            <a:r>
              <a:rPr lang="en-US" sz="2000" dirty="0"/>
              <a:t>All the numbers on one side of the index</a:t>
            </a:r>
          </a:p>
          <a:p>
            <a:pPr lvl="1"/>
            <a:r>
              <a:rPr lang="en-US" sz="2000" dirty="0"/>
              <a:t>The remaining numbers on the other side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Multiplying the two pieces will give you multiplication of all elements other than the current index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896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8946-ECD8-4B5A-B460-EB3F74E4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09675-E138-4149-847B-4A3BA154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4" y="2165223"/>
            <a:ext cx="10010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786-1964-4280-BABE-1E49AE35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03412"/>
            <a:ext cx="9692640" cy="1348422"/>
          </a:xfrm>
        </p:spPr>
        <p:txBody>
          <a:bodyPr/>
          <a:lstStyle/>
          <a:p>
            <a:r>
              <a:rPr lang="en-US" dirty="0"/>
              <a:t>Critical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82DB-42C1-4B89-9E1F-DC15EEE7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r>
              <a:rPr lang="en-US" sz="2800" dirty="0"/>
              <a:t>Ability to critically think</a:t>
            </a:r>
          </a:p>
          <a:p>
            <a:endParaRPr lang="en-US" sz="2800" dirty="0"/>
          </a:p>
          <a:p>
            <a:r>
              <a:rPr lang="en-US" sz="2800" dirty="0"/>
              <a:t>Ability to communicate</a:t>
            </a:r>
          </a:p>
          <a:p>
            <a:endParaRPr lang="en-US" sz="2800" dirty="0"/>
          </a:p>
          <a:p>
            <a:r>
              <a:rPr lang="en-US" sz="2800" dirty="0"/>
              <a:t>Talk through your process, </a:t>
            </a:r>
          </a:p>
          <a:p>
            <a:pPr lvl="1"/>
            <a:r>
              <a:rPr lang="en-US" sz="2400" dirty="0"/>
              <a:t>data structures</a:t>
            </a:r>
          </a:p>
          <a:p>
            <a:pPr lvl="1"/>
            <a:r>
              <a:rPr lang="en-US" sz="2400" dirty="0"/>
              <a:t>algorithmic process</a:t>
            </a:r>
          </a:p>
          <a:p>
            <a:pPr lvl="1"/>
            <a:r>
              <a:rPr lang="en-US" sz="2400" dirty="0"/>
              <a:t>resources taken</a:t>
            </a:r>
          </a:p>
          <a:p>
            <a:r>
              <a:rPr lang="en-US" sz="2800" dirty="0"/>
              <a:t>Ask yourself questions about edge cases and about efficiency of your code.</a:t>
            </a:r>
          </a:p>
        </p:txBody>
      </p:sp>
    </p:spTree>
    <p:extLst>
      <p:ext uri="{BB962C8B-B14F-4D97-AF65-F5344CB8AC3E}">
        <p14:creationId xmlns:p14="http://schemas.microsoft.com/office/powerpoint/2010/main" val="23850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5FB7-E825-49D5-A6C6-CFA8B03C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 are like 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C9CD-AE92-499E-9E4D-1863484F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You will have multiple rounds</a:t>
            </a:r>
          </a:p>
          <a:p>
            <a:endParaRPr lang="en-US" sz="2200" dirty="0"/>
          </a:p>
          <a:p>
            <a:r>
              <a:rPr lang="en-US" sz="2200" dirty="0"/>
              <a:t>A bad round, its ok you can bounce back</a:t>
            </a:r>
          </a:p>
          <a:p>
            <a:endParaRPr lang="en-US" sz="2200" dirty="0"/>
          </a:p>
          <a:p>
            <a:r>
              <a:rPr lang="en-US" sz="2200" dirty="0"/>
              <a:t>Preconceived notions of other interviewees and interviewers.</a:t>
            </a:r>
          </a:p>
        </p:txBody>
      </p:sp>
    </p:spTree>
    <p:extLst>
      <p:ext uri="{BB962C8B-B14F-4D97-AF65-F5344CB8AC3E}">
        <p14:creationId xmlns:p14="http://schemas.microsoft.com/office/powerpoint/2010/main" val="426377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E93-FBC2-438D-9453-C2D318BD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these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9ACE-110F-40D0-B4B1-D36991DC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DEEP BREATH, your nerves will be on edge. </a:t>
            </a:r>
          </a:p>
          <a:p>
            <a:endParaRPr lang="en-US" sz="2200" dirty="0"/>
          </a:p>
          <a:p>
            <a:r>
              <a:rPr lang="en-US" sz="2200" dirty="0"/>
              <a:t>Do not force a solution, talk through outlines and processes</a:t>
            </a:r>
          </a:p>
          <a:p>
            <a:endParaRPr lang="en-US" sz="2200" dirty="0"/>
          </a:p>
          <a:p>
            <a:r>
              <a:rPr lang="en-US" sz="2200" dirty="0"/>
              <a:t>Do not freak out if you get stuck</a:t>
            </a:r>
          </a:p>
          <a:p>
            <a:pPr lvl="1"/>
            <a:r>
              <a:rPr lang="en-US" sz="1800" dirty="0"/>
              <a:t>New perspective</a:t>
            </a:r>
          </a:p>
          <a:p>
            <a:pPr lvl="1"/>
            <a:r>
              <a:rPr lang="en-US" sz="1800" dirty="0"/>
              <a:t>30 second walk</a:t>
            </a:r>
          </a:p>
          <a:p>
            <a:pPr lvl="1"/>
            <a:r>
              <a:rPr lang="en-US" sz="1800" dirty="0"/>
              <a:t>Write on a piece of scratch paper</a:t>
            </a:r>
          </a:p>
        </p:txBody>
      </p:sp>
    </p:spTree>
    <p:extLst>
      <p:ext uri="{BB962C8B-B14F-4D97-AF65-F5344CB8AC3E}">
        <p14:creationId xmlns:p14="http://schemas.microsoft.com/office/powerpoint/2010/main" val="98055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2861-B11B-41D7-B967-EAB0047E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time, time complexity,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86C2-D8E7-4F1A-9656-0146156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8006"/>
          </a:xfrm>
        </p:spPr>
        <p:txBody>
          <a:bodyPr>
            <a:normAutofit fontScale="92500" lnSpcReduction="20000"/>
          </a:bodyPr>
          <a:lstStyle/>
          <a:p>
            <a:endParaRPr lang="en-US" sz="1600" dirty="0"/>
          </a:p>
          <a:p>
            <a:r>
              <a:rPr lang="en-US" sz="2400" dirty="0"/>
              <a:t>Run time measures the wall time needed to run the program</a:t>
            </a:r>
          </a:p>
          <a:p>
            <a:pPr lvl="1"/>
            <a:r>
              <a:rPr lang="en-US" sz="2000" dirty="0"/>
              <a:t>Empirically determined</a:t>
            </a:r>
          </a:p>
          <a:p>
            <a:pPr lvl="1"/>
            <a:r>
              <a:rPr lang="en-US" sz="2000" dirty="0"/>
              <a:t>Not theoretical</a:t>
            </a:r>
          </a:p>
          <a:p>
            <a:pPr lvl="1"/>
            <a:endParaRPr lang="en-US" sz="2000" dirty="0"/>
          </a:p>
          <a:p>
            <a:r>
              <a:rPr lang="en-US" sz="2400" dirty="0"/>
              <a:t>Time complexity speaks to algorithms and uses Big O</a:t>
            </a:r>
          </a:p>
          <a:p>
            <a:pPr lvl="1"/>
            <a:r>
              <a:rPr lang="en-US" sz="2000" dirty="0"/>
              <a:t>Theoretical</a:t>
            </a:r>
          </a:p>
          <a:p>
            <a:pPr lvl="1"/>
            <a:r>
              <a:rPr lang="en-US" sz="2000" dirty="0"/>
              <a:t>Speaks to the quality of the algorithm</a:t>
            </a:r>
          </a:p>
          <a:p>
            <a:pPr lvl="1"/>
            <a:r>
              <a:rPr lang="en-US" sz="2000" dirty="0"/>
              <a:t>Wasting </a:t>
            </a:r>
            <a:r>
              <a:rPr lang="en-US" sz="2000" dirty="0" err="1"/>
              <a:t>cpu</a:t>
            </a:r>
            <a:r>
              <a:rPr lang="en-US" sz="2000" dirty="0"/>
              <a:t> cycles</a:t>
            </a:r>
          </a:p>
          <a:p>
            <a:pPr lvl="1"/>
            <a:endParaRPr lang="en-US" sz="2000" dirty="0"/>
          </a:p>
          <a:p>
            <a:r>
              <a:rPr lang="en-US" sz="2400" dirty="0"/>
              <a:t>Efficiency can consider time complexity and memory used</a:t>
            </a:r>
          </a:p>
          <a:p>
            <a:pPr lvl="1"/>
            <a:r>
              <a:rPr lang="en-US" sz="2000" dirty="0"/>
              <a:t>Extra variables</a:t>
            </a:r>
          </a:p>
          <a:p>
            <a:pPr lvl="1"/>
            <a:r>
              <a:rPr lang="en-US" sz="2000" dirty="0"/>
              <a:t>Extra data structures</a:t>
            </a:r>
          </a:p>
          <a:p>
            <a:pPr lvl="1"/>
            <a:r>
              <a:rPr lang="en-US" sz="2000" dirty="0"/>
              <a:t>Time complexity</a:t>
            </a:r>
          </a:p>
          <a:p>
            <a:pPr lvl="1"/>
            <a:r>
              <a:rPr lang="en-US" sz="2000" dirty="0"/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53044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796F-79C5-4841-BE5D-7809FED8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84256-A5AD-46E4-BB0C-E9B2E68E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1" y="3120557"/>
            <a:ext cx="9029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EE8C-AC01-406C-8C98-90FAC851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FD12B-8D4F-4F0B-B60F-B9903C76B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922322"/>
              </a:xfrm>
            </p:spPr>
            <p:txBody>
              <a:bodyPr>
                <a:normAutofit/>
              </a:bodyPr>
              <a:lstStyle/>
              <a:p>
                <a:endParaRPr lang="en-US" sz="1400" dirty="0"/>
              </a:p>
              <a:p>
                <a:r>
                  <a:rPr lang="en-US" sz="2000" dirty="0"/>
                  <a:t>Big-O - worse case scenario for an algorithm </a:t>
                </a:r>
              </a:p>
              <a:p>
                <a:pPr lvl="1"/>
                <a:r>
                  <a:rPr lang="en-US" sz="1800" dirty="0"/>
                  <a:t>Looks at order of magnitude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Constant complexity: O(1)</a:t>
                </a:r>
              </a:p>
              <a:p>
                <a:r>
                  <a:rPr lang="en-US" sz="2000" dirty="0"/>
                  <a:t>Logarithmic complexity: O(log n)</a:t>
                </a:r>
              </a:p>
              <a:p>
                <a:r>
                  <a:rPr lang="en-US" sz="2000" dirty="0"/>
                  <a:t>Linear complexity: O(n)</a:t>
                </a:r>
              </a:p>
              <a:p>
                <a:r>
                  <a:rPr lang="en-US" sz="2000" dirty="0"/>
                  <a:t>Quadratic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Cubic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Exponential: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FD12B-8D4F-4F0B-B60F-B9903C76B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922322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172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529</TotalTime>
  <Words>698</Words>
  <Application>Microsoft Office PowerPoint</Application>
  <PresentationFormat>Widescreen</PresentationFormat>
  <Paragraphs>164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Century Schoolbook</vt:lpstr>
      <vt:lpstr>Roboto</vt:lpstr>
      <vt:lpstr>Wingdings 2</vt:lpstr>
      <vt:lpstr>View</vt:lpstr>
      <vt:lpstr>Technical Interviews</vt:lpstr>
      <vt:lpstr>What to be prepared for</vt:lpstr>
      <vt:lpstr>Numbers</vt:lpstr>
      <vt:lpstr>Critical thinking</vt:lpstr>
      <vt:lpstr>Interviews are like boxing</vt:lpstr>
      <vt:lpstr>Keep these in mind</vt:lpstr>
      <vt:lpstr>Run time, time complexity, efficiency</vt:lpstr>
      <vt:lpstr>Run time in python</vt:lpstr>
      <vt:lpstr>Time complexity</vt:lpstr>
      <vt:lpstr>Time complexity</vt:lpstr>
      <vt:lpstr>Graph of O(n) vs O(n^2)</vt:lpstr>
      <vt:lpstr>Simple way to identify complexity</vt:lpstr>
      <vt:lpstr>Constant complexity O(1)</vt:lpstr>
      <vt:lpstr>Linear Complexity O(n)</vt:lpstr>
      <vt:lpstr>Logarithmic complexity</vt:lpstr>
      <vt:lpstr>Logarithmic complexity</vt:lpstr>
      <vt:lpstr>Quadratic complexity</vt:lpstr>
      <vt:lpstr>Exponential complexity</vt:lpstr>
      <vt:lpstr>You try</vt:lpstr>
      <vt:lpstr>Questions?</vt:lpstr>
      <vt:lpstr>Leet Code Examples</vt:lpstr>
      <vt:lpstr>Problem</vt:lpstr>
      <vt:lpstr>Brute Force O(n^2)</vt:lpstr>
      <vt:lpstr>Algorithm</vt:lpstr>
      <vt:lpstr>O(n) Method</vt:lpstr>
      <vt:lpstr>Algorithm</vt:lpstr>
      <vt:lpstr>Problem 2</vt:lpstr>
      <vt:lpstr>Simple solution of brute force</vt:lpstr>
      <vt:lpstr>Algorithm</vt:lpstr>
      <vt:lpstr>Clever solution, use division</vt:lpstr>
      <vt:lpstr>Best solution O(n) 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Interviews</dc:title>
  <dc:creator>Cody Watson</dc:creator>
  <cp:lastModifiedBy>Cody Watson</cp:lastModifiedBy>
  <cp:revision>25</cp:revision>
  <dcterms:created xsi:type="dcterms:W3CDTF">2020-10-15T14:02:13Z</dcterms:created>
  <dcterms:modified xsi:type="dcterms:W3CDTF">2020-10-15T22:52:13Z</dcterms:modified>
</cp:coreProperties>
</file>