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-3175"/>
            <a:ext cx="12192000" cy="5203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31697" y="1081455"/>
            <a:ext cx="6332415" cy="3239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50984" y="1238501"/>
            <a:ext cx="5893839" cy="26459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5" cy="7132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7574642" y="1081455"/>
            <a:ext cx="3810001" cy="40754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0883" y="2286584"/>
            <a:ext cx="4895115" cy="25039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357088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3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7669650" y="446089"/>
            <a:ext cx="4522348" cy="54149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 rot="5400000">
            <a:off x="6863536" y="1906174"/>
            <a:ext cx="5134798" cy="249479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 rot="5400000">
            <a:off x="1408289" y="-152200"/>
            <a:ext cx="5414961" cy="66115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12192000" cy="5203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8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87414" y="2222286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073150" y="446087"/>
            <a:ext cx="3547532" cy="18146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073150" y="446087"/>
            <a:ext cx="3547532" cy="161839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2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855632" y="446087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073150" y="2260738"/>
            <a:ext cx="3547532" cy="360031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14727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2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14727" y="2344683"/>
            <a:ext cx="4852988" cy="35163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90395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4862689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10000" y="2184400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Encrypt</a:t>
            </a:r>
            <a:r>
              <a:rPr lang="en-US"/>
              <a:t>ion</a:t>
            </a:r>
            <a:r>
              <a:rPr lang="en-US"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</a:t>
            </a:r>
            <a:r>
              <a:rPr lang="en-US"/>
              <a:t>g</a:t>
            </a:r>
            <a:r>
              <a:rPr lang="en-US" sz="54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AES_128.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Gentjan Gjeci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AES (Advanced Encryption Standard)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b="1" u="sng"/>
              <a:t>Communication Security</a:t>
            </a:r>
          </a:p>
          <a:p>
            <a:pPr marL="1143000" marR="0" lvl="2" indent="-22860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Protect personal and business communication between parties</a:t>
            </a:r>
          </a:p>
          <a:p>
            <a:pPr marL="1143000" marR="0" lvl="2" indent="-22860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Protect files shared between parties </a:t>
            </a:r>
          </a:p>
          <a:p>
            <a:pPr marL="742950" marR="0" lvl="1" indent="-285750" algn="l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b="1" u="sng"/>
              <a:t>Device Security</a:t>
            </a:r>
          </a:p>
          <a:p>
            <a:pPr marL="1143000" marR="0" lvl="2" indent="-22860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Encrypt Devices (e.g. hard drives)</a:t>
            </a:r>
          </a:p>
          <a:p>
            <a:pPr marL="1143000" marR="0" lvl="2" indent="-22860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Removing encryption key makes encrypted device unusable elsewhere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2577" y="2422150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AES Key sharing and usage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457200" marR="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 u="sng"/>
              <a:t>Create Symmetric Key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marR="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 u="sng"/>
              <a:t>Share Key using Public/Private Key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457200" marR="0" lvl="0" indent="-228600" rtl="0">
              <a:spcBef>
                <a:spcPts val="0"/>
              </a:spcBef>
              <a:spcAft>
                <a:spcPts val="0"/>
              </a:spcAft>
            </a:pPr>
            <a:r>
              <a:rPr lang="en-US" u="sng"/>
              <a:t>Start using the secured channel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849" y="2234075"/>
            <a:ext cx="6108975" cy="42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Testing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712" y="2771900"/>
            <a:ext cx="77438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Testing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600" cy="3636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No Encryption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400" y="0"/>
            <a:ext cx="43140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/>
              <a:t>Testing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en-US"/>
              <a:t>Sending an Encrypted Message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124" y="0"/>
            <a:ext cx="3534175" cy="67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0" y="522137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/>
              <a:t>Testing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80" y="0"/>
            <a:ext cx="98091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 in the Middle Attack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1700" y="2291075"/>
            <a:ext cx="4590300" cy="40734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If Alice and Bob did not use encryption a person in the middle can read the message and compromise the whole conversation. AES Encryption does not prevent such a person from reading the messages, but they will read only the encrypted message, and it will be impossible for them to decrypt the message without the key. 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723" y="2291073"/>
            <a:ext cx="7332274" cy="40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lang="en-US"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 Code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00" y="3350450"/>
            <a:ext cx="56673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825" y="2569388"/>
            <a:ext cx="44291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Arial</vt:lpstr>
      <vt:lpstr>Noto Sans Symbols</vt:lpstr>
      <vt:lpstr>Calibri</vt:lpstr>
      <vt:lpstr>Quotable</vt:lpstr>
      <vt:lpstr>Encryption using AES_128.</vt:lpstr>
      <vt:lpstr>Overview</vt:lpstr>
      <vt:lpstr>Overview</vt:lpstr>
      <vt:lpstr>Testing</vt:lpstr>
      <vt:lpstr>Testing</vt:lpstr>
      <vt:lpstr>Testing</vt:lpstr>
      <vt:lpstr>Testing</vt:lpstr>
      <vt:lpstr>Man in the Middle Attack</vt:lpstr>
      <vt:lpstr>Source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using AES_128.</dc:title>
  <dc:creator>genti</dc:creator>
  <cp:lastModifiedBy>genti</cp:lastModifiedBy>
  <cp:revision>1</cp:revision>
  <dcterms:modified xsi:type="dcterms:W3CDTF">2017-05-03T01:55:40Z</dcterms:modified>
</cp:coreProperties>
</file>