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Amatic SC"/>
      <p:regular r:id="rId26"/>
      <p:bold r:id="rId27"/>
    </p:embeddedFont>
    <p:embeddedFont>
      <p:font typeface="Source Code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7CB2B3-7BE8-4F22-A3A9-AEC69DF5B3BC}">
  <a:tblStyle styleId="{627CB2B3-7BE8-4F22-A3A9-AEC69DF5B3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maticSC-regular.fntdata"/><Relationship Id="rId25" Type="http://schemas.openxmlformats.org/officeDocument/2006/relationships/slide" Target="slides/slide19.xml"/><Relationship Id="rId28" Type="http://schemas.openxmlformats.org/officeDocument/2006/relationships/font" Target="fonts/SourceCodePro-regular.fntdata"/><Relationship Id="rId27" Type="http://schemas.openxmlformats.org/officeDocument/2006/relationships/font" Target="fonts/AmaticSC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aa78f589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aa78f589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aa78f589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aa78f589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aa78f589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aa78f589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aa78f5891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aa78f5891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aa78f5891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aa78f5891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aa78f5891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aa78f5891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aa78f5891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aa78f5891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aa78f5891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aa78f5891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aa78f5891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aa78f5891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aa78f5891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aa78f5891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02c54bc4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02c54bc4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02c54bc4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02c54bc4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02c54bc4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02c54bc4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aa78f58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aa78f5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aa78f58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aa78f58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aa78f589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aa78f589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aa78f589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aa78f589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aa78f589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aa78f589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datasets/mirichoi0218/insurance?resource=downloa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dados de seguro saúde dos eua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from: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kaggle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1561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observar como as demais variáveis se comportam com a visualização de ser ou não fumante no próximo slide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0"/>
            <a:ext cx="73238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observar alguns gráficos relevantes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876106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5494025" y="1699450"/>
            <a:ext cx="3348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O gráfico de custo vs. idade mostra como a idade também influencia no aumento dos preços de seguro. Neste gráfico conseguimos observar bem os outliers não fumantes que pagam um valor acima do normal pelo seguro.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observar alguns gráficos relevantes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876106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5472575" y="1518425"/>
            <a:ext cx="3359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Alterando a visualização de fumante ou não fumante para Índice de Massa Corpórea (BMI), podemos observar que há uma grande dispersão nos dados, o que está de acordo com o que observamos no início, de que a relação entre custo e BMI existe, apesar de baixa.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observar alguns gráficos relevantes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876106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5257950" y="1137425"/>
            <a:ext cx="3398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Ao invertermos a visualização para idade, e colocarmos a massa corpórea BMI no eixo X, fica mais fácil observar que, para a maior parte das pessoas, não há uma relação linear entre custo do seguro e BMI, mas para algumas, parece haver um cluster em que, conforme BMI aumenta, o custo do seguro também aumenta. Quem 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são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essas pessoas?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observar alguns gráficos relevantes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876106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5286575" y="1151750"/>
            <a:ext cx="3712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A partir destes últimos gráficos que observamos em conjunto, conseguimos inferir que: o custo do seguro tende a aumentar com a idade, independente do indivíduo ser ou não fumante. O BMI não parece interferir no custo do seguro, desde que o indivíduo não fume, caso o indivíduo seja fumante, BMI parece ter uma 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correlação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com o custo.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Observando relação de linearidade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744850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4249275" y="1725150"/>
            <a:ext cx="4721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A partir do gráfico de custo vs. idade, plotando apenas os não fumantes, vamos tentar identificar se há uma relação forte de linearidade entre os pontos do gráfico e a linha ajustada a partir da biblioteca do sklearn em Python.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96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Verificando se há uma relação linear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525" y="699325"/>
            <a:ext cx="4818953" cy="374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2525" y="4444175"/>
            <a:ext cx="4818951" cy="386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Analisando os parâmetros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375" y="1093850"/>
            <a:ext cx="6107249" cy="18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1516575" y="3226300"/>
            <a:ext cx="610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Como nosso 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parâmetro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principal para analisar a relação, o R2, foi muito baixo (0 - 1), podemos dizer que a linha que traçamos em cima dos pontos do último gráfico não é uma explicação muito boa. Portanto não é, exatamente, uma relação linear entre custo e idade, como era de se esperar e foi visto anteriormente.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Pudemos observar uma forte relação entre os custos do seguro saúde e o fato de ser ou não fumante;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há diferença significativa de custo entre homens e mulheres;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Massa corporal (BMI) não é um fator significativo caso o indivíduo não seja fumante, mas passa a ser significativo caso ele seja;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geral, os custos tendem a aumentar com a idade para todos os indivíduos;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Identificando os dados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950" y="1937975"/>
            <a:ext cx="3138300" cy="13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693850" y="3259675"/>
            <a:ext cx="24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Dataframe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538" y="1937975"/>
            <a:ext cx="1388527" cy="13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687825" y="3259675"/>
            <a:ext cx="190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Colunas e tipo de dados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1372" y="1917597"/>
            <a:ext cx="1112054" cy="1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589825" y="3280050"/>
            <a:ext cx="149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Sem dados faltantes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500" y="1419988"/>
            <a:ext cx="221932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74175" y="1507475"/>
            <a:ext cx="221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Quantos homens e mulheres?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225" y="1534288"/>
            <a:ext cx="280035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74175" y="3076325"/>
            <a:ext cx="221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Qual a proporção de fumantes?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9450" y="3024338"/>
            <a:ext cx="2219400" cy="71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1963" y="3146009"/>
            <a:ext cx="31908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Olhando inicialmente os dados, percebemos que não há uma diferença considerável entre a quantidade de homens e mulheres;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Aproximadamente 80% dos indivíduos são não fumantes, enquanto 20% são fumantes;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todo são 1.338 indivíduos no Dataframe;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Vamos analisar a dispersão das idades…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Dispersão de Idades</a:t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8763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{627CB2B3-7BE8-4F22-A3A9-AEC69DF5B3BC}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IDADES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Parâmetros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Todo o DF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Masculino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Feminino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Quantidade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1.338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Média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39,21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38,92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39,50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Desvio padrão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14,05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14,05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14,05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Mínimo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18,00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Percentil (25%)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27,00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26,00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27,00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Percentil (50%)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39,00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39,00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40,00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Percentil (75%)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51,00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51,00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51,00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Máximo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64,00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64,00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64,00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Dispersão de Idades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680400" y="3832400"/>
            <a:ext cx="778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A mediana das idades, tanto masculina quanto feminina, ficam em torno de 40 anos. Ademais podemos observar, junto da tabela anterior, que não há muita diferença entre homens e mulheres em relação às idades.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282025"/>
            <a:ext cx="35052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Verificando a correlação entre as variáveis do DF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13" y="1093850"/>
            <a:ext cx="4501787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5544100" y="1420775"/>
            <a:ext cx="3297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Podemos observar que a maior correlação está entre ser fumante e o custo do seguro saúde.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Idade (‘age’) e Massa Corpórea (‘BMI’) apresentaram valores superiores às demais variáveis, apesar desses valores não serem tão significativos. Vamos investigá-los.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Analisando o impacto de ser fumante no custo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25" y="1093850"/>
            <a:ext cx="2980450" cy="342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3297850" y="1093850"/>
            <a:ext cx="2560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Podemos perceber claramente a diferença nos custos de fumantes vs. não fumantes, apesar de haver algumas pessoas não fumantes que pagam um custo acima do normal pelo seguro saúde, como mostra o gráfico.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525" y="1974425"/>
            <a:ext cx="3059450" cy="20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3305000" y="4242125"/>
            <a:ext cx="552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Mesmo a quantidade de não fumantes sendo 4 vezes maior que a quantidade de fumantes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Analisando o impacto de ser fumante no custo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00" y="1644538"/>
            <a:ext cx="3918050" cy="18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825" y="1644550"/>
            <a:ext cx="4249475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1535525" y="1169100"/>
            <a:ext cx="11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Fumantes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6108562" y="1169100"/>
            <a:ext cx="14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Não Fumantes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221775" y="3777150"/>
            <a:ext cx="861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Se observarmos as colunas ‘charges’ (valores), vemos que ela é a única que muda expressivamente em relação a ser ou não ser fumante, ao passo em que as demais parecem não ser muito afetadas de uma tabela para a outra.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