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9DBC-35E6-4DEC-A8EC-AA5896A7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DF50-2EE6-4A00-B457-29E8C43B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69D4-0780-416B-BA00-85058EA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65CC-C76E-4834-890E-6908529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5B90B-6CBA-4C28-8E4A-6172C439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ED37-EF48-446C-815D-71369097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DA494-3BDC-4F06-B3FA-A957D24B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BE37F-3F55-4720-B791-602E6D6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F3BE0-812D-41A2-8C0D-4E969056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73616-D19B-4697-BE24-3B74681D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B75AB9-7137-4CDF-BF23-AF5804A87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7816D-5670-46AB-8A43-97FE10D4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33AA-B295-4759-81CC-68D7BF82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A68CF-C46A-4D3A-BD23-5031FF7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8498A-57D4-4E33-9DB0-DFFAEC9F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8447-6BC8-42F0-A4FA-78C33856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61CD9-32F9-40BF-A257-D52D31E6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0577-D87E-4BE0-A46F-C3D66B5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3D80-D2CE-4983-ADEA-704F021B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9812-65AE-428E-8750-3DD248C4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42817-75D7-4325-AC4D-C1A150DF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B8C78-8F3C-424E-974D-E2E521E6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D6C3-2F27-40D2-ACC2-0772958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9949E-5DC8-43C8-9713-2A2F521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17B95-A354-4CF0-B59F-29BEC99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F9B8-37A3-42C6-8731-ECCC58E2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E4962-C4B2-4D0D-861C-DA263F0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54E8-A367-447D-BABF-8DEA5024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E526B-EB4D-4813-A6C4-AC1C82C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001A2-3EC8-4849-B731-08DD7953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6C74-A889-4A48-82C0-20298D65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9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564A-6385-41FF-8B79-B6F6812D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71824-65C0-48AF-925E-F00E7EA4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B69B8-A077-47B0-BB7D-09FF1E8D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E44AB-5CD6-4830-B03F-18165DAC9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3938F-31EE-4522-8024-8E95107EC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9424F9-6789-4D16-9965-71AF8692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47B777-3CE0-419A-A9DA-B104B91F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874BB-2A77-4A7F-BB15-5E74F466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9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B5F-8411-43C1-A873-8E188D88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00E0F-8790-462B-93F7-55724E1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1151B-320C-4033-A922-A6EEB858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0DA71-50AD-4794-A6BF-6D47D21B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98903-81CA-44F4-B7EA-6246F15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86EA2-29AE-4761-B414-FC41BFFC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E85E1-8B4C-4845-BE93-DA81BE9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3CAE-1756-4458-B7C3-C610FEC0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5E1A-FA4C-4F66-9FB4-8BE33256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6B9F2-4589-4281-8A92-5EA86D98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40441-D0A2-4A4D-82AD-C6196FB7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9E87-A5CD-41C1-A0D5-4B4D717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D8C5B-378F-435E-923D-3AA90EAA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B17D8-E0A6-49A0-8094-AFF9FEC4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68C5B-E708-408C-BFCB-197E1C73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DBB2B-205B-4CE6-8422-26DECB6D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68409-A608-4CA8-B3FE-2CB1FB0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A5EFB-B29A-4E43-A160-24B4634D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BB77-2519-4B1B-A737-2974289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D685F-A55A-4063-9130-97154E7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40AC2-3E05-4D2A-A118-2479FFBD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A309-5018-4CFE-96DF-EED62637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0C05-AE03-4051-8915-4679D7E35E6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03273-3639-4BEB-B345-CDDFD84C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A6CC-2FB1-43BF-A790-67679E48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53BD-EFE8-4FF3-96DF-158BFDFA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D10F7D-7436-46BD-8390-863114A5DBA6}"/>
              </a:ext>
            </a:extLst>
          </p:cNvPr>
          <p:cNvGrpSpPr/>
          <p:nvPr/>
        </p:nvGrpSpPr>
        <p:grpSpPr>
          <a:xfrm>
            <a:off x="0" y="-461108"/>
            <a:ext cx="12650775" cy="8959518"/>
            <a:chOff x="0" y="-461108"/>
            <a:chExt cx="12650775" cy="895951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EE5C147-1180-4D17-A863-B0DDEA52BBF2}"/>
                </a:ext>
              </a:extLst>
            </p:cNvPr>
            <p:cNvSpPr txBox="1"/>
            <p:nvPr/>
          </p:nvSpPr>
          <p:spPr>
            <a:xfrm>
              <a:off x="6850620" y="-461108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Web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5CD2916-3FD5-4A4B-84B5-1521AF055100}"/>
                </a:ext>
              </a:extLst>
            </p:cNvPr>
            <p:cNvSpPr/>
            <p:nvPr/>
          </p:nvSpPr>
          <p:spPr>
            <a:xfrm>
              <a:off x="1624614" y="1379182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웹 서버 구동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3D3E089-E97F-41CC-803A-696ED7E643B2}"/>
                </a:ext>
              </a:extLst>
            </p:cNvPr>
            <p:cNvSpPr/>
            <p:nvPr/>
          </p:nvSpPr>
          <p:spPr>
            <a:xfrm>
              <a:off x="3507416" y="2216827"/>
              <a:ext cx="1944209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분석 진행 </a:t>
              </a:r>
              <a:r>
                <a:rPr lang="ko-KR" altLang="en-US" sz="100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및 결과 도출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C1E698B-E34D-4A0D-8256-B767E173A14A}"/>
                </a:ext>
              </a:extLst>
            </p:cNvPr>
            <p:cNvSpPr/>
            <p:nvPr/>
          </p:nvSpPr>
          <p:spPr>
            <a:xfrm>
              <a:off x="1624614" y="3093128"/>
              <a:ext cx="1322772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서버 종료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BEC44D-EA4A-4A7F-83CE-A6C480D149C2}"/>
                </a:ext>
              </a:extLst>
            </p:cNvPr>
            <p:cNvSpPr/>
            <p:nvPr/>
          </p:nvSpPr>
          <p:spPr>
            <a:xfrm>
              <a:off x="3818135" y="559292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크롤링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8A447B-5555-469B-8EFF-FCB0532CE718}"/>
                </a:ext>
              </a:extLst>
            </p:cNvPr>
            <p:cNvSpPr/>
            <p:nvPr/>
          </p:nvSpPr>
          <p:spPr>
            <a:xfrm>
              <a:off x="7119642" y="213063"/>
              <a:ext cx="1322772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기사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C043A6-F5F8-480F-8152-D45AD2B69A0B}"/>
                </a:ext>
              </a:extLst>
            </p:cNvPr>
            <p:cNvSpPr/>
            <p:nvPr/>
          </p:nvSpPr>
          <p:spPr>
            <a:xfrm>
              <a:off x="6909534" y="905522"/>
              <a:ext cx="1742988" cy="3639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YouTube </a:t>
              </a:r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스크립트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D7C4F1F-796E-4340-9268-CC17F6961B6E}"/>
                </a:ext>
              </a:extLst>
            </p:cNvPr>
            <p:cNvSpPr/>
            <p:nvPr/>
          </p:nvSpPr>
          <p:spPr>
            <a:xfrm>
              <a:off x="6740377" y="1597981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ARIMA</a:t>
              </a:r>
              <a:endParaRPr lang="ko-KR" altLang="en-US" sz="10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5C041D3-DAFD-4AE7-B463-D9F2C5DC6B3E}"/>
                </a:ext>
              </a:extLst>
            </p:cNvPr>
            <p:cNvSpPr/>
            <p:nvPr/>
          </p:nvSpPr>
          <p:spPr>
            <a:xfrm>
              <a:off x="6740377" y="3001515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NSI</a:t>
              </a:r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계산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B70265-A500-48E7-B1B4-5590A7085991}"/>
                </a:ext>
              </a:extLst>
            </p:cNvPr>
            <p:cNvSpPr/>
            <p:nvPr/>
          </p:nvSpPr>
          <p:spPr>
            <a:xfrm>
              <a:off x="7841936" y="1926209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FBProphet</a:t>
              </a:r>
              <a:endParaRPr lang="ko-KR" altLang="en-US" sz="10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252CDC-6616-4043-8099-9E1949003B55}"/>
                </a:ext>
              </a:extLst>
            </p:cNvPr>
            <p:cNvSpPr/>
            <p:nvPr/>
          </p:nvSpPr>
          <p:spPr>
            <a:xfrm>
              <a:off x="6740377" y="2305972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LSTM</a:t>
              </a:r>
              <a:endParaRPr lang="ko-KR" altLang="en-US" sz="10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86E015-9572-4280-94E5-EF9C9432656B}"/>
                </a:ext>
              </a:extLst>
            </p:cNvPr>
            <p:cNvSpPr/>
            <p:nvPr/>
          </p:nvSpPr>
          <p:spPr>
            <a:xfrm>
              <a:off x="7814570" y="2647393"/>
              <a:ext cx="1322772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강화 학습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632BFD9-0CFD-411A-BD6C-040F13E998F3}"/>
                </a:ext>
              </a:extLst>
            </p:cNvPr>
            <p:cNvSpPr/>
            <p:nvPr/>
          </p:nvSpPr>
          <p:spPr>
            <a:xfrm>
              <a:off x="7256500" y="3411984"/>
              <a:ext cx="2123250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기사 긍정 확률 계산</a:t>
              </a:r>
              <a:endParaRPr lang="ko-KR" altLang="en-US" sz="10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77F2CD-EB8F-42B4-B39E-FFD8539E23DB}"/>
                </a:ext>
              </a:extLst>
            </p:cNvPr>
            <p:cNvSpPr/>
            <p:nvPr/>
          </p:nvSpPr>
          <p:spPr>
            <a:xfrm>
              <a:off x="6182307" y="3824058"/>
              <a:ext cx="2682538" cy="36398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YouTube </a:t>
              </a:r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스크립트 키워드 분석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B14CCF-B521-4C6A-8013-C485C52DF790}"/>
                </a:ext>
              </a:extLst>
            </p:cNvPr>
            <p:cNvSpPr/>
            <p:nvPr/>
          </p:nvSpPr>
          <p:spPr>
            <a:xfrm>
              <a:off x="1562470" y="6693928"/>
              <a:ext cx="1447060" cy="3639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웹 페이지 접속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8DA5338-4848-40BD-B716-7598E0F2211A}"/>
                </a:ext>
              </a:extLst>
            </p:cNvPr>
            <p:cNvSpPr/>
            <p:nvPr/>
          </p:nvSpPr>
          <p:spPr>
            <a:xfrm>
              <a:off x="3697917" y="7514186"/>
              <a:ext cx="1563206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업종별 주식 정보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54B622-89F0-4189-AC55-DA5D876C584B}"/>
                </a:ext>
              </a:extLst>
            </p:cNvPr>
            <p:cNvSpPr/>
            <p:nvPr/>
          </p:nvSpPr>
          <p:spPr>
            <a:xfrm>
              <a:off x="3818882" y="5856651"/>
              <a:ext cx="1322772" cy="36398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코스피 현황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7684E0B-A424-4406-A13D-DD3D0F6E244D}"/>
                </a:ext>
              </a:extLst>
            </p:cNvPr>
            <p:cNvSpPr/>
            <p:nvPr/>
          </p:nvSpPr>
          <p:spPr>
            <a:xfrm>
              <a:off x="6116711" y="5160747"/>
              <a:ext cx="3328635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주식 데이터를 이용한 등락 예측 결과 확인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130546-90CB-42B4-92BF-C6C905A47401}"/>
                </a:ext>
              </a:extLst>
            </p:cNvPr>
            <p:cNvSpPr/>
            <p:nvPr/>
          </p:nvSpPr>
          <p:spPr>
            <a:xfrm>
              <a:off x="6914996" y="5576696"/>
              <a:ext cx="1732064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감성 점수 확인</a:t>
              </a:r>
              <a:endParaRPr lang="ko-KR" altLang="en-US" sz="1000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F223748-87FD-4908-9855-4C6FB1103433}"/>
                </a:ext>
              </a:extLst>
            </p:cNvPr>
            <p:cNvSpPr/>
            <p:nvPr/>
          </p:nvSpPr>
          <p:spPr>
            <a:xfrm>
              <a:off x="7014588" y="5992645"/>
              <a:ext cx="1532880" cy="36398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종목별 뉴스 확인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C26D91D-9319-4DF3-8EAB-E897055B988C}"/>
                </a:ext>
              </a:extLst>
            </p:cNvPr>
            <p:cNvSpPr/>
            <p:nvPr/>
          </p:nvSpPr>
          <p:spPr>
            <a:xfrm>
              <a:off x="6116711" y="6890624"/>
              <a:ext cx="332863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주식 데이터를 이용한 등락 예측 결과 확인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66FCEC2-90D1-4DA9-856D-AE15A69600BE}"/>
                </a:ext>
              </a:extLst>
            </p:cNvPr>
            <p:cNvSpPr/>
            <p:nvPr/>
          </p:nvSpPr>
          <p:spPr>
            <a:xfrm>
              <a:off x="6914996" y="7306573"/>
              <a:ext cx="1732064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감성 점수 확인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E930E4A-8508-43EC-9DEA-AEFDD9A1064F}"/>
                </a:ext>
              </a:extLst>
            </p:cNvPr>
            <p:cNvSpPr/>
            <p:nvPr/>
          </p:nvSpPr>
          <p:spPr>
            <a:xfrm>
              <a:off x="7014588" y="7722522"/>
              <a:ext cx="1532880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확인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61679D8-F82B-458D-A02C-09B34BFC7D2E}"/>
                </a:ext>
              </a:extLst>
            </p:cNvPr>
            <p:cNvSpPr/>
            <p:nvPr/>
          </p:nvSpPr>
          <p:spPr>
            <a:xfrm>
              <a:off x="6582546" y="8134425"/>
              <a:ext cx="2396965" cy="36398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YouTube</a:t>
              </a:r>
              <a:r>
                <a:rPr lang="ko-KR" altLang="en-US" sz="10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이슈 키워드 확인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BE21A07-9D29-4D92-A068-2B8D9F4A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4465"/>
              <a:ext cx="828707" cy="82870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BBD24D-BFC1-4931-A380-0CACCE1A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22835"/>
              <a:ext cx="910177" cy="9101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D8DCF-B9CB-43B1-B7E2-10A561C0831D}"/>
                </a:ext>
              </a:extLst>
            </p:cNvPr>
            <p:cNvSpPr txBox="1"/>
            <p:nvPr/>
          </p:nvSpPr>
          <p:spPr>
            <a:xfrm>
              <a:off x="144086" y="2867485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508866-10F5-4089-9EEE-FE52900F566A}"/>
                </a:ext>
              </a:extLst>
            </p:cNvPr>
            <p:cNvSpPr txBox="1"/>
            <p:nvPr/>
          </p:nvSpPr>
          <p:spPr>
            <a:xfrm>
              <a:off x="184821" y="7384757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사용자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FF2EED-89D0-4FD5-9DD0-D1001CB2B51E}"/>
                </a:ext>
              </a:extLst>
            </p:cNvPr>
            <p:cNvCxnSpPr>
              <a:stCxn id="37" idx="3"/>
              <a:endCxn id="4" idx="2"/>
            </p:cNvCxnSpPr>
            <p:nvPr/>
          </p:nvCxnSpPr>
          <p:spPr>
            <a:xfrm flipV="1">
              <a:off x="828707" y="1561175"/>
              <a:ext cx="795907" cy="8376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779A42-70D9-4017-8F5E-D4A6C0BC3837}"/>
                </a:ext>
              </a:extLst>
            </p:cNvPr>
            <p:cNvCxnSpPr>
              <a:cxnSpLocks/>
              <a:stCxn id="37" idx="3"/>
              <a:endCxn id="6" idx="2"/>
            </p:cNvCxnSpPr>
            <p:nvPr/>
          </p:nvCxnSpPr>
          <p:spPr>
            <a:xfrm>
              <a:off x="828707" y="2398819"/>
              <a:ext cx="795907" cy="876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C90BD61-A431-4144-A6B9-E4F8AF74709B}"/>
                </a:ext>
              </a:extLst>
            </p:cNvPr>
            <p:cNvCxnSpPr>
              <a:cxnSpLocks/>
              <a:stCxn id="39" idx="3"/>
              <a:endCxn id="19" idx="2"/>
            </p:cNvCxnSpPr>
            <p:nvPr/>
          </p:nvCxnSpPr>
          <p:spPr>
            <a:xfrm flipV="1">
              <a:off x="910177" y="6875921"/>
              <a:ext cx="652293" cy="20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183C434-E09A-4C5E-BC35-98BD75DBDED3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3009530" y="6038644"/>
              <a:ext cx="809352" cy="837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E052CF9-DDF9-4DF2-A684-60B6FA43DCF4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3009530" y="6875921"/>
              <a:ext cx="688387" cy="820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FE0657A-58EE-4343-8D2C-4F1358076F8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141654" y="5342740"/>
              <a:ext cx="975057" cy="695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DEB5AB-951D-4B0A-9E43-C09CA61905D5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 flipV="1">
              <a:off x="5141654" y="5758689"/>
              <a:ext cx="1773342" cy="2799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9A58842-B8B3-4F34-9EBC-D599A417CBCF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5141654" y="6038644"/>
              <a:ext cx="1872934" cy="1359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E052058-36F4-4A48-BAED-C1B64D76C927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5261123" y="7072617"/>
              <a:ext cx="855588" cy="623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83FA81D-7526-4AF7-B5DF-719261746DD7}"/>
                </a:ext>
              </a:extLst>
            </p:cNvPr>
            <p:cNvCxnSpPr>
              <a:cxnSpLocks/>
              <a:stCxn id="20" idx="6"/>
              <a:endCxn id="27" idx="2"/>
            </p:cNvCxnSpPr>
            <p:nvPr/>
          </p:nvCxnSpPr>
          <p:spPr>
            <a:xfrm flipV="1">
              <a:off x="5261123" y="7488566"/>
              <a:ext cx="1653873" cy="207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AD57C70-093E-41D3-984D-FB95A3F2DFE0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5261123" y="7696179"/>
              <a:ext cx="1753465" cy="2083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94BE0E7-1719-4156-BA8F-852F89E12DE9}"/>
                </a:ext>
              </a:extLst>
            </p:cNvPr>
            <p:cNvCxnSpPr>
              <a:cxnSpLocks/>
              <a:stCxn id="20" idx="6"/>
              <a:endCxn id="32" idx="2"/>
            </p:cNvCxnSpPr>
            <p:nvPr/>
          </p:nvCxnSpPr>
          <p:spPr>
            <a:xfrm>
              <a:off x="5261123" y="7696179"/>
              <a:ext cx="1321423" cy="620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CB3C5D2-DA75-406D-A291-E22111C24E63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947386" y="741285"/>
              <a:ext cx="870749" cy="8198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2521C3D-5F39-4525-AFBE-493EC3B21B3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947386" y="1561175"/>
              <a:ext cx="560030" cy="8376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355653F-98D4-4F0F-BBE4-9AFF9177F20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5140907" y="395056"/>
              <a:ext cx="1978735" cy="34622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020BA43-8514-4650-89C0-9FC893367492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5140907" y="741285"/>
              <a:ext cx="1768627" cy="34623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7E301B-22F9-425B-87CA-334E2BFC39D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5451625" y="1779974"/>
              <a:ext cx="1288752" cy="6188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A6A627C-C2ED-4EBF-B33B-779F211CD0FF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5451625" y="2108202"/>
              <a:ext cx="2390311" cy="29061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C8B301A-4C2D-41B8-A052-B8C8CF1EA6B8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5451625" y="2398820"/>
              <a:ext cx="1288752" cy="8914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82A0321-37FE-46A4-A4FD-1C77D15231F6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5451625" y="2398820"/>
              <a:ext cx="2362945" cy="43056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E7F1421-1C80-42FF-B28D-BC1BCD1527F7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5451625" y="2398820"/>
              <a:ext cx="1288752" cy="7846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A892693-3375-4803-8C8D-537198036DD8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5451625" y="2398820"/>
              <a:ext cx="1804875" cy="1195157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A337B78-44A5-4DD2-8E64-7B218E5AE180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5451625" y="2398820"/>
              <a:ext cx="730682" cy="1607231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D608044-F196-41D3-88E8-A9D8332EF571}"/>
                </a:ext>
              </a:extLst>
            </p:cNvPr>
            <p:cNvCxnSpPr>
              <a:cxnSpLocks/>
              <a:stCxn id="22" idx="6"/>
              <a:endCxn id="113" idx="2"/>
            </p:cNvCxnSpPr>
            <p:nvPr/>
          </p:nvCxnSpPr>
          <p:spPr>
            <a:xfrm>
              <a:off x="9445346" y="5342740"/>
              <a:ext cx="525655" cy="126208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EA1A617-5AD1-4D50-A992-EC48BC23BADA}"/>
                </a:ext>
              </a:extLst>
            </p:cNvPr>
            <p:cNvSpPr/>
            <p:nvPr/>
          </p:nvSpPr>
          <p:spPr>
            <a:xfrm>
              <a:off x="9971001" y="6422835"/>
              <a:ext cx="2041301" cy="36398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통합 결과 테이블 생성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BD449BD-6C7F-429C-8789-ADA9C2720D85}"/>
                </a:ext>
              </a:extLst>
            </p:cNvPr>
            <p:cNvCxnSpPr>
              <a:cxnSpLocks/>
              <a:stCxn id="23" idx="6"/>
              <a:endCxn id="113" idx="2"/>
            </p:cNvCxnSpPr>
            <p:nvPr/>
          </p:nvCxnSpPr>
          <p:spPr>
            <a:xfrm>
              <a:off x="8647060" y="5758689"/>
              <a:ext cx="1323941" cy="846139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A5E0E53-8D90-4DB4-9750-D1068AD41F12}"/>
                </a:ext>
              </a:extLst>
            </p:cNvPr>
            <p:cNvCxnSpPr>
              <a:cxnSpLocks/>
              <a:stCxn id="24" idx="6"/>
              <a:endCxn id="113" idx="2"/>
            </p:cNvCxnSpPr>
            <p:nvPr/>
          </p:nvCxnSpPr>
          <p:spPr>
            <a:xfrm>
              <a:off x="8547468" y="6174638"/>
              <a:ext cx="1423533" cy="430190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801094A-453A-4C47-84ED-4DE98F8FCBD1}"/>
                </a:ext>
              </a:extLst>
            </p:cNvPr>
            <p:cNvCxnSpPr>
              <a:cxnSpLocks/>
              <a:endCxn id="113" idx="4"/>
            </p:cNvCxnSpPr>
            <p:nvPr/>
          </p:nvCxnSpPr>
          <p:spPr>
            <a:xfrm flipV="1">
              <a:off x="9445345" y="6786820"/>
              <a:ext cx="1546307" cy="28579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B2537B6-43A4-4A80-A935-8C98753CBD22}"/>
                </a:ext>
              </a:extLst>
            </p:cNvPr>
            <p:cNvCxnSpPr>
              <a:cxnSpLocks/>
              <a:stCxn id="27" idx="6"/>
              <a:endCxn id="113" idx="4"/>
            </p:cNvCxnSpPr>
            <p:nvPr/>
          </p:nvCxnSpPr>
          <p:spPr>
            <a:xfrm flipV="1">
              <a:off x="8647060" y="6786820"/>
              <a:ext cx="2344592" cy="701746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C14C9C8-0EA0-4C58-AC2F-9C392B389AD2}"/>
                </a:ext>
              </a:extLst>
            </p:cNvPr>
            <p:cNvCxnSpPr>
              <a:cxnSpLocks/>
              <a:stCxn id="28" idx="6"/>
              <a:endCxn id="113" idx="4"/>
            </p:cNvCxnSpPr>
            <p:nvPr/>
          </p:nvCxnSpPr>
          <p:spPr>
            <a:xfrm flipV="1">
              <a:off x="8547468" y="6786820"/>
              <a:ext cx="2444184" cy="1117695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CAF1FB8-77D6-4E5A-A25A-229E867A477C}"/>
                </a:ext>
              </a:extLst>
            </p:cNvPr>
            <p:cNvCxnSpPr>
              <a:cxnSpLocks/>
              <a:stCxn id="32" idx="6"/>
              <a:endCxn id="113" idx="4"/>
            </p:cNvCxnSpPr>
            <p:nvPr/>
          </p:nvCxnSpPr>
          <p:spPr>
            <a:xfrm flipV="1">
              <a:off x="8979511" y="6786820"/>
              <a:ext cx="2012141" cy="152959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8C9A4228-7E6A-4549-B0EC-7A9321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0597" y="4313181"/>
              <a:ext cx="910178" cy="910178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825DBA-4770-4A72-8243-D1F587912A8D}"/>
                </a:ext>
              </a:extLst>
            </p:cNvPr>
            <p:cNvSpPr txBox="1"/>
            <p:nvPr/>
          </p:nvSpPr>
          <p:spPr>
            <a:xfrm>
              <a:off x="12012303" y="5330475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DB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D608BEF-69E0-4319-935B-645BE927904C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5140907" y="4768270"/>
              <a:ext cx="6599690" cy="54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6B780CE-DF1E-42AF-9A0F-9D26751D992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479521" y="2580812"/>
              <a:ext cx="661386" cy="2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4C6A9A8-0F01-4D68-A269-E989F21EEBB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479521" y="-166236"/>
              <a:ext cx="1337445" cy="725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82064ED1-2E04-49F5-BE13-6701826C2358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79" y="-166219"/>
              <a:ext cx="2623786" cy="5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19CAC21-3C13-4484-9664-09F34C22236F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8437578" y="-156604"/>
              <a:ext cx="3303019" cy="49248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71FC4AE-AFE2-4B95-8C82-9817BADA84A5}"/>
                </a:ext>
              </a:extLst>
            </p:cNvPr>
            <p:cNvSpPr txBox="1"/>
            <p:nvPr/>
          </p:nvSpPr>
          <p:spPr>
            <a:xfrm>
              <a:off x="2922143" y="1102077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0C58C2C-6B98-465F-B935-1DF5F5845E00}"/>
                </a:ext>
              </a:extLst>
            </p:cNvPr>
            <p:cNvSpPr txBox="1"/>
            <p:nvPr/>
          </p:nvSpPr>
          <p:spPr>
            <a:xfrm>
              <a:off x="2755439" y="1821536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C53D3AE-7F1D-45E2-8EF6-8CCC0C0666AE}"/>
                </a:ext>
              </a:extLst>
            </p:cNvPr>
            <p:cNvSpPr txBox="1"/>
            <p:nvPr/>
          </p:nvSpPr>
          <p:spPr>
            <a:xfrm>
              <a:off x="5629182" y="44063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C7C2172-70F4-429E-9F11-1C724D5B22D8}"/>
                </a:ext>
              </a:extLst>
            </p:cNvPr>
            <p:cNvSpPr txBox="1"/>
            <p:nvPr/>
          </p:nvSpPr>
          <p:spPr>
            <a:xfrm>
              <a:off x="5451625" y="785682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6332886-B72D-4DCF-B332-B725AEAA87ED}"/>
                </a:ext>
              </a:extLst>
            </p:cNvPr>
            <p:cNvSpPr txBox="1"/>
            <p:nvPr/>
          </p:nvSpPr>
          <p:spPr>
            <a:xfrm>
              <a:off x="5619915" y="1978643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7E9CB3B-7805-4194-A05A-A53227707AEF}"/>
                </a:ext>
              </a:extLst>
            </p:cNvPr>
            <p:cNvSpPr txBox="1"/>
            <p:nvPr/>
          </p:nvSpPr>
          <p:spPr>
            <a:xfrm>
              <a:off x="6174575" y="214395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4211AF1-E97A-419E-8871-5A86B7DF6B59}"/>
                </a:ext>
              </a:extLst>
            </p:cNvPr>
            <p:cNvSpPr txBox="1"/>
            <p:nvPr/>
          </p:nvSpPr>
          <p:spPr>
            <a:xfrm>
              <a:off x="5628899" y="2320281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CA813A-18C7-4D2B-90C2-51BD668AFAB5}"/>
                </a:ext>
              </a:extLst>
            </p:cNvPr>
            <p:cNvSpPr txBox="1"/>
            <p:nvPr/>
          </p:nvSpPr>
          <p:spPr>
            <a:xfrm>
              <a:off x="6183624" y="2498345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A682440-F82F-4DC5-B423-086E3CFDDF9F}"/>
                </a:ext>
              </a:extLst>
            </p:cNvPr>
            <p:cNvSpPr txBox="1"/>
            <p:nvPr/>
          </p:nvSpPr>
          <p:spPr>
            <a:xfrm>
              <a:off x="5663639" y="266534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9C6D7B-7DDA-423A-B725-DF97B392FF50}"/>
                </a:ext>
              </a:extLst>
            </p:cNvPr>
            <p:cNvSpPr txBox="1"/>
            <p:nvPr/>
          </p:nvSpPr>
          <p:spPr>
            <a:xfrm>
              <a:off x="6014408" y="295756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00889EB-BAD5-4F04-91EE-86ECDF1EB72F}"/>
                </a:ext>
              </a:extLst>
            </p:cNvPr>
            <p:cNvSpPr txBox="1"/>
            <p:nvPr/>
          </p:nvSpPr>
          <p:spPr>
            <a:xfrm>
              <a:off x="5348744" y="3032154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6F72917-DCB8-422A-B1A6-D38938AACEBD}"/>
                </a:ext>
              </a:extLst>
            </p:cNvPr>
            <p:cNvSpPr txBox="1"/>
            <p:nvPr/>
          </p:nvSpPr>
          <p:spPr>
            <a:xfrm>
              <a:off x="9241538" y="578762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860089B-E51C-4B02-B43D-C7B821A308A6}"/>
                </a:ext>
              </a:extLst>
            </p:cNvPr>
            <p:cNvSpPr txBox="1"/>
            <p:nvPr/>
          </p:nvSpPr>
          <p:spPr>
            <a:xfrm>
              <a:off x="8743242" y="5981134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5FCD58-B68D-4F97-991D-EEE70EF46FFF}"/>
                </a:ext>
              </a:extLst>
            </p:cNvPr>
            <p:cNvSpPr txBox="1"/>
            <p:nvPr/>
          </p:nvSpPr>
          <p:spPr>
            <a:xfrm>
              <a:off x="8670707" y="6256295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35E5FCA-AAC9-45A4-8424-3F30F1E769CE}"/>
                </a:ext>
              </a:extLst>
            </p:cNvPr>
            <p:cNvSpPr txBox="1"/>
            <p:nvPr/>
          </p:nvSpPr>
          <p:spPr>
            <a:xfrm>
              <a:off x="9591749" y="6829143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90940A9-7FFE-4857-AA0C-47443E6F13D4}"/>
                </a:ext>
              </a:extLst>
            </p:cNvPr>
            <p:cNvSpPr txBox="1"/>
            <p:nvPr/>
          </p:nvSpPr>
          <p:spPr>
            <a:xfrm>
              <a:off x="8979511" y="7123282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CC7E4AA-FCAE-498F-AA30-F3B8E8B0131D}"/>
                </a:ext>
              </a:extLst>
            </p:cNvPr>
            <p:cNvSpPr txBox="1"/>
            <p:nvPr/>
          </p:nvSpPr>
          <p:spPr>
            <a:xfrm>
              <a:off x="8950226" y="7377174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6EC7C32-0A04-43F1-909F-72BD9ED1F83E}"/>
                </a:ext>
              </a:extLst>
            </p:cNvPr>
            <p:cNvSpPr txBox="1"/>
            <p:nvPr/>
          </p:nvSpPr>
          <p:spPr>
            <a:xfrm>
              <a:off x="9749312" y="7238316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&lt;&lt;include&gt;&gt;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6D8ADD7B-693B-4BA2-8AA4-8FD28A95F6E5}"/>
                </a:ext>
              </a:extLst>
            </p:cNvPr>
            <p:cNvCxnSpPr>
              <a:cxnSpLocks/>
              <a:stCxn id="113" idx="0"/>
              <a:endCxn id="136" idx="1"/>
            </p:cNvCxnSpPr>
            <p:nvPr/>
          </p:nvCxnSpPr>
          <p:spPr>
            <a:xfrm flipV="1">
              <a:off x="10991652" y="4768270"/>
              <a:ext cx="748945" cy="16545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EB9670C-B143-4499-B677-F0A84F8BCB3C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V="1">
              <a:off x="12192000" y="5576696"/>
              <a:ext cx="0" cy="1560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5451F87-24A7-459A-A3C9-560ABE47789B}"/>
                </a:ext>
              </a:extLst>
            </p:cNvPr>
            <p:cNvSpPr/>
            <p:nvPr/>
          </p:nvSpPr>
          <p:spPr>
            <a:xfrm>
              <a:off x="10326451" y="7788601"/>
              <a:ext cx="1322772" cy="36398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 평가</a:t>
              </a: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C114A35F-7000-4BD3-900B-6D74ACA41CC9}"/>
                </a:ext>
              </a:extLst>
            </p:cNvPr>
            <p:cNvCxnSpPr>
              <a:cxnSpLocks/>
              <a:stCxn id="196" idx="6"/>
            </p:cNvCxnSpPr>
            <p:nvPr/>
          </p:nvCxnSpPr>
          <p:spPr>
            <a:xfrm flipV="1">
              <a:off x="11649223" y="7137694"/>
              <a:ext cx="542777" cy="83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D3228A0-5A74-45EB-BC2E-961026EA7BE4}"/>
                </a:ext>
              </a:extLst>
            </p:cNvPr>
            <p:cNvCxnSpPr>
              <a:cxnSpLocks/>
              <a:stCxn id="196" idx="2"/>
              <a:endCxn id="27" idx="6"/>
            </p:cNvCxnSpPr>
            <p:nvPr/>
          </p:nvCxnSpPr>
          <p:spPr>
            <a:xfrm flipH="1" flipV="1">
              <a:off x="8647060" y="7488566"/>
              <a:ext cx="1679391" cy="482028"/>
            </a:xfrm>
            <a:prstGeom prst="line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D1AFC12-7A46-4B20-A2B1-7613F683A6F9}"/>
                </a:ext>
              </a:extLst>
            </p:cNvPr>
            <p:cNvSpPr txBox="1"/>
            <p:nvPr/>
          </p:nvSpPr>
          <p:spPr>
            <a:xfrm>
              <a:off x="9563402" y="7767333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&lt;&lt;extend&gt;&gt;</a:t>
              </a:r>
              <a:endParaRPr lang="ko-KR" altLang="en-US" sz="10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89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137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김형림</dc:creator>
  <cp:lastModifiedBy>김형림</cp:lastModifiedBy>
  <cp:revision>2</cp:revision>
  <dcterms:created xsi:type="dcterms:W3CDTF">2021-10-04T02:46:05Z</dcterms:created>
  <dcterms:modified xsi:type="dcterms:W3CDTF">2021-10-04T08:57:30Z</dcterms:modified>
</cp:coreProperties>
</file>