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37" r:id="rId3"/>
    <p:sldId id="333" r:id="rId4"/>
    <p:sldId id="334" r:id="rId5"/>
    <p:sldId id="335" r:id="rId6"/>
    <p:sldId id="336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6353" autoAdjust="0"/>
  </p:normalViewPr>
  <p:slideViewPr>
    <p:cSldViewPr snapToGrid="0">
      <p:cViewPr varScale="1">
        <p:scale>
          <a:sx n="150" d="100"/>
          <a:sy n="150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3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 </a:t>
            </a: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Synergy</a:t>
            </a:r>
            <a:endParaRPr dirty="0">
              <a:solidFill>
                <a:srgbClr val="4A8C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데이터를 활용한 모기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개체수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예측</a:t>
            </a:r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2021-07-02</a:t>
            </a:r>
          </a:p>
          <a:p>
            <a:pPr marL="0" lvl="0" indent="0"/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김형림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고아름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남예은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박지인</a:t>
            </a:r>
            <a:endParaRPr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Picture 4" descr="깃허브(GitHub)의 공식 마스코트 옥토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1276324" y="994191"/>
            <a:ext cx="2617501" cy="24209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기존 주제 진행의 한계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6D5977E5-3EA8-4908-8C80-E00EEFFE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54678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올레 </a:t>
            </a:r>
            <a:r>
              <a:rPr lang="en-US" altLang="ko-KR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tv</a:t>
            </a: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온라인상영관 데이터 </a:t>
            </a:r>
            <a:r>
              <a:rPr lang="ko-KR" altLang="en-US" sz="16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크롤링</a:t>
            </a: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후 일별 관객수 계산 결과</a:t>
            </a:r>
            <a:r>
              <a:rPr lang="en-US" altLang="ko-KR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공개된 데이터가 일자별로 누적된 것이 아닌 최종적으로 누적된 관객수에 대한 데이터만 보여주고 있었음을 확인</a:t>
            </a:r>
            <a:endParaRPr lang="en-US" altLang="ko-KR" sz="16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8D53DC-9B67-4B57-93C1-9E8B7661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4" y="1501287"/>
            <a:ext cx="2315039" cy="3407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097239-9D3C-4125-B9C6-E648BACF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504819"/>
            <a:ext cx="5302250" cy="2787781"/>
          </a:xfrm>
          <a:prstGeom prst="rect">
            <a:avLst/>
          </a:prstGeom>
        </p:spPr>
      </p:pic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B50FD759-9016-40E0-AE81-F4D47C8813DF}"/>
              </a:ext>
            </a:extLst>
          </p:cNvPr>
          <p:cNvSpPr txBox="1">
            <a:spLocks/>
          </p:cNvSpPr>
          <p:nvPr/>
        </p:nvSpPr>
        <p:spPr>
          <a:xfrm>
            <a:off x="3179722" y="4484517"/>
            <a:ext cx="4949906" cy="3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가장 중요한 시청 기록 데이터에 문제가 있어 주제를 변경하기로 결정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26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데이터를 활용한 모기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개체수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예측</a:t>
            </a:r>
            <a:b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448" r="4574"/>
          <a:stretch/>
        </p:blipFill>
        <p:spPr>
          <a:xfrm>
            <a:off x="4253299" y="1944299"/>
            <a:ext cx="4386811" cy="249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3299" y="4541207"/>
            <a:ext cx="4846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Fig.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평년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(2015~2019), 2018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년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, 2019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년 및 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2020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년의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매개모기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 발생과 강수 현황</a:t>
            </a:r>
            <a:r>
              <a:rPr lang="en-US" altLang="ko-KR" sz="1000" b="1" dirty="0"/>
              <a:t> </a:t>
            </a:r>
            <a:endParaRPr lang="ko-KR" altLang="en-US" sz="1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0" y="1945812"/>
            <a:ext cx="3351944" cy="248679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기후변화로 인한 기온상승으로 인해 모기의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출현시기가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더 빨라지고 있으며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서식지까지도 넓혀가고 있어 문제가 되고 있음</a:t>
            </a: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환자가 밀집되어 있는 서울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강원에서 기온이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상승하면 발생 위험이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10.8%, 12.7%, 14.2%, 20.8%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증가함</a:t>
            </a: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(Ref.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채수미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(2014)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기온과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지역특성이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발생에 미치는 영향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데이터를 바탕으로 모기 발생현황을 예측하여 예방할 수 있지 않을까</a:t>
            </a:r>
            <a:r>
              <a:rPr lang="en-US" altLang="ko-KR" sz="11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53299" y="4751715"/>
            <a:ext cx="2947538" cy="22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질병관리청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보고서 </a:t>
            </a:r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‘2020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국내 말라리아 </a:t>
            </a:r>
            <a:r>
              <a:rPr lang="ko-KR" altLang="en-US" sz="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감시 현황</a:t>
            </a:r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</a:t>
            </a:r>
            <a:endParaRPr lang="ko-KR" altLang="en-US" sz="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581" y="4548054"/>
            <a:ext cx="3972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Fig.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최근 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5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년간 말라리아 일본뇌염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발생현황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 및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,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모기 매개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감염병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2536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확보 방안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6D5977E5-3EA8-4908-8C80-E00EEFFE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54678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일별 기후 데이터</a:t>
            </a:r>
            <a:endParaRPr lang="en-US" altLang="ko-KR" sz="16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기상청 기상자료 개방포털에서 종관기상관측 자료 활용 가능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8" y="1565976"/>
            <a:ext cx="4595771" cy="3024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5" y="1867131"/>
            <a:ext cx="4070963" cy="24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확보 방안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6D5977E5-3EA8-4908-8C80-E00EEFFE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54678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일별 모기 </a:t>
            </a:r>
            <a:r>
              <a:rPr lang="ko-KR" altLang="en-US" sz="16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개체수</a:t>
            </a: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데이터</a:t>
            </a:r>
            <a:endParaRPr lang="en-US" altLang="ko-KR" sz="16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서울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대전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부산 등 모기 개체수 데이터 확보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1739734"/>
            <a:ext cx="7017318" cy="2866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365" y="1493513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Table.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인천 모기밀도조사사업 모기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채집결과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(2020)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 예시</a:t>
            </a:r>
            <a:endParaRPr lang="ko-KR" altLang="en-US" sz="1000" b="1" dirty="0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E6BC46FD-8563-4437-9E84-4EA709A77B64}"/>
              </a:ext>
            </a:extLst>
          </p:cNvPr>
          <p:cNvSpPr txBox="1">
            <a:spLocks/>
          </p:cNvSpPr>
          <p:nvPr/>
        </p:nvSpPr>
        <p:spPr>
          <a:xfrm>
            <a:off x="480344" y="4606458"/>
            <a:ext cx="8096436" cy="3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결론 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인천의 경우 </a:t>
            </a:r>
            <a:r>
              <a:rPr lang="ko-KR" altLang="en-US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동별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모기종류별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데이터가 확보되어 있으나 주 단위로 되어있어 날씨와의 상관성을 분석하는데 어려울 것으로 판단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89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확보 방안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6D5977E5-3EA8-4908-8C80-E00EEFFE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54678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일별 모기 </a:t>
            </a:r>
            <a:r>
              <a:rPr lang="ko-KR" altLang="en-US" sz="16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개체수</a:t>
            </a:r>
            <a:r>
              <a:rPr lang="ko-KR" altLang="en-US" sz="16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데이터</a:t>
            </a:r>
            <a:endParaRPr lang="en-US" altLang="ko-KR" sz="16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924" y="1196146"/>
            <a:ext cx="2040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Table.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서울 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DMS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포집내역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 예시</a:t>
            </a:r>
            <a:endParaRPr lang="ko-KR" altLang="en-US" sz="1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63"/>
          <a:stretch/>
        </p:blipFill>
        <p:spPr>
          <a:xfrm>
            <a:off x="231483" y="1373593"/>
            <a:ext cx="4761281" cy="3273134"/>
          </a:xfrm>
          <a:prstGeom prst="rect">
            <a:avLst/>
          </a:prstGeom>
        </p:spPr>
      </p:pic>
      <p:sp>
        <p:nvSpPr>
          <p:cNvPr id="10" name="텍스트 개체 틀 1"/>
          <p:cNvSpPr txBox="1">
            <a:spLocks/>
          </p:cNvSpPr>
          <p:nvPr/>
        </p:nvSpPr>
        <p:spPr>
          <a:xfrm>
            <a:off x="4849792" y="1172808"/>
            <a:ext cx="4057988" cy="280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정보공개 포털을 통해 일별</a:t>
            </a:r>
            <a:r>
              <a:rPr lang="en-US" altLang="ko-KR" sz="14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4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종류별 모기 </a:t>
            </a:r>
            <a:r>
              <a:rPr lang="ko-KR" altLang="en-US" sz="14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개채수</a:t>
            </a:r>
            <a:r>
              <a:rPr lang="ko-KR" altLang="en-US" sz="14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자료 요청</a:t>
            </a:r>
            <a:endParaRPr lang="en-US" altLang="ko-KR" sz="14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315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인천의 경우 인천보건환경연구원에서 관련 사업을 하고 있어 정보 공개 불가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315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서울의 경우 송파구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서대문구에서 자료 취합 후 송부 예정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315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우선적으로 서울 전체를 대상으로 한 일별 모기 개체수 데이터를 기반으로 기후 데이터와의 연관성을 파악할 예정 </a:t>
            </a:r>
            <a:endParaRPr lang="en-US" altLang="ko-KR" sz="14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0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Thanks</a:t>
            </a:r>
            <a:endParaRPr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305896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7264" y="2803791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342</Words>
  <Application>Microsoft Office PowerPoint</Application>
  <PresentationFormat>화면 슬라이드 쇼(16:9)</PresentationFormat>
  <Paragraphs>43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Barlow</vt:lpstr>
      <vt:lpstr>Montserrat</vt:lpstr>
      <vt:lpstr>YDVYGOStd33-Identity-H</vt:lpstr>
      <vt:lpstr>경기천년제목 Bold</vt:lpstr>
      <vt:lpstr>Arial</vt:lpstr>
      <vt:lpstr>Wingdings</vt:lpstr>
      <vt:lpstr>Management Consulting Toolkit by Slidesgo</vt:lpstr>
      <vt:lpstr>10조 Synergy</vt:lpstr>
      <vt:lpstr>기존 주제 진행의 한계</vt:lpstr>
      <vt:lpstr>기후 데이터를 활용한 모기 개체수 예측 </vt:lpstr>
      <vt:lpstr>데이터 확보 방안</vt:lpstr>
      <vt:lpstr>데이터 확보 방안</vt:lpstr>
      <vt:lpstr>데이터 확보 방안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김형림</cp:lastModifiedBy>
  <cp:revision>64</cp:revision>
  <dcterms:modified xsi:type="dcterms:W3CDTF">2021-07-02T05:44:47Z</dcterms:modified>
</cp:coreProperties>
</file>