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329" r:id="rId3"/>
    <p:sldId id="326" r:id="rId4"/>
    <p:sldId id="332" r:id="rId5"/>
    <p:sldId id="331" r:id="rId6"/>
    <p:sldId id="330" r:id="rId7"/>
    <p:sldId id="2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4451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</a:t>
            </a:r>
            <a:r>
              <a:rPr lang="ko-KR" altLang="en-US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 </a:t>
            </a: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Synergy</a:t>
            </a:r>
            <a:endParaRPr dirty="0">
              <a:solidFill>
                <a:srgbClr val="4A8CFF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3406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날씨에 따른 콘텐츠 추천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r>
              <a:rPr 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2021-06-24</a:t>
            </a:r>
          </a:p>
          <a:p>
            <a:pPr marL="0" lvl="0" indent="0"/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김형림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고아름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남예은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박지인</a:t>
            </a:r>
            <a:endParaRPr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깃허브(GitHub)의 공식 마스코트 옥토캣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r="23008"/>
          <a:stretch/>
        </p:blipFill>
        <p:spPr bwMode="auto">
          <a:xfrm>
            <a:off x="1276324" y="994191"/>
            <a:ext cx="2617501" cy="24209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60;p56"/>
          <p:cNvSpPr txBox="1">
            <a:spLocks/>
          </p:cNvSpPr>
          <p:nvPr/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-US" altLang="ko-KR" sz="2800" b="1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Synergy</a:t>
            </a:r>
            <a:endParaRPr lang="en-US" sz="2800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3" name="Google Shape;561;p56"/>
          <p:cNvSpPr txBox="1">
            <a:spLocks/>
          </p:cNvSpPr>
          <p:nvPr/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ko-KR" altLang="en-US" sz="1800" b="1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마스코트 </a:t>
            </a:r>
            <a:r>
              <a:rPr lang="en-US" altLang="ko-KR" sz="1800" b="1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: </a:t>
            </a:r>
            <a:r>
              <a:rPr lang="ko-KR" altLang="en-US" sz="1800" b="1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옥토캣</a:t>
            </a:r>
            <a:endParaRPr lang="en-US" sz="1800" b="1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4" name="Google Shape;562;p56"/>
          <p:cNvSpPr txBox="1">
            <a:spLocks/>
          </p:cNvSpPr>
          <p:nvPr/>
        </p:nvSpPr>
        <p:spPr>
          <a:xfrm>
            <a:off x="910777" y="4055706"/>
            <a:ext cx="3406625" cy="956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ko-KR" altLang="en-US" sz="12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깃허브</a:t>
            </a:r>
            <a:r>
              <a:rPr lang="ko-KR" altLang="en-US" sz="1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 마스코트 </a:t>
            </a:r>
            <a:r>
              <a:rPr lang="en-US" altLang="ko-KR" sz="1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'</a:t>
            </a:r>
            <a:r>
              <a:rPr lang="ko-KR" altLang="en-US" sz="12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옥토캣</a:t>
            </a:r>
            <a:r>
              <a:rPr lang="en-US" altLang="ko-KR" sz="1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',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고양이인 줄 알았는데 문어였다</a:t>
            </a:r>
            <a:r>
              <a:rPr lang="en-US" altLang="ko-KR" sz="1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?!</a:t>
            </a:r>
          </a:p>
          <a:p>
            <a:pPr algn="ctr">
              <a:buClr>
                <a:schemeClr val="dk1"/>
              </a:buClr>
              <a:buSzPts val="1100"/>
            </a:pPr>
            <a:endParaRPr lang="en-US" altLang="ko-KR" sz="12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  <a:sym typeface="Montserra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다양한 사람들이 모여 시너지를 내는 팀</a:t>
            </a:r>
            <a:r>
              <a:rPr lang="en-US" altLang="ko-KR" sz="1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!</a:t>
            </a:r>
            <a:endParaRPr lang="en-US" sz="12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9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" name="Google Shape;561;p56"/>
          <p:cNvSpPr txBox="1">
            <a:spLocks/>
          </p:cNvSpPr>
          <p:nvPr/>
        </p:nvSpPr>
        <p:spPr>
          <a:xfrm>
            <a:off x="4720215" y="1460257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endParaRPr lang="en-US" sz="2800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83886" y="1204651"/>
            <a:ext cx="3717685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ko-KR" altLang="en-US" b="1" dirty="0" err="1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김형림</a:t>
            </a:r>
            <a:r>
              <a:rPr lang="ko-KR" altLang="en-US" b="1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 </a:t>
            </a: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영화나 콘텐츠 산업을 분석해보고 싶습니다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!</a:t>
            </a:r>
          </a:p>
          <a:p>
            <a:pPr algn="ctr">
              <a:buClr>
                <a:schemeClr val="dk1"/>
              </a:buClr>
              <a:buSzPts val="2800"/>
            </a:pP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r>
              <a:rPr lang="ko-KR" altLang="en-US" b="1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고아름</a:t>
            </a: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에너지에 관심이 있습니다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.</a:t>
            </a:r>
          </a:p>
          <a:p>
            <a:pPr algn="ctr">
              <a:buClr>
                <a:schemeClr val="dk1"/>
              </a:buClr>
              <a:buSzPts val="2800"/>
            </a:pP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r>
              <a:rPr lang="ko-KR" altLang="en-US" b="1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남예은 </a:t>
            </a: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데이터와 친해지고 싶은 남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.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예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.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은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. 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입니다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.</a:t>
            </a:r>
          </a:p>
          <a:p>
            <a:pPr algn="ctr">
              <a:buClr>
                <a:schemeClr val="dk1"/>
              </a:buClr>
              <a:buSzPts val="2800"/>
            </a:pP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r>
              <a:rPr lang="ko-KR" altLang="en-US" b="1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박지인 </a:t>
            </a:r>
            <a:endParaRPr lang="en-US" altLang="ko-KR" b="1" dirty="0">
              <a:solidFill>
                <a:schemeClr val="accent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endParaRPr lang="en-US" altLang="ko-KR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</a:endParaRPr>
          </a:p>
          <a:p>
            <a:pPr algn="ctr">
              <a:buClr>
                <a:schemeClr val="dk1"/>
              </a:buClr>
              <a:buSzPts val="2800"/>
            </a:pPr>
            <a:r>
              <a:rPr lang="ko-KR" altLang="en-US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경제 금융에 관심이 있습니다</a:t>
            </a:r>
            <a:r>
              <a:rPr lang="en-US" altLang="ko-KR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35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112590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날씨에 따른 콘텐츠를 소개해줄 순 없을까</a:t>
            </a:r>
            <a:r>
              <a:rPr lang="en-US" altLang="ko-KR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pPr marL="139700" indent="0">
              <a:buNone/>
            </a:pP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날씨에 따른 콘텐츠 추천</a:t>
            </a:r>
          </a:p>
        </p:txBody>
      </p:sp>
      <p:pic>
        <p:nvPicPr>
          <p:cNvPr id="5" name="그림 4" descr="텍스트, 사람, 노란색이(가) 표시된 사진&#10;&#10;자동 생성된 설명">
            <a:extLst>
              <a:ext uri="{FF2B5EF4-FFF2-40B4-BE49-F238E27FC236}">
                <a16:creationId xmlns:a16="http://schemas.microsoft.com/office/drawing/2014/main" id="{062552A5-474C-4811-97D0-84C8F637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321" y="1125040"/>
            <a:ext cx="2516992" cy="3607782"/>
          </a:xfrm>
          <a:prstGeom prst="rect">
            <a:avLst/>
          </a:prstGeom>
        </p:spPr>
      </p:pic>
      <p:pic>
        <p:nvPicPr>
          <p:cNvPr id="7" name="그림 6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5E403391-54DF-4A90-8541-6258900B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7" y="1123247"/>
            <a:ext cx="2478763" cy="360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6275EB-5E26-48AE-B3B7-9E8BCC6BA187}"/>
              </a:ext>
            </a:extLst>
          </p:cNvPr>
          <p:cNvSpPr txBox="1"/>
          <p:nvPr/>
        </p:nvSpPr>
        <p:spPr>
          <a:xfrm>
            <a:off x="5988304" y="2063918"/>
            <a:ext cx="246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ancomEQN" panose="02000000000000000000" pitchFamily="2" charset="-127"/>
                <a:ea typeface="HancomEQN" panose="02000000000000000000" pitchFamily="2" charset="-127"/>
              </a:rPr>
              <a:t>비 오는 날</a:t>
            </a:r>
            <a:r>
              <a:rPr lang="en-US" altLang="ko-KR" sz="2000" dirty="0">
                <a:latin typeface="HancomEQN" panose="02000000000000000000" pitchFamily="2" charset="-127"/>
                <a:ea typeface="HancomEQN" panose="02000000000000000000" pitchFamily="2" charset="-127"/>
              </a:rPr>
              <a:t>…</a:t>
            </a:r>
          </a:p>
          <a:p>
            <a:endParaRPr lang="en-US" altLang="ko-KR" sz="2000" dirty="0">
              <a:latin typeface="HancomEQN" panose="02000000000000000000" pitchFamily="2" charset="-127"/>
              <a:ea typeface="HancomEQN" panose="02000000000000000000" pitchFamily="2" charset="-127"/>
            </a:endParaRPr>
          </a:p>
          <a:p>
            <a:r>
              <a:rPr lang="ko-KR" altLang="en-US" sz="2000" dirty="0">
                <a:latin typeface="HancomEQN" panose="02000000000000000000" pitchFamily="2" charset="-127"/>
                <a:ea typeface="HancomEQN" panose="02000000000000000000" pitchFamily="2" charset="-127"/>
              </a:rPr>
              <a:t>이 영화 어떠세요</a:t>
            </a:r>
            <a:r>
              <a:rPr lang="en-US" altLang="ko-KR" sz="2000" dirty="0">
                <a:latin typeface="HancomEQN" panose="02000000000000000000" pitchFamily="2" charset="-127"/>
                <a:ea typeface="HancomEQN" panose="02000000000000000000" pitchFamily="2" charset="-127"/>
              </a:rPr>
              <a:t>?</a:t>
            </a:r>
            <a:endParaRPr lang="ko-KR" altLang="en-US" sz="2000" dirty="0">
              <a:latin typeface="HancomEQN" panose="02000000000000000000" pitchFamily="2" charset="-127"/>
              <a:ea typeface="HancomEQN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일별 날씨데이터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BC8210-B593-4A01-8B39-9C8152C9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77" y="718135"/>
            <a:ext cx="3745970" cy="3892052"/>
          </a:xfrm>
          <a:prstGeom prst="rect">
            <a:avLst/>
          </a:prstGeom>
        </p:spPr>
      </p:pic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6D5977E5-3EA8-4908-8C80-E00EEFFE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112590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기상청 날씨누리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0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112590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네이버 영화와 </a:t>
            </a:r>
            <a:r>
              <a:rPr lang="ko-KR" altLang="en-US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넷플릭스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데이터 </a:t>
            </a:r>
            <a:r>
              <a:rPr lang="ko-KR" altLang="en-US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크롤링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테스트 결과</a:t>
            </a: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</a:t>
            </a:r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크롤링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시도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570A5-0E93-43F5-B00E-AB740A37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5" y="1191534"/>
            <a:ext cx="4562690" cy="2467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8E3065-5F7A-42E9-92B2-6270FCEF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60" y="1288290"/>
            <a:ext cx="4765995" cy="2274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7EE13-C6DA-49F9-B063-BFCFC4ABE623}"/>
              </a:ext>
            </a:extLst>
          </p:cNvPr>
          <p:cNvSpPr txBox="1"/>
          <p:nvPr/>
        </p:nvSpPr>
        <p:spPr>
          <a:xfrm>
            <a:off x="1719598" y="3825688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&lt;NAVER</a:t>
            </a:r>
            <a:r>
              <a:rPr lang="ko-KR" altLang="en-US" dirty="0"/>
              <a:t> 영화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71A38-4F1A-411A-ABFD-B87BD1307A2A}"/>
              </a:ext>
            </a:extLst>
          </p:cNvPr>
          <p:cNvSpPr txBox="1"/>
          <p:nvPr/>
        </p:nvSpPr>
        <p:spPr>
          <a:xfrm>
            <a:off x="5875719" y="382568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&lt;Netflix&gt;</a:t>
            </a:r>
            <a:endParaRPr lang="ko-KR" altLang="en-US" dirty="0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E6BC46FD-8563-4437-9E84-4EA709A77B64}"/>
              </a:ext>
            </a:extLst>
          </p:cNvPr>
          <p:cNvSpPr txBox="1">
            <a:spLocks/>
          </p:cNvSpPr>
          <p:nvPr/>
        </p:nvSpPr>
        <p:spPr>
          <a:xfrm>
            <a:off x="1784690" y="4299807"/>
            <a:ext cx="5574620" cy="3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결론 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날씨와 매칭시키기 위해서는 일별 시청 데이터가 필요하다</a:t>
            </a:r>
            <a:r>
              <a:rPr lang="en-US" altLang="ko-KR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50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112590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온라인 상영관 </a:t>
            </a:r>
            <a:r>
              <a:rPr lang="ko-KR" altLang="en-US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영화순위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및 </a:t>
            </a:r>
            <a:r>
              <a:rPr lang="ko-KR" altLang="en-US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누적관객</a:t>
            </a:r>
            <a:r>
              <a:rPr lang="ko-KR" altLang="en-US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데이터 </a:t>
            </a:r>
            <a:endParaRPr lang="en-US" altLang="ko-KR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39700" indent="0">
              <a:buNone/>
            </a:pP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올레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tv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온라인상영관 박스오피스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9345" y="4568129"/>
            <a:ext cx="8304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Ref. </a:t>
            </a:r>
            <a:r>
              <a:rPr lang="ko-KR" altLang="en-US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https://www.kobis.or.kr/kobis/business/stat/online/onlineDailyBoxRank.do?CSRFToken=DiFmt3IjfhkqSshtLhLEaaJSKYPoRrqPEwgJ6XnP4tk&amp;loadEnd=0&amp;searchType=search&amp;sSearchFrom=2021-06-14&amp;sSearchTo=2021-06-20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6" y="1307696"/>
            <a:ext cx="3706789" cy="30815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56" y="1524927"/>
            <a:ext cx="4652057" cy="22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9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Thanks</a:t>
            </a:r>
            <a:endParaRPr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Do you have any question?</a:t>
            </a:r>
            <a:endParaRPr dirty="0">
              <a:solidFill>
                <a:schemeClr val="accent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176</Words>
  <Application>Microsoft Office PowerPoint</Application>
  <PresentationFormat>화면 슬라이드 쇼(16:9)</PresentationFormat>
  <Paragraphs>44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Barlow</vt:lpstr>
      <vt:lpstr>HancomEQN</vt:lpstr>
      <vt:lpstr>Montserrat</vt:lpstr>
      <vt:lpstr>경기천년제목 Bold</vt:lpstr>
      <vt:lpstr>Arial</vt:lpstr>
      <vt:lpstr>Wingdings</vt:lpstr>
      <vt:lpstr>Management Consulting Toolkit by Slidesgo</vt:lpstr>
      <vt:lpstr>10조 Synergy</vt:lpstr>
      <vt:lpstr>PowerPoint 프레젠테이션</vt:lpstr>
      <vt:lpstr>날씨에 따른 콘텐츠 추천</vt:lpstr>
      <vt:lpstr>일별 날씨데이터</vt:lpstr>
      <vt:lpstr>데이터 크롤링 시도</vt:lpstr>
      <vt:lpstr>올레 tv 온라인상영관 박스오피스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김형림</cp:lastModifiedBy>
  <cp:revision>50</cp:revision>
  <dcterms:modified xsi:type="dcterms:W3CDTF">2021-06-24T07:25:54Z</dcterms:modified>
</cp:coreProperties>
</file>