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654C-EE9B-437A-A030-8E482DE9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B9DEB-BB5F-4A2F-89D4-8CC7C8582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A37F7-40AE-4B05-9CE0-9D1D91AF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E020A-474B-488E-B95C-6F28BDA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F9C7-79C1-4F33-A72F-8B800D9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BB2AF-A3FF-467B-9572-A6105E03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5DCF1-71F3-47A4-9945-CE63681B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8F28-0BFA-4A8F-A22E-5C4BA153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D6C6D-7BDF-49B1-A49D-0D6225A7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5E3ED-CFCE-45C8-81FC-AE7A80F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7F622-D05A-4512-B6E3-17F90A83B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4B692-2850-4B64-9FB6-8EA5DCF4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4D5B7-6E32-4C17-A85A-397A0C51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72932-D9C6-4A67-9166-1DAEC463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E0125-ECE1-4DCA-A564-998ACEA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4EA71-AD64-4E5F-BE4A-90F23F62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D735C-7D0E-4FF7-ADD0-D9E62D76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9D70A-158C-4183-914D-017AAAEE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2E525-00DD-416D-BFAE-0246A864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494A-1CF0-415F-B6AB-E1AD71D4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8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EAD9-B1BB-494D-B4BC-EBB6CB1E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27546-684D-4344-AB34-1196C1A5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A06B-4E9B-4A0B-AE0E-847F3C71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3249-2749-4DAD-81DF-1806C730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5FE01-D96D-47AD-B931-63A9CA42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CA0E2-9B47-40E4-863A-EA8C880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C3426-E8C7-4210-8B7A-7C996545D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E3D15-3AAB-4B23-9A1A-C6D3BB3B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98E66-CEE8-4313-8B74-0DAFA954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6DA364-1357-48F8-A24A-3D46B950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1E208-0A5F-47C6-ABCD-BAFCAFE2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9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EF2C-0972-47C2-9E74-3FAAD6BC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84CFB-B098-4111-AFBF-0C789D76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5C999-B0AB-44C4-84FD-05A930FB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539195-3A06-458D-AC2C-1ADF6CE67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44F82B-EEDB-4DCF-BC90-5FDBBB26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61ED3B-D6EF-4A9D-95E7-0FADB4CA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3AE3C-00FC-4ACB-8EC5-953F66DE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F351E-034C-456D-B019-BFA0842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43DE-3B49-4324-861E-4242BAA7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533480-F77F-4B40-A8E9-2A05683B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9E780-3184-43E8-9973-93F163E8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1642C-B53B-4138-A44E-15ECB3FA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C88C8-17AA-4E53-A8FB-5E09BDE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8D155-34F1-4DBC-9B0E-6DF10D82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84984-AE04-44F3-945B-9863D212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F79A-F336-4875-8EEB-7887C2C9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EE0D7-0E4A-4A64-9985-BA930A3D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E8BA8-50FF-40F5-A58A-B23545FB6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1B560-9E28-4C1A-8878-F3C2B334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B045-8356-4EE6-B7E3-BF30660B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92A50-BD93-4801-9C3B-40316D9E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9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D5DFA-D7BD-4BE5-9614-480FD51B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FF15B-EE93-45C5-907E-7CBC9A6E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3EF0B-DB58-471F-8664-E2EC80CB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A7000-CAB2-48E9-AFCD-E07FE1D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47903-3A96-4649-9A74-CFA08B2D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0D679-2ABC-4211-B347-B5123062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44B501-D29B-4A50-9F13-333B8762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E67F5-5A85-42E6-8C45-F385B86D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8AB27-9DFA-42F6-9653-AA85EF01A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CF1A-61DA-4347-8EEC-484E506A9B3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BC5C4-DAE7-4BD4-9CB9-663ED4D1C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B186-B4E4-4664-9B26-220298255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4464-8FE3-4B45-8B15-AF01D469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EC1B3-8EE3-4EB1-8462-C016C54DF25E}"/>
              </a:ext>
            </a:extLst>
          </p:cNvPr>
          <p:cNvSpPr txBox="1"/>
          <p:nvPr/>
        </p:nvSpPr>
        <p:spPr>
          <a:xfrm>
            <a:off x="457277" y="1303603"/>
            <a:ext cx="11277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처음에는 월별</a:t>
            </a:r>
            <a:r>
              <a:rPr lang="en-US" altLang="ko-KR" dirty="0"/>
              <a:t>/</a:t>
            </a:r>
            <a:r>
              <a:rPr lang="ko-KR" altLang="en-US" dirty="0" err="1"/>
              <a:t>행정동별</a:t>
            </a:r>
            <a:r>
              <a:rPr lang="ko-KR" altLang="en-US" dirty="0"/>
              <a:t> 음식물 쓰레기 배출량을 예측하는 모델의 생성이 목표</a:t>
            </a:r>
            <a:endParaRPr lang="en-US" altLang="ko-KR" dirty="0"/>
          </a:p>
          <a:p>
            <a:r>
              <a:rPr lang="ko-KR" altLang="en-US" dirty="0"/>
              <a:t>하지만 음식물 쓰레기 배출 데이터에 존재하지 않는 </a:t>
            </a:r>
            <a:r>
              <a:rPr lang="en-US" altLang="ko-KR" dirty="0"/>
              <a:t>‘</a:t>
            </a:r>
            <a:r>
              <a:rPr lang="ko-KR" altLang="en-US" dirty="0" err="1"/>
              <a:t>우도면</a:t>
            </a:r>
            <a:r>
              <a:rPr lang="en-US" altLang="ko-KR" dirty="0"/>
              <a:t>＇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 err="1"/>
              <a:t>알수없음</a:t>
            </a:r>
            <a:r>
              <a:rPr lang="en-US" altLang="ko-KR" dirty="0"/>
              <a:t>‘ </a:t>
            </a:r>
            <a:r>
              <a:rPr lang="ko-KR" altLang="en-US" dirty="0"/>
              <a:t>지역을 제외하더라도</a:t>
            </a:r>
            <a:endParaRPr lang="en-US" altLang="ko-KR" dirty="0"/>
          </a:p>
          <a:p>
            <a:r>
              <a:rPr lang="en-US" altLang="ko-KR" dirty="0"/>
              <a:t>42</a:t>
            </a:r>
            <a:r>
              <a:rPr lang="ko-KR" altLang="en-US" dirty="0"/>
              <a:t>개의 행정동의 일별 데이터를 월 단위로 압축할 경우 데이터 양이 분석하기에 충분하지 않을 것으로 생각</a:t>
            </a:r>
            <a:endParaRPr lang="en-US" altLang="ko-KR" dirty="0"/>
          </a:p>
          <a:p>
            <a:r>
              <a:rPr lang="ko-KR" altLang="en-US" dirty="0"/>
              <a:t>→ 행정동 구분 없이 모든 데이터를 모델로 학습해서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제주도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음식물 쓰레기 배출량에 영향을 미치는 주요 요인 도출</a:t>
            </a:r>
            <a:r>
              <a:rPr lang="en-US" altLang="ko-KR" dirty="0"/>
              <a:t>’</a:t>
            </a:r>
            <a:r>
              <a:rPr lang="ko-KR" altLang="en-US" dirty="0"/>
              <a:t>로 분석 방향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6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6A50D7-515A-4D57-82D1-A2CA377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55" y="328473"/>
            <a:ext cx="8425490" cy="2700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26C049-255C-48D2-B5A8-92A2F3AF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55" y="3029227"/>
            <a:ext cx="8389576" cy="2743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3161F-8282-4292-9F11-5D078DD7AF48}"/>
              </a:ext>
            </a:extLst>
          </p:cNvPr>
          <p:cNvSpPr txBox="1"/>
          <p:nvPr/>
        </p:nvSpPr>
        <p:spPr>
          <a:xfrm>
            <a:off x="610363" y="5968387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배달 결제금액이 매년 </a:t>
            </a:r>
            <a:r>
              <a:rPr lang="en-US" altLang="ko-KR" dirty="0"/>
              <a:t>2</a:t>
            </a:r>
            <a:r>
              <a:rPr lang="ko-KR" altLang="en-US" dirty="0"/>
              <a:t>배 가량 증가하기 때문에</a:t>
            </a:r>
            <a:r>
              <a:rPr lang="en-US" altLang="ko-KR" dirty="0"/>
              <a:t>, </a:t>
            </a:r>
            <a:r>
              <a:rPr lang="ko-KR" altLang="en-US" dirty="0"/>
              <a:t>음식물 쓰레기 배출량에 미치는 영향이 클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6585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180A91-412E-4AA0-90DC-14CDEE0E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461"/>
            <a:ext cx="6193074" cy="5449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4E28B-85E0-44AC-9BD6-ECCEFB0DDD56}"/>
              </a:ext>
            </a:extLst>
          </p:cNvPr>
          <p:cNvSpPr txBox="1"/>
          <p:nvPr/>
        </p:nvSpPr>
        <p:spPr>
          <a:xfrm>
            <a:off x="6356412" y="1322772"/>
            <a:ext cx="74751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간 상관관계 확인 결과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결제건수와 결제금액의 상관관계가 매우 높기 때문에</a:t>
            </a:r>
            <a:endParaRPr lang="en-US" altLang="ko-KR" dirty="0"/>
          </a:p>
          <a:p>
            <a:r>
              <a:rPr lang="ko-KR" altLang="en-US" dirty="0"/>
              <a:t>결제 금액만을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성</a:t>
            </a:r>
            <a:r>
              <a:rPr lang="en-US" altLang="ko-KR" dirty="0"/>
              <a:t>/</a:t>
            </a:r>
            <a:r>
              <a:rPr lang="ko-KR" altLang="en-US" dirty="0"/>
              <a:t>연령별 유동인구를 합하여 상관관계 구하였으나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성</a:t>
            </a:r>
            <a:r>
              <a:rPr lang="en-US" altLang="ko-KR" dirty="0"/>
              <a:t>/</a:t>
            </a:r>
            <a:r>
              <a:rPr lang="ko-KR" altLang="en-US" dirty="0"/>
              <a:t>연령별 유동인구 집단 간의 상관관계도 고려해야 할</a:t>
            </a:r>
            <a:r>
              <a:rPr lang="en-US" altLang="ko-KR" dirty="0"/>
              <a:t> </a:t>
            </a:r>
            <a:r>
              <a:rPr lang="ko-KR" altLang="en-US" dirty="0"/>
              <a:t>필요성 확인</a:t>
            </a:r>
            <a:endParaRPr lang="en-US" altLang="ko-KR" dirty="0"/>
          </a:p>
          <a:p>
            <a:r>
              <a:rPr lang="en-US" altLang="ko-KR" dirty="0"/>
              <a:t>ex) 10</a:t>
            </a:r>
            <a:r>
              <a:rPr lang="ko-KR" altLang="en-US" dirty="0"/>
              <a:t>대와 </a:t>
            </a:r>
            <a:r>
              <a:rPr lang="en-US" altLang="ko-KR" dirty="0"/>
              <a:t>50</a:t>
            </a:r>
            <a:r>
              <a:rPr lang="ko-KR" altLang="en-US" dirty="0"/>
              <a:t>대는 한 가정에 속할 가능성 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2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212B6-D927-4E22-9991-DDE47556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185285"/>
            <a:ext cx="7316221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김형림</dc:creator>
  <cp:lastModifiedBy>김형림</cp:lastModifiedBy>
  <cp:revision>1</cp:revision>
  <dcterms:created xsi:type="dcterms:W3CDTF">2021-08-18T11:10:16Z</dcterms:created>
  <dcterms:modified xsi:type="dcterms:W3CDTF">2021-08-18T11:48:25Z</dcterms:modified>
</cp:coreProperties>
</file>