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91505439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91505439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91505439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91505439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1505439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1505439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91505439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91505439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91505439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91505439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9150543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9150543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91505439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91505439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91505439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91505439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91505439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91505439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91505439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91505439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40900" y="1038200"/>
            <a:ext cx="7462200" cy="18123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924350" y="1088825"/>
            <a:ext cx="5295300" cy="18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600">
                <a:solidFill>
                  <a:schemeClr val="lt1"/>
                </a:solidFill>
              </a:rPr>
              <a:t>주제 발표</a:t>
            </a:r>
            <a:endParaRPr sz="66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370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3509">
                <a:solidFill>
                  <a:srgbClr val="999999"/>
                </a:solidFill>
              </a:rPr>
              <a:t>2조 러닝머신</a:t>
            </a:r>
            <a:r>
              <a:rPr lang="ko" sz="1677">
                <a:solidFill>
                  <a:srgbClr val="999999"/>
                </a:solidFill>
              </a:rPr>
              <a:t>(김형림, 박형준, 윤보람, 장우창)</a:t>
            </a:r>
            <a:endParaRPr sz="1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475" y="390525"/>
            <a:ext cx="7115175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8" y="205975"/>
            <a:ext cx="846772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11637" t="0"/>
          <a:stretch/>
        </p:blipFill>
        <p:spPr>
          <a:xfrm>
            <a:off x="666600" y="657288"/>
            <a:ext cx="7810799" cy="3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88" y="152400"/>
            <a:ext cx="854162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6824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00" y="152400"/>
            <a:ext cx="862459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/>
          <p:nvPr/>
        </p:nvSpPr>
        <p:spPr>
          <a:xfrm>
            <a:off x="0" y="2219850"/>
            <a:ext cx="2634600" cy="7038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 txBox="1"/>
          <p:nvPr/>
        </p:nvSpPr>
        <p:spPr>
          <a:xfrm>
            <a:off x="88800" y="2249453"/>
            <a:ext cx="245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지역화 상품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목포, 통영 사례로부터 유추</a:t>
            </a:r>
            <a:endParaRPr/>
          </a:p>
        </p:txBody>
      </p:sp>
      <p:cxnSp>
        <p:nvCxnSpPr>
          <p:cNvPr id="84" name="Google Shape;84;p18"/>
          <p:cNvCxnSpPr/>
          <p:nvPr/>
        </p:nvCxnSpPr>
        <p:spPr>
          <a:xfrm>
            <a:off x="7659752" y="2241748"/>
            <a:ext cx="459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8"/>
          <p:cNvCxnSpPr/>
          <p:nvPr/>
        </p:nvCxnSpPr>
        <p:spPr>
          <a:xfrm>
            <a:off x="4862275" y="2486650"/>
            <a:ext cx="851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981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3854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24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