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6dc980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6dc980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6dc980d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6dc980d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dc980db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6dc980db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dc980db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dc980db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dc980d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dc980d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dc980d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dc980d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dc980d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6dc980d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dc980d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6dc980d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dc980db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dc980db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dc980d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dc980d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dc980d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dc980d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6dc980db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6dc980db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6dc980d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6dc980d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dc980db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6dc980d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6dc980d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6dc980d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dc980db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dc980db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6dc980d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6dc980d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dc980db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6dc980db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dc980db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6dc980db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dc980d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6dc980d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c980db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6dc980db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6dc980d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6dc980d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24900" y="969500"/>
            <a:ext cx="632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solidFill>
                  <a:srgbClr val="FF0000"/>
                </a:solidFill>
              </a:rPr>
              <a:t>군산시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비교 : </a:t>
            </a:r>
            <a:r>
              <a:rPr lang="ko"/>
              <a:t>목포시, 통영시</a:t>
            </a:r>
            <a:br>
              <a:rPr lang="ko"/>
            </a:br>
            <a:r>
              <a:rPr lang="ko"/>
              <a:t>(지리적 · 인구 통계적 특성 유사)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2021년 1분기 (1월 - 3월)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350" y="2318175"/>
            <a:ext cx="2479764" cy="25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150" y="2355150"/>
            <a:ext cx="3089319" cy="1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3089" y="112550"/>
            <a:ext cx="4675086" cy="85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9188"/>
            <a:ext cx="8839201" cy="2765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온누리</a:t>
            </a:r>
            <a:r>
              <a:rPr lang="ko"/>
              <a:t> - 데이터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3025"/>
            <a:ext cx="8839201" cy="37566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온누리 - 데이터(온라인)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온누리 - eda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875" y="152400"/>
            <a:ext cx="31753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식신 - 테이블 및 컬럼정의서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13" y="614825"/>
            <a:ext cx="8247764" cy="426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식신</a:t>
            </a:r>
            <a:r>
              <a:rPr lang="ko"/>
              <a:t> - EDA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3813"/>
            <a:ext cx="8839200" cy="3935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/>
          <p:nvPr/>
        </p:nvSpPr>
        <p:spPr>
          <a:xfrm>
            <a:off x="5092875" y="4343625"/>
            <a:ext cx="3645000" cy="526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특산 음식 밀키트 제작 판매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지인플러스</a:t>
            </a:r>
            <a:r>
              <a:rPr lang="ko"/>
              <a:t> - 테이블 및 컬럼정의서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50" y="708025"/>
            <a:ext cx="5930999" cy="1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50" y="2517800"/>
            <a:ext cx="6109102" cy="19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75" y="591788"/>
            <a:ext cx="7655849" cy="39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지인플러스 - EDA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지인플러스 - EDA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904" y="525588"/>
            <a:ext cx="7086196" cy="40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5923125" y="2875500"/>
            <a:ext cx="2460300" cy="17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아파트 (개발)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인구 증가 유입되어서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기존 거주 개선 뉴타운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25" y="2809250"/>
            <a:ext cx="6974324" cy="2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25" y="692650"/>
            <a:ext cx="6819408" cy="19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웰컴에프앤디</a:t>
            </a:r>
            <a:r>
              <a:rPr lang="ko"/>
              <a:t> - </a:t>
            </a:r>
            <a:r>
              <a:rPr lang="ko"/>
              <a:t>테이블 및 컬럼정의서</a:t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358500" y="941625"/>
            <a:ext cx="2592000" cy="16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대출 목적?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주택담보대출 - 주택구매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신용대출 - 생계자금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로플랫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9088"/>
            <a:ext cx="8839200" cy="378531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/>
          <p:nvPr/>
        </p:nvSpPr>
        <p:spPr>
          <a:xfrm>
            <a:off x="4817875" y="4521850"/>
            <a:ext cx="35451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외부 유동인구 데이터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44490" l="0" r="11637" t="0"/>
          <a:stretch/>
        </p:blipFill>
        <p:spPr>
          <a:xfrm>
            <a:off x="666600" y="657294"/>
            <a:ext cx="7810799" cy="212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3330325" y="2516250"/>
            <a:ext cx="1125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1198925" y="31897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675" y="626775"/>
            <a:ext cx="4650650" cy="43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와이즈넛</a:t>
            </a:r>
            <a:r>
              <a:rPr lang="ko"/>
              <a:t> - 테이블 및 컬럼정의서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06250" y="658125"/>
            <a:ext cx="8353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: </a:t>
            </a:r>
            <a:r>
              <a:rPr b="1" lang="ko">
                <a:solidFill>
                  <a:srgbClr val="FF0000"/>
                </a:solidFill>
              </a:rPr>
              <a:t>로컬 주민에 의한 지역상권 소생</a:t>
            </a:r>
            <a:r>
              <a:rPr b="1" lang="ko">
                <a:solidFill>
                  <a:schemeClr val="dk1"/>
                </a:solidFill>
              </a:rPr>
              <a:t> or </a:t>
            </a:r>
            <a:r>
              <a:rPr b="1" lang="ko">
                <a:solidFill>
                  <a:srgbClr val="FF0000"/>
                </a:solidFill>
              </a:rPr>
              <a:t>외부 관광객 유입(유동인구)을 통한 지역 상권 소생</a:t>
            </a:r>
            <a:br>
              <a:rPr b="1" lang="ko">
                <a:solidFill>
                  <a:srgbClr val="FF0000"/>
                </a:solidFill>
              </a:rPr>
            </a:br>
            <a:r>
              <a:rPr b="1" lang="ko">
                <a:solidFill>
                  <a:srgbClr val="FF0000"/>
                </a:solidFill>
              </a:rPr>
              <a:t>                                                       늘리는 전략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소상공인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 = 유동인구(행정단위)에 영향을 미치는 요인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x(gs내부) = 신규 아파트수? (행정단위)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x(gs외부) = 식신 검색 조회수? -&gt; 외부 조회수/전체 조회수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x? = 이슈 키워드? -&gt; 여행 관련 키워드 파생변수 생성</a:t>
            </a:r>
            <a:br>
              <a:rPr lang="ko"/>
            </a:br>
            <a:r>
              <a:rPr lang="ko"/>
              <a:t>model = regression, tree regression, dnn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소비 항목 - 택배, 온누리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"/>
              <a:t>시계열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3330325" y="2516250"/>
            <a:ext cx="1125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6"/>
          <p:cNvSpPr txBox="1"/>
          <p:nvPr/>
        </p:nvSpPr>
        <p:spPr>
          <a:xfrm>
            <a:off x="1198925" y="31897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41750" y="2803800"/>
            <a:ext cx="7107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/>
              <a:t>지역 상권 소생을 위한 영향 분석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규모 인구수 (면적) - 인구수 증감 (인구 유입, 유출)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연령 분포 (생산가능연령). 생산자 증가 -&gt; 지역 소비 발생 여력</a:t>
            </a:r>
            <a:br>
              <a:rPr b="1" lang="ko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여행 데이터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유동인구 : 주말이나 휴일만 (지역 축제가 거의 없음 &amp; 코로나)</a:t>
            </a:r>
            <a:br>
              <a:rPr b="1" lang="ko"/>
            </a:br>
            <a:r>
              <a:rPr b="1" lang="ko"/>
              <a:t>외지인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SKT 통신사</a:t>
            </a:r>
            <a:br>
              <a:rPr b="1" lang="ko"/>
            </a:br>
            <a:r>
              <a:rPr b="1" lang="ko"/>
              <a:t>유입 추정 : 군산, 목포 - KTX, 통영 (진주?) / 제주도는 입도객이 명확</a:t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6267900" y="3881400"/>
            <a:ext cx="313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신용카드 결제 데이터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고정 인구에서 외지인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유동인구인지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내. 외부 합쳐서 유동인구</a:t>
            </a:r>
            <a:endParaRPr b="1"/>
          </a:p>
        </p:txBody>
      </p:sp>
      <p:sp>
        <p:nvSpPr>
          <p:cNvPr id="78" name="Google Shape;78;p16"/>
          <p:cNvSpPr/>
          <p:nvPr/>
        </p:nvSpPr>
        <p:spPr>
          <a:xfrm>
            <a:off x="860625" y="60750"/>
            <a:ext cx="7573500" cy="2812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목적 : </a:t>
            </a:r>
            <a:r>
              <a:rPr b="1" lang="ko">
                <a:solidFill>
                  <a:srgbClr val="FF0000"/>
                </a:solidFill>
              </a:rPr>
              <a:t>로컬 주민에 의한 지역상권 소생</a:t>
            </a:r>
            <a:r>
              <a:rPr b="1" lang="ko"/>
              <a:t> or </a:t>
            </a:r>
            <a:r>
              <a:rPr b="1" lang="ko">
                <a:solidFill>
                  <a:srgbClr val="FF0000"/>
                </a:solidFill>
              </a:rPr>
              <a:t>외부 관광객 유입(유동인구)을 통한 지역 상권 소생</a:t>
            </a:r>
            <a:br>
              <a:rPr b="1" lang="ko">
                <a:solidFill>
                  <a:srgbClr val="FF0000"/>
                </a:solidFill>
              </a:rPr>
            </a:br>
            <a:r>
              <a:rPr b="1" lang="ko">
                <a:solidFill>
                  <a:srgbClr val="FF0000"/>
                </a:solidFill>
              </a:rPr>
              <a:t>                                                       늘리는 전략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지역 사람에 의해서 소비 발전 (인구 변화를 통해서 생산 가능 인구 증대)</a:t>
            </a:r>
            <a:br>
              <a:rPr lang="ko"/>
            </a:br>
            <a:r>
              <a:rPr lang="ko"/>
              <a:t>인구 늘어나거나 군산 외부에서 소비한다? 익산? 전주? 줄이는 방향</a:t>
            </a:r>
            <a:br>
              <a:rPr lang="ko"/>
            </a:br>
            <a:r>
              <a:rPr lang="ko">
                <a:solidFill>
                  <a:srgbClr val="FF0000"/>
                </a:solidFill>
              </a:rPr>
              <a:t>생산 가능 인구 예측 모델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자체적으로 외부 유입 콘텐츠를 늘려서 </a:t>
            </a:r>
            <a:br>
              <a:rPr lang="ko"/>
            </a:br>
            <a:r>
              <a:rPr lang="ko"/>
              <a:t>예측. 소비 가능 </a:t>
            </a:r>
            <a:r>
              <a:rPr lang="ko">
                <a:solidFill>
                  <a:srgbClr val="FF0000"/>
                </a:solidFill>
              </a:rPr>
              <a:t>유입(유동인구) 예측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예측 모델 생성 (전과 후 유입 인구 차이 비교 - 비즈니스 아이디어 제공할 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매출. 마진.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영향을 주는 것 파악 (ex. 매출의 변화에 따라 유동인구 변화. 반대로 볼 수도 매출 예측하는 것은 어려움이 있을 듯. 기업 특정 상품 판매가 아니기 때문에)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475200" y="2516250"/>
            <a:ext cx="2723700" cy="14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FF0000"/>
                </a:solidFill>
              </a:rPr>
              <a:t>세 지역 인구 비교(최근 변화)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(소규모 조선소 아직 있음)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군산 / 목포 - 산업단지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/>
              <a:t>통영</a:t>
            </a:r>
            <a:r>
              <a:rPr lang="ko"/>
              <a:t>? 관광, 어업 형태. 공장x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교통 발달된 것도 아니고</a:t>
            </a:r>
            <a:br>
              <a:rPr lang="ko"/>
            </a:br>
            <a:r>
              <a:rPr lang="ko"/>
              <a:t>산업 단지 입지가 좋지도 않음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810000" y="354375"/>
            <a:ext cx="5700300" cy="439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u="sng">
                <a:solidFill>
                  <a:schemeClr val="dk1"/>
                </a:solidFill>
              </a:rPr>
              <a:t>군산</a:t>
            </a:r>
            <a:r>
              <a:rPr b="1" lang="ko" u="sng">
                <a:solidFill>
                  <a:schemeClr val="dk1"/>
                </a:solidFill>
              </a:rPr>
              <a:t> 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전통유산 형태 - 일본식 가옥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군산보다는 평택항 (서해안) 주변 섬도 별로 없음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명신 -&gt; GM 전기차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GM 보령 엔진 공장. 군산 조립 공장. 부평. 창원.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/>
              <a:t>목포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일본식 가옥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목포항 (출항지 남쪽 섬들 연결)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전통 유산 &amp; 특화 산업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/>
              <a:t>통영</a:t>
            </a:r>
            <a:r>
              <a:rPr lang="ko"/>
              <a:t> </a:t>
            </a:r>
            <a:br>
              <a:rPr lang="ko"/>
            </a:br>
            <a:r>
              <a:rPr lang="ko"/>
              <a:t>아직까지 조선업 괜찮 다른데는 모르지만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거제도에 모여있음. 다리 2개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통영 - 거제(삼성, 대우) - 울산 (현대 조선소)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협력업체 아직 많이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자연 경관, 이순신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88" y="152400"/>
            <a:ext cx="832481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473650" y="762275"/>
            <a:ext cx="2723400" cy="19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6011000" y="2024800"/>
            <a:ext cx="2723400" cy="42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6070200" y="4104400"/>
            <a:ext cx="2723400" cy="88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3263725" y="3737375"/>
            <a:ext cx="2264700" cy="42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46100" y="3312575"/>
            <a:ext cx="2651100" cy="42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50" y="754875"/>
            <a:ext cx="7689824" cy="39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CJ 올리브네트웍스 - 데이터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25" y="684175"/>
            <a:ext cx="8333951" cy="406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CJ 올리브네트웍스 - EDA(대분류)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318225" y="170225"/>
            <a:ext cx="42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CJ 올리브네트웍스 - EDA(중분류)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3213"/>
            <a:ext cx="8839200" cy="369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2225" y="1410350"/>
            <a:ext cx="3966799" cy="22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