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03" r:id="rId1"/>
  </p:sldMasterIdLst>
  <p:notesMasterIdLst>
    <p:notesMasterId r:id="rId6"/>
  </p:notesMasterIdLst>
  <p:sldIdLst>
    <p:sldId id="959" r:id="rId2"/>
    <p:sldId id="950" r:id="rId3"/>
    <p:sldId id="962" r:id="rId4"/>
    <p:sldId id="963" r:id="rId5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57" autoAdjust="0"/>
  </p:normalViewPr>
  <p:slideViewPr>
    <p:cSldViewPr snapToGrid="0">
      <p:cViewPr varScale="1">
        <p:scale>
          <a:sx n="108" d="100"/>
          <a:sy n="108" d="100"/>
        </p:scale>
        <p:origin x="5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7FA8360-AEBC-46D3-B3A9-287AAB828AB1}" type="datetimeFigureOut">
              <a:rPr lang="ko-KR" altLang="en-US" smtClean="0"/>
              <a:pPr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3B6DC9B-C5E3-4B24-932A-BF9B7CBDE3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2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3943-1196-429C-8401-73243C6B9F3A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8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6AB2-D463-44A7-8AE0-6DA5011A71F4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06E2-FF8C-403E-9A0C-0EDB96AD56D5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ECD7-166A-4ECB-9300-4D77C50C6071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6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DB0C-A4C9-44D8-9E05-F8CB30D0BD03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3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4487-C007-4A55-B1ED-2D4D7C910CBD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4345-D08C-4FD9-98CD-7D52CF29365C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9CD6-AEB6-4F50-9FA1-A7EDB363E98C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78E9-CCA8-4CA6-BF1F-7A1B0B7C8AB8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2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750-1316-4894-B895-7BDB959FE7DE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7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ABD7-C578-45D7-8903-909318CD6114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0C0400-DAF8-49AB-BFF9-F72C6EFE34C3}" type="datetime1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484-FA8A-449B-AD0E-7AD0D6FA48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64A7A-3C99-4C3A-BCF0-2DC6A7BA6285}"/>
              </a:ext>
            </a:extLst>
          </p:cNvPr>
          <p:cNvSpPr txBox="1"/>
          <p:nvPr/>
        </p:nvSpPr>
        <p:spPr>
          <a:xfrm>
            <a:off x="1402672" y="861134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Target: ‘Tip’ without Mutate Variable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57DC0-4B02-4BEB-8AD5-469DE829D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1" y="1623760"/>
            <a:ext cx="4258269" cy="3639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07908-C51C-434B-834D-9542A8C7D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5182"/>
            <a:ext cx="4191585" cy="3610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904A3C-F8D9-438B-AC7F-99BC899916A0}"/>
              </a:ext>
            </a:extLst>
          </p:cNvPr>
          <p:cNvSpPr txBox="1"/>
          <p:nvPr/>
        </p:nvSpPr>
        <p:spPr>
          <a:xfrm>
            <a:off x="3908599" y="526281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RFE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10E-8137-41F8-B87C-5A68EF0736A4}"/>
              </a:ext>
            </a:extLst>
          </p:cNvPr>
          <p:cNvSpPr txBox="1"/>
          <p:nvPr/>
        </p:nvSpPr>
        <p:spPr>
          <a:xfrm>
            <a:off x="6968982" y="5262818"/>
            <a:ext cx="292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Regression Feature Selection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64A7A-3C99-4C3A-BCF0-2DC6A7BA6285}"/>
              </a:ext>
            </a:extLst>
          </p:cNvPr>
          <p:cNvSpPr txBox="1"/>
          <p:nvPr/>
        </p:nvSpPr>
        <p:spPr>
          <a:xfrm>
            <a:off x="1402672" y="861134"/>
            <a:ext cx="441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Target: ‘Tip’ with Mutate Variable: ‘Tip Rate’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C53D9-9703-4457-899D-C9498DBD0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1671392"/>
            <a:ext cx="4210638" cy="3543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9E294-2187-4DB0-A48A-DE0D9621C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2813"/>
            <a:ext cx="4248743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465ABA-2CA3-4C17-A636-C228C4EB5832}"/>
              </a:ext>
            </a:extLst>
          </p:cNvPr>
          <p:cNvSpPr txBox="1"/>
          <p:nvPr/>
        </p:nvSpPr>
        <p:spPr>
          <a:xfrm>
            <a:off x="3908597" y="526281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RFE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C97F6-3663-47D7-BB10-F5015F4BB20E}"/>
              </a:ext>
            </a:extLst>
          </p:cNvPr>
          <p:cNvSpPr txBox="1"/>
          <p:nvPr/>
        </p:nvSpPr>
        <p:spPr>
          <a:xfrm>
            <a:off x="6970841" y="5262818"/>
            <a:ext cx="292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Regression Feature Selection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2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79E89-AFEC-4A4D-88B4-BD1842D757C6}"/>
              </a:ext>
            </a:extLst>
          </p:cNvPr>
          <p:cNvSpPr txBox="1"/>
          <p:nvPr/>
        </p:nvSpPr>
        <p:spPr>
          <a:xfrm>
            <a:off x="1402672" y="861134"/>
            <a:ext cx="153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Normalization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855E3-F37B-4EED-86CF-075F31C1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2" y="1657102"/>
            <a:ext cx="4210638" cy="3543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94AAFF-1EAA-42DE-977C-1B0F20065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7101"/>
            <a:ext cx="4305901" cy="3543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D16C8-8FE2-463F-8395-0E664416D463}"/>
              </a:ext>
            </a:extLst>
          </p:cNvPr>
          <p:cNvSpPr txBox="1"/>
          <p:nvPr/>
        </p:nvSpPr>
        <p:spPr>
          <a:xfrm>
            <a:off x="2799460" y="5262818"/>
            <a:ext cx="27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RFE without Normalization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97345-DD3B-412C-BAEF-9C4273D55EAF}"/>
              </a:ext>
            </a:extLst>
          </p:cNvPr>
          <p:cNvSpPr txBox="1"/>
          <p:nvPr/>
        </p:nvSpPr>
        <p:spPr>
          <a:xfrm>
            <a:off x="7221236" y="5262818"/>
            <a:ext cx="242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RFE with Normalization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1B3049-61C5-4D8F-AC1E-68A9BF74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07484-FA8A-449B-AD0E-7AD0D6FA48F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79E89-AFEC-4A4D-88B4-BD1842D757C6}"/>
              </a:ext>
            </a:extLst>
          </p:cNvPr>
          <p:cNvSpPr txBox="1"/>
          <p:nvPr/>
        </p:nvSpPr>
        <p:spPr>
          <a:xfrm>
            <a:off x="1402672" y="861134"/>
            <a:ext cx="16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Standardization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C7CCB-2EC2-4262-851E-EB2FC2D7F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2" y="1657101"/>
            <a:ext cx="4210638" cy="3543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E10C33-6DAE-44A0-A060-631B64462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8997"/>
            <a:ext cx="4324954" cy="3620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89EF6-C912-4273-8F4C-D64C8E3D74D5}"/>
              </a:ext>
            </a:extLst>
          </p:cNvPr>
          <p:cNvSpPr txBox="1"/>
          <p:nvPr/>
        </p:nvSpPr>
        <p:spPr>
          <a:xfrm>
            <a:off x="2725049" y="5262818"/>
            <a:ext cx="28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RFE without Standardization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16623-B268-4FFE-A045-CF07272167BD}"/>
              </a:ext>
            </a:extLst>
          </p:cNvPr>
          <p:cNvSpPr txBox="1"/>
          <p:nvPr/>
        </p:nvSpPr>
        <p:spPr>
          <a:xfrm>
            <a:off x="7146816" y="5262818"/>
            <a:ext cx="257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RFE with Standardization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9318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7683</TotalTime>
  <Words>47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</dc:creator>
  <cp:lastModifiedBy>김형림</cp:lastModifiedBy>
  <cp:revision>783</cp:revision>
  <cp:lastPrinted>2017-11-17T18:47:44Z</cp:lastPrinted>
  <dcterms:created xsi:type="dcterms:W3CDTF">2017-02-28T23:32:22Z</dcterms:created>
  <dcterms:modified xsi:type="dcterms:W3CDTF">2021-06-18T08:40:48Z</dcterms:modified>
</cp:coreProperties>
</file>