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AD19-AC13-B99A-D29C-DA429087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C5E63-DCE9-0E1F-09DD-2F8A8C75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B27B6-874F-16BD-4D08-154DDE1A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BF48D-EA27-8992-6F36-A88193D3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55F32-3EC5-2E3A-C252-E9E6D7C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4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193E-C5B0-FB11-D055-A8512DC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394D7-AB80-76F1-359D-E1272EE2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0D309-365E-4796-2145-A1CBB39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952A-0AF9-9754-D84C-FAD8D0A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3B8D-5217-7718-440D-A64136FC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BC240-886D-E415-059F-B319BBB1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6DEA5-3A16-0460-E419-71A66AC16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B26ED-F7D4-E6B9-06DB-F1724ED4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AF6B6-FF47-B85A-1D6A-5286B71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0815F-F6F3-C2E7-A58B-A4A2BD8E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56FC-9D8C-DECD-E781-E63D6A06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79EDA-FFAA-50E0-348E-BB0A4475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E51E5-2369-F6D9-3EC4-03D64AC9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A86B4-E4A7-CF24-9343-CA03289D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90FA6-C27D-607A-81A4-CEB9EC2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924E3-2C15-2D94-A7B6-67E2D0F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55CAC-BA5B-47A8-6364-48017B38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748F5-0653-44DA-471B-D1CCB58F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0EF51-6A3F-CF30-0391-27C5699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16BE6-5E87-6AD3-1398-B27AD43C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6BBDD-8465-B8D8-6CE7-43D9D1FC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F7848-81D3-4334-462B-4607E874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4B575-6BE7-0247-8416-1FB592C2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F3B60-010D-5F50-A91C-D203F13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35EFE-8987-969E-64FC-5B77DD7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62EF7-DE3E-6B9A-CE26-D20E5AD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1BE5-1404-D9AA-4E7E-9A3974C0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3B116-40A0-529A-E460-A9A6188D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DEDFA-2C62-45AE-9A09-F57119AB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2C5B7-B017-F6E4-67B5-6CDDDC155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1B0993-36EA-F9B7-B046-D5C3B6E08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D34CF-B5B8-67BB-562F-A5F99FA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792E5-497F-037E-E71F-8E19FD24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94662-5E10-7810-C6FF-E9E8C5A5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3C10-D9D4-15F9-8910-35B611B2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EC2F8-9683-D185-51FA-934CB0E2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4BF68-1CA4-5645-0E13-C0A4ADE2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2E065-8665-7675-1C3A-6DF4A0A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72AA1-EA41-3FB3-8812-E34E4DB9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74EDB2-34F0-8E1D-FE5D-0A190324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F4E12-5323-FA6A-8A86-AA5E0428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2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5C97F-DE21-1AD7-EEC4-7440B3C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96821-AC93-7084-0F20-F4FCEEA0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CFC90-3C60-5B64-5324-AA89EAC7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50B21-5F4C-30F4-5925-BE650ECF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D4049-7B22-A6BB-24E5-466D13CA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054D2-1B94-2830-B820-0FA060C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0FE8-943D-BDA1-6F7A-F944B8EE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C37AA-8DA5-D5B3-B828-C15DD7EB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43284-C601-1125-65E0-DD3FA54A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2A5B8-10CF-E8D5-99AF-3ABB0B0D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42F13-370A-F03C-D324-73B5971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E51BD-172A-053A-E278-27147F31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78DF8-3AA9-B270-0AED-FC22E57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489A9-5623-CC54-8442-404A448F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38BD6-39FA-7F9A-FF28-9E37619E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37B58-7DFE-45CC-945F-DFB68EA4781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1B44B-2937-1418-ECE8-34B36DBB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33E83-3E41-34FD-CF95-31AB1ACE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1AAF7-96BD-4A13-88A0-324A36DD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2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8864-45EC-6517-690B-BA53BD8EA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9DC97-7B7F-1E2F-7180-E8A0CD086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언어학과 </a:t>
            </a:r>
            <a:r>
              <a:rPr lang="en-US" altLang="ko-KR" dirty="0"/>
              <a:t>2021-12659</a:t>
            </a:r>
          </a:p>
          <a:p>
            <a:r>
              <a:rPr lang="ko-KR" altLang="en-US" dirty="0"/>
              <a:t>박유나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5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Main</a:t>
            </a:r>
            <a:r>
              <a:rPr lang="ko-KR" altLang="en-US" sz="3600" dirty="0"/>
              <a:t> </a:t>
            </a:r>
            <a:r>
              <a:rPr lang="en-US" altLang="ko-KR" sz="3600" dirty="0"/>
              <a:t>Idea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28F7E-9D69-1411-10B8-9DE38EEC7CA1}"/>
              </a:ext>
            </a:extLst>
          </p:cNvPr>
          <p:cNvSpPr txBox="1"/>
          <p:nvPr/>
        </p:nvSpPr>
        <p:spPr>
          <a:xfrm>
            <a:off x="838200" y="841033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Array</a:t>
            </a:r>
            <a:r>
              <a:rPr lang="ko-KR" altLang="en-US" sz="2400" dirty="0"/>
              <a:t>에서 가장 작은 원소를 찾아 첫번째 원소와 교환하자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3" name="제목 7">
            <a:extLst>
              <a:ext uri="{FF2B5EF4-FFF2-40B4-BE49-F238E27FC236}">
                <a16:creationId xmlns:a16="http://schemas.microsoft.com/office/drawing/2014/main" id="{AED9EDBB-DDA2-EC28-D69C-811095CA91E4}"/>
              </a:ext>
            </a:extLst>
          </p:cNvPr>
          <p:cNvSpPr txBox="1">
            <a:spLocks/>
          </p:cNvSpPr>
          <p:nvPr/>
        </p:nvSpPr>
        <p:spPr>
          <a:xfrm>
            <a:off x="838200" y="1423902"/>
            <a:ext cx="10653584" cy="858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Working mechanism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A54A1F-6DC5-C627-2DBB-C0BEE63F1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6" r="-1108" b="55034"/>
          <a:stretch/>
        </p:blipFill>
        <p:spPr>
          <a:xfrm>
            <a:off x="939335" y="2150074"/>
            <a:ext cx="8019313" cy="4484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1437B2-E1BF-AA42-E13E-7CD3AB12B22A}"/>
              </a:ext>
            </a:extLst>
          </p:cNvPr>
          <p:cNvSpPr txBox="1"/>
          <p:nvPr/>
        </p:nvSpPr>
        <p:spPr>
          <a:xfrm>
            <a:off x="9059782" y="2282096"/>
            <a:ext cx="28027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2000" dirty="0"/>
              <a:t>Array</a:t>
            </a:r>
            <a:r>
              <a:rPr lang="ko-KR" altLang="en-US" sz="2000" dirty="0"/>
              <a:t>의 첫번째 원소를 </a:t>
            </a:r>
            <a:r>
              <a:rPr lang="en-US" altLang="ko-KR" sz="2000" dirty="0"/>
              <a:t>min</a:t>
            </a:r>
            <a:r>
              <a:rPr lang="ko-KR" altLang="en-US" sz="2000" dirty="0"/>
              <a:t>으로 두고 순서대로 비교하여 가장 작은 값은 </a:t>
            </a:r>
            <a:r>
              <a:rPr lang="en-US" altLang="ko-KR" sz="2000" dirty="0"/>
              <a:t>min</a:t>
            </a:r>
            <a:r>
              <a:rPr lang="ko-KR" altLang="en-US" sz="2000" dirty="0"/>
              <a:t>으로 둔다</a:t>
            </a:r>
            <a:r>
              <a:rPr lang="en-US" altLang="ko-KR" sz="20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ko-KR" sz="2000" dirty="0"/>
              <a:t>Min</a:t>
            </a:r>
            <a:r>
              <a:rPr lang="ko-KR" altLang="en-US" sz="2000" dirty="0"/>
              <a:t>과 </a:t>
            </a:r>
            <a:r>
              <a:rPr lang="en-US" altLang="ko-KR" sz="2000" dirty="0"/>
              <a:t>Array</a:t>
            </a:r>
            <a:r>
              <a:rPr lang="ko-KR" altLang="en-US" sz="2000" dirty="0"/>
              <a:t>의 첫번째 원소가 같지 않다면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Swap</a:t>
            </a:r>
            <a:r>
              <a:rPr lang="ko-KR" altLang="en-US" sz="2000" dirty="0"/>
              <a:t>하고 같다면 </a:t>
            </a:r>
            <a:r>
              <a:rPr lang="en-US" altLang="ko-KR" sz="2000" dirty="0"/>
              <a:t>Swap</a:t>
            </a:r>
            <a:r>
              <a:rPr lang="ko-KR" altLang="en-US" sz="2000" dirty="0"/>
              <a:t>하지 않는다</a:t>
            </a:r>
            <a:r>
              <a:rPr lang="en-US" altLang="ko-KR" sz="20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ko-KR" sz="2000" dirty="0"/>
              <a:t>Array</a:t>
            </a:r>
            <a:r>
              <a:rPr lang="ko-KR" altLang="en-US" sz="2000" dirty="0"/>
              <a:t>의 </a:t>
            </a:r>
            <a:r>
              <a:rPr lang="en-US" altLang="ko-KR" sz="2000" dirty="0"/>
              <a:t>n-1</a:t>
            </a:r>
            <a:r>
              <a:rPr lang="ko-KR" altLang="en-US" sz="2000" dirty="0"/>
              <a:t>번째 원소까지 해당 과정을 반복한다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5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Pseudocode in Python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AF7A7-A786-6D9A-49AD-1B1F2951CB05}"/>
              </a:ext>
            </a:extLst>
          </p:cNvPr>
          <p:cNvSpPr txBox="1"/>
          <p:nvPr/>
        </p:nvSpPr>
        <p:spPr>
          <a:xfrm>
            <a:off x="1035908" y="1087571"/>
            <a:ext cx="9343768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Algorithm </a:t>
            </a:r>
            <a:r>
              <a:rPr lang="en-US" altLang="ko-KR" sz="2800" dirty="0" err="1"/>
              <a:t>select_sort</a:t>
            </a:r>
            <a:r>
              <a:rPr lang="en-US" altLang="ko-KR" sz="2800" dirty="0"/>
              <a:t>(array, n)</a:t>
            </a:r>
          </a:p>
          <a:p>
            <a:pPr marL="342900" indent="-342900">
              <a:buAutoNum type="arabicPeriod"/>
            </a:pPr>
            <a:r>
              <a:rPr lang="en-US" altLang="ko-KR" sz="2800" b="1" dirty="0"/>
              <a:t>FOR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&lt;- 0 </a:t>
            </a:r>
            <a:r>
              <a:rPr lang="en-US" altLang="ko-KR" sz="2800" b="1" dirty="0"/>
              <a:t>TO</a:t>
            </a:r>
            <a:r>
              <a:rPr lang="en-US" altLang="ko-KR" sz="2800" dirty="0"/>
              <a:t> n-1 </a:t>
            </a:r>
            <a:r>
              <a:rPr lang="en-US" altLang="ko-KR" sz="2800" b="1" dirty="0"/>
              <a:t>STEP</a:t>
            </a:r>
            <a:r>
              <a:rPr lang="en-US" altLang="ko-KR" sz="2800" dirty="0"/>
              <a:t> 1 </a:t>
            </a:r>
            <a:r>
              <a:rPr lang="en-US" altLang="ko-KR" sz="2800" b="1" dirty="0"/>
              <a:t>DO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</a:t>
            </a:r>
            <a:r>
              <a:rPr lang="en-US" altLang="ko-KR" sz="2800" dirty="0" err="1"/>
              <a:t>min_idx</a:t>
            </a:r>
            <a:r>
              <a:rPr lang="en-US" altLang="ko-KR" sz="2800" dirty="0"/>
              <a:t> &lt;-  </a:t>
            </a:r>
            <a:r>
              <a:rPr lang="en-US" altLang="ko-KR" sz="2800" dirty="0" err="1"/>
              <a:t>i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 	</a:t>
            </a:r>
            <a:r>
              <a:rPr lang="en-US" altLang="ko-KR" sz="2800" b="1" dirty="0"/>
              <a:t>FOR</a:t>
            </a:r>
            <a:r>
              <a:rPr lang="en-US" altLang="ko-KR" sz="2800" dirty="0"/>
              <a:t> j &lt;- i+1 </a:t>
            </a:r>
            <a:r>
              <a:rPr lang="en-US" altLang="ko-KR" sz="2800" b="1" dirty="0"/>
              <a:t>TO</a:t>
            </a:r>
            <a:r>
              <a:rPr lang="en-US" altLang="ko-KR" sz="2800" dirty="0"/>
              <a:t> n </a:t>
            </a:r>
            <a:r>
              <a:rPr lang="en-US" altLang="ko-KR" sz="2800" b="1" dirty="0"/>
              <a:t>STEP</a:t>
            </a:r>
            <a:r>
              <a:rPr lang="en-US" altLang="ko-KR" sz="2800" dirty="0"/>
              <a:t> 1 </a:t>
            </a:r>
            <a:r>
              <a:rPr lang="en-US" altLang="ko-KR" sz="2800" b="1" dirty="0"/>
              <a:t>DO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	</a:t>
            </a:r>
            <a:r>
              <a:rPr lang="en-US" altLang="ko-KR" sz="2800" b="1" dirty="0"/>
              <a:t>IF</a:t>
            </a:r>
            <a:r>
              <a:rPr lang="en-US" altLang="ko-KR" sz="2800" dirty="0"/>
              <a:t> array[j] &lt; array[min] </a:t>
            </a:r>
            <a:r>
              <a:rPr lang="en-US" altLang="ko-KR" sz="2800" b="1" dirty="0"/>
              <a:t>THEN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		</a:t>
            </a:r>
            <a:r>
              <a:rPr lang="en-US" altLang="ko-KR" sz="2800" dirty="0" err="1"/>
              <a:t>min_idx</a:t>
            </a:r>
            <a:r>
              <a:rPr lang="en-US" altLang="ko-KR" sz="2800" dirty="0"/>
              <a:t> &lt;- j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	</a:t>
            </a:r>
            <a:r>
              <a:rPr lang="en-US" altLang="ko-KR" sz="2800" b="1" dirty="0"/>
              <a:t>ENDIF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</a:t>
            </a:r>
            <a:r>
              <a:rPr lang="en-US" altLang="ko-KR" sz="2800" b="1" dirty="0"/>
              <a:t>ENDFOR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</a:t>
            </a:r>
            <a:r>
              <a:rPr lang="en-US" altLang="ko-KR" sz="2800" b="1" dirty="0"/>
              <a:t>IF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</a:t>
            </a:r>
            <a:r>
              <a:rPr lang="en-US" altLang="ko-KR" sz="2800" b="1" dirty="0"/>
              <a:t>IS NOT EQUAL TO </a:t>
            </a:r>
            <a:r>
              <a:rPr lang="en-US" altLang="ko-KR" sz="2800" dirty="0" err="1"/>
              <a:t>min_idx</a:t>
            </a:r>
            <a:r>
              <a:rPr lang="en-US" altLang="ko-KR" sz="2800" dirty="0"/>
              <a:t> </a:t>
            </a:r>
            <a:r>
              <a:rPr lang="en-US" altLang="ko-KR" sz="2800" b="1" dirty="0"/>
              <a:t>THEN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      		SWAP array[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 </a:t>
            </a:r>
            <a:r>
              <a:rPr lang="en-US" altLang="ko-KR" sz="2800" b="1" dirty="0"/>
              <a:t>AND</a:t>
            </a:r>
            <a:r>
              <a:rPr lang="en-US" altLang="ko-KR" sz="2800" dirty="0"/>
              <a:t> array[</a:t>
            </a:r>
            <a:r>
              <a:rPr lang="en-US" altLang="ko-KR" sz="2800" dirty="0" err="1"/>
              <a:t>min_idx</a:t>
            </a:r>
            <a:r>
              <a:rPr lang="en-US" altLang="ko-KR" sz="2800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 	</a:t>
            </a:r>
            <a:r>
              <a:rPr lang="en-US" altLang="ko-KR" sz="2800" b="1" dirty="0"/>
              <a:t>ENDIF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b="1" dirty="0"/>
              <a:t>ENDFOR </a:t>
            </a:r>
          </a:p>
        </p:txBody>
      </p:sp>
    </p:spTree>
    <p:extLst>
      <p:ext uri="{BB962C8B-B14F-4D97-AF65-F5344CB8AC3E}">
        <p14:creationId xmlns:p14="http://schemas.microsoft.com/office/powerpoint/2010/main" val="262703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5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Time complexity</a:t>
            </a:r>
            <a:endParaRPr lang="ko-KR" altLang="en-US" sz="3600" dirty="0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A8166B-3F9B-5D9E-B908-903DCAF26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46442" r="1601" b="30715"/>
          <a:stretch/>
        </p:blipFill>
        <p:spPr>
          <a:xfrm>
            <a:off x="838200" y="1025699"/>
            <a:ext cx="8491151" cy="2882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7E107-619C-4D5A-599D-CA0D5718935B}"/>
              </a:ext>
            </a:extLst>
          </p:cNvPr>
          <p:cNvSpPr txBox="1"/>
          <p:nvPr/>
        </p:nvSpPr>
        <p:spPr>
          <a:xfrm>
            <a:off x="838200" y="4152399"/>
            <a:ext cx="99616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ko-KR" altLang="en-US" sz="2800" dirty="0"/>
              <a:t>번째 반복마다 연산이 </a:t>
            </a:r>
            <a:r>
              <a:rPr lang="en-US" altLang="ko-KR" sz="2800" dirty="0"/>
              <a:t>n-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번 발생하고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는 </a:t>
            </a:r>
            <a:r>
              <a:rPr lang="en-US" altLang="ko-KR" sz="2800" dirty="0"/>
              <a:t>n-1</a:t>
            </a:r>
            <a:r>
              <a:rPr lang="ko-KR" altLang="en-US" sz="2800" dirty="0" err="1"/>
              <a:t>까지이다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첫번째 반복에서 연산은 </a:t>
            </a:r>
            <a:r>
              <a:rPr lang="en-US" altLang="ko-KR" sz="2800" dirty="0"/>
              <a:t>n-1</a:t>
            </a:r>
          </a:p>
          <a:p>
            <a:r>
              <a:rPr lang="ko-KR" altLang="en-US" sz="2800" dirty="0"/>
              <a:t>두번째 반복에서 연산은 </a:t>
            </a:r>
            <a:r>
              <a:rPr lang="en-US" altLang="ko-KR" sz="2800" dirty="0"/>
              <a:t>n-2</a:t>
            </a:r>
          </a:p>
          <a:p>
            <a:r>
              <a:rPr lang="en-US" altLang="ko-KR" sz="2800" dirty="0"/>
              <a:t>… n-1</a:t>
            </a:r>
            <a:r>
              <a:rPr lang="ko-KR" altLang="en-US" sz="2800" dirty="0"/>
              <a:t>번째 반복에서 연산은 </a:t>
            </a:r>
            <a:r>
              <a:rPr lang="en-US" altLang="ko-KR" sz="2800" dirty="0"/>
              <a:t>1</a:t>
            </a:r>
            <a:r>
              <a:rPr lang="ko-KR" altLang="en-US" sz="2800" dirty="0"/>
              <a:t>번 일어난다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따라서 </a:t>
            </a:r>
            <a:r>
              <a:rPr lang="en-US" altLang="ko-KR" sz="2800" dirty="0"/>
              <a:t>T(n) = (n-1) + (n-2) + … + 1 = (n^2 – n)/2 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Big-O notation</a:t>
            </a:r>
            <a:r>
              <a:rPr lang="ko-KR" altLang="en-US" sz="2800" dirty="0"/>
              <a:t>으로는 </a:t>
            </a:r>
            <a:r>
              <a:rPr lang="en-US" altLang="ko-KR" sz="2800" b="1" dirty="0"/>
              <a:t>O(n^2)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5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96EC6CB-67D7-7FB4-CDA6-DE7290B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05"/>
            <a:ext cx="10653584" cy="85819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Python Programming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7B98C-8CA3-51E7-4A75-4358CB55C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5" t="2276" r="15759" b="47357"/>
          <a:stretch/>
        </p:blipFill>
        <p:spPr>
          <a:xfrm>
            <a:off x="420129" y="1890583"/>
            <a:ext cx="5807675" cy="4213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F769D6-ED8A-CECA-B001-79BC06C1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00" y="1890583"/>
            <a:ext cx="5476734" cy="2148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A9E92-DFEF-386B-4745-2DC12882A407}"/>
              </a:ext>
            </a:extLst>
          </p:cNvPr>
          <p:cNvSpPr txBox="1"/>
          <p:nvPr/>
        </p:nvSpPr>
        <p:spPr>
          <a:xfrm>
            <a:off x="420129" y="1248032"/>
            <a:ext cx="323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F6BA1-5709-5E90-F3CE-EF3C2F7533A8}"/>
              </a:ext>
            </a:extLst>
          </p:cNvPr>
          <p:cNvSpPr txBox="1"/>
          <p:nvPr/>
        </p:nvSpPr>
        <p:spPr>
          <a:xfrm>
            <a:off x="6405800" y="1248032"/>
            <a:ext cx="323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5257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238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Selection Sort</vt:lpstr>
      <vt:lpstr>Main Idea</vt:lpstr>
      <vt:lpstr>Pseudocode in Python</vt:lpstr>
      <vt:lpstr>Time complexity</vt:lpstr>
      <vt:lpstr>Python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박유나</dc:creator>
  <cp:lastModifiedBy>박유나</cp:lastModifiedBy>
  <cp:revision>1</cp:revision>
  <dcterms:created xsi:type="dcterms:W3CDTF">2024-07-07T06:03:18Z</dcterms:created>
  <dcterms:modified xsi:type="dcterms:W3CDTF">2024-07-07T07:56:29Z</dcterms:modified>
</cp:coreProperties>
</file>