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7DE4127-70B0-436F-AEE9-6E013954B236}"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21962-12D8-411E-BBB2-6BC369632B1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78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E4127-70B0-436F-AEE9-6E013954B236}"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21962-12D8-411E-BBB2-6BC369632B1E}" type="slidenum">
              <a:rPr lang="en-IN" smtClean="0"/>
              <a:t>‹#›</a:t>
            </a:fld>
            <a:endParaRPr lang="en-IN"/>
          </a:p>
        </p:txBody>
      </p:sp>
    </p:spTree>
    <p:extLst>
      <p:ext uri="{BB962C8B-B14F-4D97-AF65-F5344CB8AC3E}">
        <p14:creationId xmlns:p14="http://schemas.microsoft.com/office/powerpoint/2010/main" val="4062426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E4127-70B0-436F-AEE9-6E013954B236}"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21962-12D8-411E-BBB2-6BC369632B1E}"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90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DE4127-70B0-436F-AEE9-6E013954B236}"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21962-12D8-411E-BBB2-6BC369632B1E}" type="slidenum">
              <a:rPr lang="en-IN" smtClean="0"/>
              <a:t>‹#›</a:t>
            </a:fld>
            <a:endParaRPr lang="en-IN"/>
          </a:p>
        </p:txBody>
      </p:sp>
    </p:spTree>
    <p:extLst>
      <p:ext uri="{BB962C8B-B14F-4D97-AF65-F5344CB8AC3E}">
        <p14:creationId xmlns:p14="http://schemas.microsoft.com/office/powerpoint/2010/main" val="261666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DE4127-70B0-436F-AEE9-6E013954B236}"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621962-12D8-411E-BBB2-6BC369632B1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5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DE4127-70B0-436F-AEE9-6E013954B236}"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21962-12D8-411E-BBB2-6BC369632B1E}" type="slidenum">
              <a:rPr lang="en-IN" smtClean="0"/>
              <a:t>‹#›</a:t>
            </a:fld>
            <a:endParaRPr lang="en-IN"/>
          </a:p>
        </p:txBody>
      </p:sp>
    </p:spTree>
    <p:extLst>
      <p:ext uri="{BB962C8B-B14F-4D97-AF65-F5344CB8AC3E}">
        <p14:creationId xmlns:p14="http://schemas.microsoft.com/office/powerpoint/2010/main" val="298454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DE4127-70B0-436F-AEE9-6E013954B236}" type="datetimeFigureOut">
              <a:rPr lang="en-IN" smtClean="0"/>
              <a:t>26-10-2021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621962-12D8-411E-BBB2-6BC369632B1E}" type="slidenum">
              <a:rPr lang="en-IN" smtClean="0"/>
              <a:t>‹#›</a:t>
            </a:fld>
            <a:endParaRPr lang="en-IN"/>
          </a:p>
        </p:txBody>
      </p:sp>
    </p:spTree>
    <p:extLst>
      <p:ext uri="{BB962C8B-B14F-4D97-AF65-F5344CB8AC3E}">
        <p14:creationId xmlns:p14="http://schemas.microsoft.com/office/powerpoint/2010/main" val="391991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DE4127-70B0-436F-AEE9-6E013954B236}" type="datetimeFigureOut">
              <a:rPr lang="en-IN" smtClean="0"/>
              <a:t>26-10-2021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621962-12D8-411E-BBB2-6BC369632B1E}" type="slidenum">
              <a:rPr lang="en-IN" smtClean="0"/>
              <a:t>‹#›</a:t>
            </a:fld>
            <a:endParaRPr lang="en-IN"/>
          </a:p>
        </p:txBody>
      </p:sp>
    </p:spTree>
    <p:extLst>
      <p:ext uri="{BB962C8B-B14F-4D97-AF65-F5344CB8AC3E}">
        <p14:creationId xmlns:p14="http://schemas.microsoft.com/office/powerpoint/2010/main" val="180283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E4127-70B0-436F-AEE9-6E013954B236}" type="datetimeFigureOut">
              <a:rPr lang="en-IN" smtClean="0"/>
              <a:t>26-10-2021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621962-12D8-411E-BBB2-6BC369632B1E}" type="slidenum">
              <a:rPr lang="en-IN" smtClean="0"/>
              <a:t>‹#›</a:t>
            </a:fld>
            <a:endParaRPr lang="en-IN"/>
          </a:p>
        </p:txBody>
      </p:sp>
    </p:spTree>
    <p:extLst>
      <p:ext uri="{BB962C8B-B14F-4D97-AF65-F5344CB8AC3E}">
        <p14:creationId xmlns:p14="http://schemas.microsoft.com/office/powerpoint/2010/main" val="41646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DE4127-70B0-436F-AEE9-6E013954B236}"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21962-12D8-411E-BBB2-6BC369632B1E}" type="slidenum">
              <a:rPr lang="en-IN" smtClean="0"/>
              <a:t>‹#›</a:t>
            </a:fld>
            <a:endParaRPr lang="en-IN"/>
          </a:p>
        </p:txBody>
      </p:sp>
    </p:spTree>
    <p:extLst>
      <p:ext uri="{BB962C8B-B14F-4D97-AF65-F5344CB8AC3E}">
        <p14:creationId xmlns:p14="http://schemas.microsoft.com/office/powerpoint/2010/main" val="78388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DE4127-70B0-436F-AEE9-6E013954B236}"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621962-12D8-411E-BBB2-6BC369632B1E}"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47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7DE4127-70B0-436F-AEE9-6E013954B236}" type="datetimeFigureOut">
              <a:rPr lang="en-IN" smtClean="0"/>
              <a:t>26-10-2021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6621962-12D8-411E-BBB2-6BC369632B1E}"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72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B056-ACBF-4C82-ACD5-6E1CD00A1146}"/>
              </a:ext>
            </a:extLst>
          </p:cNvPr>
          <p:cNvSpPr>
            <a:spLocks noGrp="1"/>
          </p:cNvSpPr>
          <p:nvPr>
            <p:ph type="ctrTitle"/>
          </p:nvPr>
        </p:nvSpPr>
        <p:spPr/>
        <p:txBody>
          <a:bodyPr/>
          <a:lstStyle/>
          <a:p>
            <a:r>
              <a:rPr lang="en-IN" dirty="0"/>
              <a:t>AI Algorithm Project</a:t>
            </a:r>
          </a:p>
        </p:txBody>
      </p:sp>
      <p:sp>
        <p:nvSpPr>
          <p:cNvPr id="3" name="Subtitle 2">
            <a:extLst>
              <a:ext uri="{FF2B5EF4-FFF2-40B4-BE49-F238E27FC236}">
                <a16:creationId xmlns:a16="http://schemas.microsoft.com/office/drawing/2014/main" id="{F83057B3-E55D-4271-9834-55D62EE95C8A}"/>
              </a:ext>
            </a:extLst>
          </p:cNvPr>
          <p:cNvSpPr>
            <a:spLocks noGrp="1"/>
          </p:cNvSpPr>
          <p:nvPr>
            <p:ph type="subTitle" idx="1"/>
          </p:nvPr>
        </p:nvSpPr>
        <p:spPr/>
        <p:txBody>
          <a:bodyPr/>
          <a:lstStyle/>
          <a:p>
            <a:r>
              <a:rPr lang="en-IN" dirty="0"/>
              <a:t>Statement Of Work</a:t>
            </a:r>
          </a:p>
        </p:txBody>
      </p:sp>
    </p:spTree>
    <p:extLst>
      <p:ext uri="{BB962C8B-B14F-4D97-AF65-F5344CB8AC3E}">
        <p14:creationId xmlns:p14="http://schemas.microsoft.com/office/powerpoint/2010/main" val="1323536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B5ED-C12D-4573-AE32-0F1AF4590C64}"/>
              </a:ext>
            </a:extLst>
          </p:cNvPr>
          <p:cNvSpPr>
            <a:spLocks noGrp="1"/>
          </p:cNvSpPr>
          <p:nvPr>
            <p:ph type="title"/>
          </p:nvPr>
        </p:nvSpPr>
        <p:spPr/>
        <p:txBody>
          <a:bodyPr/>
          <a:lstStyle/>
          <a:p>
            <a:r>
              <a:rPr lang="en-IN" dirty="0"/>
              <a:t>Facial expression recognition and avatar building</a:t>
            </a:r>
          </a:p>
        </p:txBody>
      </p:sp>
      <p:sp>
        <p:nvSpPr>
          <p:cNvPr id="3" name="Content Placeholder 2">
            <a:extLst>
              <a:ext uri="{FF2B5EF4-FFF2-40B4-BE49-F238E27FC236}">
                <a16:creationId xmlns:a16="http://schemas.microsoft.com/office/drawing/2014/main" id="{76E20562-E25F-4363-9688-A02BBF50CD9D}"/>
              </a:ext>
            </a:extLst>
          </p:cNvPr>
          <p:cNvSpPr>
            <a:spLocks noGrp="1"/>
          </p:cNvSpPr>
          <p:nvPr>
            <p:ph idx="1"/>
          </p:nvPr>
        </p:nvSpPr>
        <p:spPr/>
        <p:txBody>
          <a:bodyPr/>
          <a:lstStyle/>
          <a:p>
            <a:r>
              <a:rPr lang="en-IN" dirty="0"/>
              <a:t>Team Members : - 	Akash D. Patel - 100838052</a:t>
            </a:r>
          </a:p>
          <a:p>
            <a:r>
              <a:rPr lang="en-IN" dirty="0"/>
              <a:t>                                  </a:t>
            </a:r>
            <a:r>
              <a:rPr lang="en-IN" dirty="0" err="1"/>
              <a:t>Yashkumar</a:t>
            </a:r>
            <a:r>
              <a:rPr lang="en-IN" dirty="0"/>
              <a:t> S. Patel - 100837979</a:t>
            </a:r>
          </a:p>
          <a:p>
            <a:r>
              <a:rPr lang="en-IN" dirty="0"/>
              <a:t>                                  Nishith J. Patel - 100837978</a:t>
            </a:r>
          </a:p>
          <a:p>
            <a:r>
              <a:rPr lang="en-IN" dirty="0"/>
              <a:t>                                  </a:t>
            </a:r>
            <a:r>
              <a:rPr lang="en-IN" dirty="0" err="1"/>
              <a:t>Vrushabh</a:t>
            </a:r>
            <a:r>
              <a:rPr lang="en-IN" dirty="0"/>
              <a:t> A. Shah</a:t>
            </a:r>
          </a:p>
        </p:txBody>
      </p:sp>
    </p:spTree>
    <p:extLst>
      <p:ext uri="{BB962C8B-B14F-4D97-AF65-F5344CB8AC3E}">
        <p14:creationId xmlns:p14="http://schemas.microsoft.com/office/powerpoint/2010/main" val="162971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305533-9FD7-4390-AED1-1E0D04D70CDA}"/>
              </a:ext>
            </a:extLst>
          </p:cNvPr>
          <p:cNvSpPr>
            <a:spLocks noGrp="1"/>
          </p:cNvSpPr>
          <p:nvPr>
            <p:ph idx="1"/>
          </p:nvPr>
        </p:nvSpPr>
        <p:spPr>
          <a:xfrm>
            <a:off x="1024128" y="740229"/>
            <a:ext cx="9720073" cy="5569131"/>
          </a:xfrm>
        </p:spPr>
        <p:txBody>
          <a:bodyPr>
            <a:normAutofit/>
          </a:bodyPr>
          <a:lstStyle/>
          <a:p>
            <a:r>
              <a:rPr lang="en-IN" sz="3200" dirty="0"/>
              <a:t>Definition</a:t>
            </a:r>
            <a:r>
              <a:rPr lang="en-IN" sz="4000" dirty="0"/>
              <a:t> :</a:t>
            </a:r>
          </a:p>
          <a:p>
            <a:r>
              <a:rPr lang="en-US" sz="2000" dirty="0"/>
              <a:t>An emoticon or avatar is a way of displaying non-verbal cues. These tips have become an integral part of online chats, product reviews, brand emoticons, and more. There has also been an increase in data science research focused on emoji-based storytelling. Advances in computer vision and deep learning make it possible to detect human emotions in images. In this deep learning project, we classify human facial expressions to filter and match related emoticons or avatars.</a:t>
            </a:r>
            <a:endParaRPr lang="en-IN" sz="2000" dirty="0"/>
          </a:p>
          <a:p>
            <a:endParaRPr lang="en-IN" dirty="0"/>
          </a:p>
        </p:txBody>
      </p:sp>
    </p:spTree>
    <p:extLst>
      <p:ext uri="{BB962C8B-B14F-4D97-AF65-F5344CB8AC3E}">
        <p14:creationId xmlns:p14="http://schemas.microsoft.com/office/powerpoint/2010/main" val="395545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031FD5-C85A-45C6-A772-7983BBA3C7AD}"/>
              </a:ext>
            </a:extLst>
          </p:cNvPr>
          <p:cNvSpPr>
            <a:spLocks noGrp="1"/>
          </p:cNvSpPr>
          <p:nvPr>
            <p:ph idx="1"/>
          </p:nvPr>
        </p:nvSpPr>
        <p:spPr>
          <a:xfrm>
            <a:off x="1024128" y="731520"/>
            <a:ext cx="9720073" cy="5577840"/>
          </a:xfrm>
        </p:spPr>
        <p:txBody>
          <a:bodyPr/>
          <a:lstStyle/>
          <a:p>
            <a:r>
              <a:rPr lang="en-IN" sz="3200" dirty="0"/>
              <a:t>Technology to be used :</a:t>
            </a:r>
          </a:p>
          <a:p>
            <a:r>
              <a:rPr lang="en-IN" sz="2000" dirty="0" err="1"/>
              <a:t>OpenCv</a:t>
            </a:r>
            <a:endParaRPr lang="en-IN" sz="2000" dirty="0"/>
          </a:p>
          <a:p>
            <a:r>
              <a:rPr lang="en-IN" sz="2000" dirty="0" err="1"/>
              <a:t>Github</a:t>
            </a:r>
            <a:endParaRPr lang="en-IN" sz="2000" dirty="0"/>
          </a:p>
          <a:p>
            <a:r>
              <a:rPr lang="en-IN" sz="2000" dirty="0"/>
              <a:t>Python</a:t>
            </a:r>
          </a:p>
          <a:p>
            <a:endParaRPr lang="en-IN" dirty="0"/>
          </a:p>
        </p:txBody>
      </p:sp>
    </p:spTree>
    <p:extLst>
      <p:ext uri="{BB962C8B-B14F-4D97-AF65-F5344CB8AC3E}">
        <p14:creationId xmlns:p14="http://schemas.microsoft.com/office/powerpoint/2010/main" val="167423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7A9802-5DF4-40A0-86C8-9657A85294BA}"/>
              </a:ext>
            </a:extLst>
          </p:cNvPr>
          <p:cNvSpPr>
            <a:spLocks noGrp="1"/>
          </p:cNvSpPr>
          <p:nvPr>
            <p:ph idx="1"/>
          </p:nvPr>
        </p:nvSpPr>
        <p:spPr>
          <a:xfrm>
            <a:off x="1024128" y="775063"/>
            <a:ext cx="9720073" cy="5534297"/>
          </a:xfrm>
        </p:spPr>
        <p:txBody>
          <a:bodyPr>
            <a:normAutofit/>
          </a:bodyPr>
          <a:lstStyle/>
          <a:p>
            <a:r>
              <a:rPr lang="en-IN" sz="3200" dirty="0"/>
              <a:t>Data requirement and sources :</a:t>
            </a:r>
            <a:endParaRPr lang="en-IN" sz="2000" dirty="0"/>
          </a:p>
          <a:p>
            <a:r>
              <a:rPr lang="en-IN" sz="2000" b="1" dirty="0"/>
              <a:t>Data Source </a:t>
            </a:r>
            <a:r>
              <a:rPr lang="en-IN" sz="2000" dirty="0"/>
              <a:t>: </a:t>
            </a:r>
            <a:r>
              <a:rPr lang="en-IN" sz="2000" dirty="0" err="1"/>
              <a:t>Dataflair</a:t>
            </a:r>
            <a:endParaRPr lang="en-IN" sz="2000" dirty="0"/>
          </a:p>
          <a:p>
            <a:r>
              <a:rPr lang="en-IN" sz="2000" b="1" dirty="0"/>
              <a:t>Data requirements </a:t>
            </a:r>
            <a:r>
              <a:rPr lang="en-IN" sz="2000" dirty="0"/>
              <a:t>: Live human face to identify the facial expression.</a:t>
            </a:r>
            <a:endParaRPr lang="en-IN" sz="1600" dirty="0"/>
          </a:p>
          <a:p>
            <a:r>
              <a:rPr lang="en-IN" sz="1600" dirty="0"/>
              <a:t>                                     </a:t>
            </a:r>
            <a:r>
              <a:rPr lang="en-IN" sz="2000" dirty="0"/>
              <a:t>FER2013 dataset consists of 48*48 pixel grayscale face images.</a:t>
            </a:r>
          </a:p>
          <a:p>
            <a:endParaRPr lang="en-IN" sz="2000" dirty="0"/>
          </a:p>
        </p:txBody>
      </p:sp>
    </p:spTree>
    <p:extLst>
      <p:ext uri="{BB962C8B-B14F-4D97-AF65-F5344CB8AC3E}">
        <p14:creationId xmlns:p14="http://schemas.microsoft.com/office/powerpoint/2010/main" val="220669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796F1-4AF1-4F29-8AAB-F81E00CFC94E}"/>
              </a:ext>
            </a:extLst>
          </p:cNvPr>
          <p:cNvSpPr>
            <a:spLocks noGrp="1"/>
          </p:cNvSpPr>
          <p:nvPr>
            <p:ph idx="1"/>
          </p:nvPr>
        </p:nvSpPr>
        <p:spPr>
          <a:xfrm>
            <a:off x="1024128" y="783771"/>
            <a:ext cx="9720073" cy="5525589"/>
          </a:xfrm>
        </p:spPr>
        <p:txBody>
          <a:bodyPr>
            <a:normAutofit fontScale="92500"/>
          </a:bodyPr>
          <a:lstStyle/>
          <a:p>
            <a:r>
              <a:rPr lang="en-IN" b="1" dirty="0"/>
              <a:t>Modelling Process : </a:t>
            </a:r>
            <a:r>
              <a:rPr lang="en-IN" dirty="0"/>
              <a:t>We </a:t>
            </a:r>
            <a:r>
              <a:rPr lang="en-US" dirty="0"/>
              <a:t>will build a machine learning model to classify facial expressions from the images. Then we will map the classified emotion to an emoji or an avatar.</a:t>
            </a:r>
          </a:p>
          <a:p>
            <a:endParaRPr lang="en-US" dirty="0"/>
          </a:p>
          <a:p>
            <a:r>
              <a:rPr lang="en-US" b="1" dirty="0"/>
              <a:t>Testing process : </a:t>
            </a:r>
            <a:r>
              <a:rPr lang="en-US" dirty="0"/>
              <a:t>Estimated Days to Complete the project : Approximately 50 days</a:t>
            </a:r>
          </a:p>
          <a:p>
            <a:r>
              <a:rPr lang="en-US" b="1" dirty="0"/>
              <a:t>1</a:t>
            </a:r>
            <a:r>
              <a:rPr lang="en-US" b="1" baseline="30000" dirty="0"/>
              <a:t>st</a:t>
            </a:r>
            <a:r>
              <a:rPr lang="en-US" b="1" dirty="0"/>
              <a:t> step : </a:t>
            </a:r>
            <a:r>
              <a:rPr lang="en-US" dirty="0"/>
              <a:t>Data analysis and filtering data for accurate outputs. Building algorithm as there will be least ambiguity. Create architecture for better work understanding. Follow step by step procedure for minimum risk of failure.</a:t>
            </a:r>
          </a:p>
          <a:p>
            <a:endParaRPr lang="en-US" b="1" dirty="0"/>
          </a:p>
          <a:p>
            <a:r>
              <a:rPr lang="en-US" b="1" dirty="0"/>
              <a:t>2</a:t>
            </a:r>
            <a:r>
              <a:rPr lang="en-US" b="1" baseline="30000" dirty="0"/>
              <a:t>nd</a:t>
            </a:r>
            <a:r>
              <a:rPr lang="en-US" b="1" dirty="0"/>
              <a:t> step : </a:t>
            </a:r>
            <a:r>
              <a:rPr lang="en-US" dirty="0"/>
              <a:t>Starting building project on the bases of arch, algorithms and data sets. Creating network architecture with python programing and create code to detect facial expression using webcam.</a:t>
            </a:r>
          </a:p>
          <a:p>
            <a:endParaRPr lang="en-US" b="1" dirty="0"/>
          </a:p>
          <a:p>
            <a:r>
              <a:rPr lang="en-US" b="1" dirty="0"/>
              <a:t>3</a:t>
            </a:r>
            <a:r>
              <a:rPr lang="en-US" b="1" baseline="30000" dirty="0"/>
              <a:t>rd</a:t>
            </a:r>
            <a:r>
              <a:rPr lang="en-US" b="1" dirty="0"/>
              <a:t> step : </a:t>
            </a:r>
            <a:r>
              <a:rPr lang="en-US" dirty="0"/>
              <a:t>With the use of trial and error method, testing the program continuously for better results. After successful facial detection program, we will start building GUI for the program.</a:t>
            </a:r>
            <a:endParaRPr lang="en-US" b="1" dirty="0"/>
          </a:p>
          <a:p>
            <a:endParaRPr lang="en-US" b="1" dirty="0"/>
          </a:p>
          <a:p>
            <a:endParaRPr lang="en-US" dirty="0"/>
          </a:p>
          <a:p>
            <a:pPr marL="0" indent="0">
              <a:buNone/>
            </a:pPr>
            <a:endParaRPr lang="en-IN" dirty="0"/>
          </a:p>
        </p:txBody>
      </p:sp>
    </p:spTree>
    <p:extLst>
      <p:ext uri="{BB962C8B-B14F-4D97-AF65-F5344CB8AC3E}">
        <p14:creationId xmlns:p14="http://schemas.microsoft.com/office/powerpoint/2010/main" val="3757876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285</TotalTime>
  <Words>320</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Tw Cen MT</vt:lpstr>
      <vt:lpstr>Tw Cen MT Condensed</vt:lpstr>
      <vt:lpstr>Wingdings 3</vt:lpstr>
      <vt:lpstr>Integral</vt:lpstr>
      <vt:lpstr>AI Algorithm Project</vt:lpstr>
      <vt:lpstr>Facial expression recognition and avatar building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Algorithm Project</dc:title>
  <dc:creator>Yash Patel</dc:creator>
  <cp:lastModifiedBy>Yash Patel</cp:lastModifiedBy>
  <cp:revision>1</cp:revision>
  <dcterms:created xsi:type="dcterms:W3CDTF">2021-10-26T20:58:17Z</dcterms:created>
  <dcterms:modified xsi:type="dcterms:W3CDTF">2021-10-27T01:43:43Z</dcterms:modified>
</cp:coreProperties>
</file>