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1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2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9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5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6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199119-49C7-437B-8E68-9EAAF417389F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C3DBFF-62F1-4BB8-A1B8-0C516D2AD59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8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5292-DC06-442B-A85C-38C1AB23C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Algorithm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A085-FBBD-4C19-B95B-E6C51D575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</a:t>
            </a:r>
            <a:r>
              <a:rPr lang="en-IN" dirty="0" err="1"/>
              <a:t>Modeling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2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B5ED-C12D-4573-AE32-0F1AF459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Facial expression recognition and avatar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0562-E25F-4363-9688-A02BBF50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Team Members : - 	Akash D. Patel - 100838052</a:t>
            </a:r>
          </a:p>
          <a:p>
            <a:r>
              <a:rPr lang="en-IN" dirty="0"/>
              <a:t>                                  </a:t>
            </a:r>
            <a:r>
              <a:rPr lang="en-IN" dirty="0" err="1"/>
              <a:t>Yashkumar</a:t>
            </a:r>
            <a:r>
              <a:rPr lang="en-IN" dirty="0"/>
              <a:t> S. Patel - 100837979</a:t>
            </a:r>
          </a:p>
          <a:p>
            <a:r>
              <a:rPr lang="en-IN" dirty="0"/>
              <a:t>                                  Nishith J. Patel - 100837978</a:t>
            </a:r>
          </a:p>
          <a:p>
            <a:r>
              <a:rPr lang="en-IN" dirty="0"/>
              <a:t>                                  </a:t>
            </a:r>
            <a:r>
              <a:rPr lang="en-IN" dirty="0" err="1"/>
              <a:t>Vrushabh</a:t>
            </a:r>
            <a:r>
              <a:rPr lang="en-IN" dirty="0"/>
              <a:t> A. Shah - 100840595</a:t>
            </a:r>
          </a:p>
        </p:txBody>
      </p:sp>
    </p:spTree>
    <p:extLst>
      <p:ext uri="{BB962C8B-B14F-4D97-AF65-F5344CB8AC3E}">
        <p14:creationId xmlns:p14="http://schemas.microsoft.com/office/powerpoint/2010/main" val="16297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C18E-B375-4F0A-9F0B-CB2132B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80FB-A5CF-4955-B884-18DDE196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our project, we’ve used two data sets for the different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test_emoji.csv</a:t>
            </a:r>
            <a:r>
              <a:rPr lang="en-US" dirty="0"/>
              <a:t> - for testing our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train_emoji.csv</a:t>
            </a:r>
            <a:r>
              <a:rPr lang="en-US" dirty="0"/>
              <a:t> - for training our model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40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C128-F16B-4AB3-8ED8-3BFAADC6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D894-880D-4511-B2DD-3AFB9C94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effectLst/>
              </a:rPr>
              <a:t>Recurrent neural networks (RNN):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Recurrent neural networks (RNN) are </a:t>
            </a:r>
            <a:r>
              <a:rPr lang="en-US" b="1" dirty="0"/>
              <a:t>the state of the art algorithm for sequential data</a:t>
            </a:r>
            <a:r>
              <a:rPr lang="en-US" dirty="0"/>
              <a:t> and are used by Apple's Siri and </a:t>
            </a:r>
            <a:r>
              <a:rPr lang="en-US" dirty="0" err="1"/>
              <a:t>and</a:t>
            </a:r>
            <a:r>
              <a:rPr lang="en-US" dirty="0"/>
              <a:t> Google's voice search. It is the first algorithm that remembers its input, due to an internal memory, which makes it perfectly suited for machine learning problems that involve sequential data.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/>
              <a:t>Long short-term memory (LSTM)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b="1" dirty="0"/>
              <a:t>Long short-term memory</a:t>
            </a:r>
            <a:r>
              <a:rPr lang="en-US" dirty="0"/>
              <a:t> (LSTM) is an artificial recurrent neural network (RNN) architecture used in the field of deep learning. ... LSTM networks are well-suited to classifying, processing and making predictions based on time series data, since there can be lags of unknown duration between important events in a time series.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92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18D3-6633-464E-A491-39C7A3E6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1D58-158A-430A-8718-E45D2800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Emoji </a:t>
            </a:r>
            <a:r>
              <a:rPr lang="en-US" b="1" dirty="0" err="1"/>
              <a:t>Prediction.ipynb</a:t>
            </a:r>
            <a:br>
              <a:rPr lang="en-US" dirty="0"/>
            </a:br>
            <a:r>
              <a:rPr lang="en-US" dirty="0"/>
              <a:t>This python script contains the code for both the models and their predictions.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02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19C-662D-4AA5-B145-AD1125FB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E4CE-3CE7-40E4-B590-3FD9DF40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EDA on dataset</a:t>
            </a:r>
          </a:p>
          <a:p>
            <a:r>
              <a:rPr lang="en-IN" dirty="0"/>
              <a:t>Build Test classifier for prediction</a:t>
            </a:r>
          </a:p>
          <a:p>
            <a:r>
              <a:rPr lang="en-IN" dirty="0"/>
              <a:t>Train Module</a:t>
            </a:r>
          </a:p>
          <a:p>
            <a:r>
              <a:rPr lang="en-IN" dirty="0"/>
              <a:t>Got the accuracy </a:t>
            </a:r>
          </a:p>
          <a:p>
            <a:r>
              <a:rPr lang="en-IN" dirty="0"/>
              <a:t>Plot the accuracy in graph</a:t>
            </a:r>
          </a:p>
        </p:txBody>
      </p:sp>
    </p:spTree>
    <p:extLst>
      <p:ext uri="{BB962C8B-B14F-4D97-AF65-F5344CB8AC3E}">
        <p14:creationId xmlns:p14="http://schemas.microsoft.com/office/powerpoint/2010/main" val="249306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252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AI Algorithm Project</vt:lpstr>
      <vt:lpstr>Facial expression recognition and avatar building</vt:lpstr>
      <vt:lpstr>Data Sets</vt:lpstr>
      <vt:lpstr>Used Algorithm</vt:lpstr>
      <vt:lpstr>Python file</vt:lpstr>
      <vt:lpstr>Project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Algorithm Project</dc:title>
  <dc:creator>Yash Patel</dc:creator>
  <cp:lastModifiedBy>Yash Patel</cp:lastModifiedBy>
  <cp:revision>1</cp:revision>
  <dcterms:created xsi:type="dcterms:W3CDTF">2021-11-23T20:26:30Z</dcterms:created>
  <dcterms:modified xsi:type="dcterms:W3CDTF">2021-11-23T20:44:21Z</dcterms:modified>
</cp:coreProperties>
</file>