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C36E7-9482-4EA8-82DA-86EE69E0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C43B759-6C5A-46F4-AF77-1B9F589D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50B75-50F7-41A8-BC56-F447C661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7BBEB-0BFE-4A5C-92F5-6C173E12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CC3C4-0ED0-4750-9E1B-424D1EC0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98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36283-CA1D-4F77-8630-8B9756C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24BB2-7169-4740-9FCB-A4D39E25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FD8E0-83E0-47C8-AE47-5760CD07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5FA30-8B18-46E7-A3A0-FE9BB4C1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46FFD3-7D8B-417D-B1A3-68078178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FF658A-FE88-4A03-A920-BF06B25BD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B2E729-3097-4152-8BE8-5DB2431D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9181E-F557-495C-8E17-E414A7DB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5EC8E-8F26-4ED5-8F0D-930BD4D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8F2B2-7819-4B56-B220-F4530572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8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3753F-11E6-4A38-8F58-25CE9B0B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FCFC7-3996-4E36-9573-CFC9B2F9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08AD78-DEB8-48D6-833B-81F2D396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167C9-8BCE-4337-8A6D-C42E3D0A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037B0-47A7-4C75-80F7-55FF2FB1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4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1631E-15A5-4C52-8FED-AC6320B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86A682-21FB-484C-994B-1EA6F81C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8444B-65A7-4C17-B389-9460D292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887DD-F2FB-458B-8721-8588DA5E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E81F7-13D0-4FE1-8898-EC6C1B07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8D226-6053-41E4-A6B0-58D8F1FE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98028-712E-4BEB-8B10-C0EF0FC61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01E778-EBA0-492B-B39F-D5B183624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A9D29C-B41D-4E1E-A0E3-516A5691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5925F-A1C1-4D6F-93BC-D974643B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8DC38B-E5AC-400B-B214-B35DD232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79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31F4D-D9FD-42A9-A633-136E84D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174F5F-40F8-4B79-ACB2-0B229C57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280DDB-8C12-45CF-BD49-170E0F215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434205-031E-451C-BD69-D047658BC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C4FDA-F66D-4649-A8A3-B816E4EC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561F2E-C2BC-41AB-B0A8-517D055F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67D04E-D26D-481A-82C7-8F4569B7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5E6E61-7478-468C-8477-B9229779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1817C-92AE-4DA9-B8C4-9C1861BB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DA8992-3642-4CC3-A61D-5764A3F0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4BD782-DEAA-4530-9E6D-4695C023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751E85-C2CE-4DF8-97A3-17052A51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142121-A0BE-4A89-9908-EAC4735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B91C7C-936D-4195-8BEE-69D8E34E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7A1CC-1F91-4B86-93E0-99416F3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6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053EF-7B28-43A3-8887-B95900B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F9386-56F3-4AD5-9C95-77BFB011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6B1C58-87F1-408F-9F4B-87C6A1AC7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1AA030-EDEE-4C91-9FB9-45E0AA9D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BFEEA4-AB5A-4B9C-831A-F5D65C4F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566623-44B0-4418-9FEC-1C7ADC73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1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224E-57A7-454B-9364-489900DA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733023-DF00-4CBB-B862-918A5D33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587A5E-F638-4DD2-89F4-E952D99A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5F9CA-B732-4351-A919-33CD4928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617D6E-C2E4-4551-BEB4-F2BC3AF7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E35615-9BA7-43A7-AF9B-081D114F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E94592-1312-4BE0-AA49-8DC4B297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76056F-0C6D-4693-AEBE-61803328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BD67-5249-47B5-9DE1-160118F08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1F97-A450-4E8B-B36E-08A74D425E45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343EB-7D65-42D9-B6D7-5BADE5DBE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A687D-3F0D-40AC-BE12-91560212F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8CEF-7586-4F45-941B-8F5476B9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1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E318B26-3E3D-4DA4-975E-D31DBA099C1C}"/>
              </a:ext>
            </a:extLst>
          </p:cNvPr>
          <p:cNvGrpSpPr/>
          <p:nvPr/>
        </p:nvGrpSpPr>
        <p:grpSpPr>
          <a:xfrm>
            <a:off x="311031" y="365760"/>
            <a:ext cx="5597127" cy="5760720"/>
            <a:chOff x="311031" y="365760"/>
            <a:chExt cx="5597127" cy="576072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EDC015E-2ABD-40DE-9095-909393A68933}"/>
                </a:ext>
              </a:extLst>
            </p:cNvPr>
            <p:cNvSpPr/>
            <p:nvPr/>
          </p:nvSpPr>
          <p:spPr>
            <a:xfrm>
              <a:off x="311031" y="365760"/>
              <a:ext cx="5597127" cy="57607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BEB1F66-DA80-4B61-86A3-44D1E05539F8}"/>
                </a:ext>
              </a:extLst>
            </p:cNvPr>
            <p:cNvSpPr/>
            <p:nvPr/>
          </p:nvSpPr>
          <p:spPr>
            <a:xfrm>
              <a:off x="887172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4BA0587-8C77-4F49-81DD-9969CF02120F}"/>
                </a:ext>
              </a:extLst>
            </p:cNvPr>
            <p:cNvSpPr/>
            <p:nvPr/>
          </p:nvSpPr>
          <p:spPr>
            <a:xfrm>
              <a:off x="2850838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6BCC74D-8856-4019-B0E4-73313039CDD4}"/>
                </a:ext>
              </a:extLst>
            </p:cNvPr>
            <p:cNvSpPr/>
            <p:nvPr/>
          </p:nvSpPr>
          <p:spPr>
            <a:xfrm>
              <a:off x="736270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C78C081D-A7F6-42CC-BDBF-4CD2A76ACEE4}"/>
                </a:ext>
              </a:extLst>
            </p:cNvPr>
            <p:cNvSpPr/>
            <p:nvPr/>
          </p:nvSpPr>
          <p:spPr>
            <a:xfrm rot="14890930">
              <a:off x="1560994" y="3615901"/>
              <a:ext cx="1398355" cy="168319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531BC09B-0AF6-40F0-BD8D-C65A536A0E7F}"/>
                </a:ext>
              </a:extLst>
            </p:cNvPr>
            <p:cNvSpPr/>
            <p:nvPr/>
          </p:nvSpPr>
          <p:spPr>
            <a:xfrm rot="18297303">
              <a:off x="3345586" y="4383561"/>
              <a:ext cx="882626" cy="428588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20EAB43-EFB0-42B0-8F22-CC230337C65A}"/>
                </a:ext>
              </a:extLst>
            </p:cNvPr>
            <p:cNvSpPr/>
            <p:nvPr/>
          </p:nvSpPr>
          <p:spPr>
            <a:xfrm>
              <a:off x="1219005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9C026C55-92B4-4B98-8BFE-2AC8499514F7}"/>
                </a:ext>
              </a:extLst>
            </p:cNvPr>
            <p:cNvSpPr/>
            <p:nvPr/>
          </p:nvSpPr>
          <p:spPr>
            <a:xfrm>
              <a:off x="1783934" y="1427557"/>
              <a:ext cx="1812764" cy="1116209"/>
            </a:xfrm>
            <a:prstGeom prst="downArrow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2400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  <a:p>
              <a:pPr algn="ctr"/>
              <a:r>
                <a:rPr kumimoji="1" lang="en-US" altLang="ja-JP" sz="4000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?</a:t>
              </a:r>
              <a:endParaRPr kumimoji="1" lang="ja-JP" altLang="en-US" sz="4000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59F1CA-E489-4C9C-82F8-B3C1D33E9DEF}"/>
                </a:ext>
              </a:extLst>
            </p:cNvPr>
            <p:cNvSpPr/>
            <p:nvPr/>
          </p:nvSpPr>
          <p:spPr>
            <a:xfrm>
              <a:off x="1343178" y="510757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B802ABE-1771-4999-8BF5-D3AA165AC1EE}"/>
                </a:ext>
              </a:extLst>
            </p:cNvPr>
            <p:cNvSpPr txBox="1"/>
            <p:nvPr/>
          </p:nvSpPr>
          <p:spPr>
            <a:xfrm>
              <a:off x="311031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1C2A8F-8613-41AB-9374-194926D4B140}"/>
              </a:ext>
            </a:extLst>
          </p:cNvPr>
          <p:cNvGrpSpPr/>
          <p:nvPr/>
        </p:nvGrpSpPr>
        <p:grpSpPr>
          <a:xfrm>
            <a:off x="6310706" y="365760"/>
            <a:ext cx="5597127" cy="5760720"/>
            <a:chOff x="6310706" y="365760"/>
            <a:chExt cx="5597127" cy="5760720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A3EBA41-1371-4A70-A29C-181D2D18FE00}"/>
                </a:ext>
              </a:extLst>
            </p:cNvPr>
            <p:cNvSpPr/>
            <p:nvPr/>
          </p:nvSpPr>
          <p:spPr>
            <a:xfrm>
              <a:off x="6310706" y="365760"/>
              <a:ext cx="5597127" cy="57607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7B2CD01-CD94-4F09-8876-641359D41874}"/>
                </a:ext>
              </a:extLst>
            </p:cNvPr>
            <p:cNvSpPr/>
            <p:nvPr/>
          </p:nvSpPr>
          <p:spPr>
            <a:xfrm>
              <a:off x="6886847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50431F4-C6C9-45F4-8FAC-1A55F92C6EB0}"/>
                </a:ext>
              </a:extLst>
            </p:cNvPr>
            <p:cNvSpPr/>
            <p:nvPr/>
          </p:nvSpPr>
          <p:spPr>
            <a:xfrm>
              <a:off x="8850513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8FC28D9-42C5-4ABD-8FF0-707FDA89F6F8}"/>
                </a:ext>
              </a:extLst>
            </p:cNvPr>
            <p:cNvSpPr/>
            <p:nvPr/>
          </p:nvSpPr>
          <p:spPr>
            <a:xfrm>
              <a:off x="6735945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0327C1D3-7AA2-4A51-A6F6-D885DD3EC44D}"/>
                </a:ext>
              </a:extLst>
            </p:cNvPr>
            <p:cNvSpPr/>
            <p:nvPr/>
          </p:nvSpPr>
          <p:spPr>
            <a:xfrm rot="17170494">
              <a:off x="9308781" y="3559966"/>
              <a:ext cx="1398355" cy="168319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DCF4C2BF-A194-482F-9FB3-229637C62CB6}"/>
                </a:ext>
              </a:extLst>
            </p:cNvPr>
            <p:cNvSpPr/>
            <p:nvPr/>
          </p:nvSpPr>
          <p:spPr>
            <a:xfrm rot="14966351">
              <a:off x="7506382" y="4143663"/>
              <a:ext cx="1325238" cy="428588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4992FF1-FE65-4F2D-BD5C-D498C8FE6BCF}"/>
                </a:ext>
              </a:extLst>
            </p:cNvPr>
            <p:cNvSpPr/>
            <p:nvPr/>
          </p:nvSpPr>
          <p:spPr>
            <a:xfrm>
              <a:off x="7218680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034EDFF-B650-41E5-BB76-9BB237268320}"/>
                </a:ext>
              </a:extLst>
            </p:cNvPr>
            <p:cNvSpPr txBox="1"/>
            <p:nvPr/>
          </p:nvSpPr>
          <p:spPr>
            <a:xfrm>
              <a:off x="6310706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D05EEA15-8F9A-4F29-AC53-80E22AAF7237}"/>
                </a:ext>
              </a:extLst>
            </p:cNvPr>
            <p:cNvSpPr/>
            <p:nvPr/>
          </p:nvSpPr>
          <p:spPr>
            <a:xfrm>
              <a:off x="7760870" y="1474159"/>
              <a:ext cx="1812764" cy="1116209"/>
            </a:xfrm>
            <a:prstGeom prst="downArrow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2400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  <a:p>
              <a:pPr algn="ctr"/>
              <a:r>
                <a:rPr kumimoji="1" lang="en-US" altLang="ja-JP" sz="4000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?</a:t>
              </a:r>
              <a:endParaRPr kumimoji="1" lang="ja-JP" altLang="en-US" sz="4000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C71AFA27-BB83-4C26-A360-B44BFF8DC667}"/>
                </a:ext>
              </a:extLst>
            </p:cNvPr>
            <p:cNvSpPr/>
            <p:nvPr/>
          </p:nvSpPr>
          <p:spPr>
            <a:xfrm>
              <a:off x="7320114" y="557359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0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44AA60B-14F8-4C37-B02E-B75480E00C92}"/>
              </a:ext>
            </a:extLst>
          </p:cNvPr>
          <p:cNvGrpSpPr/>
          <p:nvPr/>
        </p:nvGrpSpPr>
        <p:grpSpPr>
          <a:xfrm>
            <a:off x="448191" y="249382"/>
            <a:ext cx="5597127" cy="5035137"/>
            <a:chOff x="448191" y="249382"/>
            <a:chExt cx="5597127" cy="503513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73C64D0-5ED5-4959-9478-5719B8FF7978}"/>
                </a:ext>
              </a:extLst>
            </p:cNvPr>
            <p:cNvSpPr/>
            <p:nvPr/>
          </p:nvSpPr>
          <p:spPr>
            <a:xfrm>
              <a:off x="448191" y="249382"/>
              <a:ext cx="5597127" cy="503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四角形: 角を丸くする 31">
              <a:extLst>
                <a:ext uri="{FF2B5EF4-FFF2-40B4-BE49-F238E27FC236}">
                  <a16:creationId xmlns:a16="http://schemas.microsoft.com/office/drawing/2014/main" id="{24852F0B-D50A-4DE8-882F-F973131146BD}"/>
                </a:ext>
              </a:extLst>
            </p:cNvPr>
            <p:cNvSpPr/>
            <p:nvPr/>
          </p:nvSpPr>
          <p:spPr>
            <a:xfrm>
              <a:off x="2772039" y="1047557"/>
              <a:ext cx="3153747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" name="四角形: 角を丸くする 31">
              <a:extLst>
                <a:ext uri="{FF2B5EF4-FFF2-40B4-BE49-F238E27FC236}">
                  <a16:creationId xmlns:a16="http://schemas.microsoft.com/office/drawing/2014/main" id="{E081BC4D-D62D-4837-BE90-6CC10B02AD31}"/>
                </a:ext>
              </a:extLst>
            </p:cNvPr>
            <p:cNvSpPr/>
            <p:nvPr/>
          </p:nvSpPr>
          <p:spPr>
            <a:xfrm>
              <a:off x="567724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B86C25D7-2F2C-4830-BED3-C16CA2B32B9E}"/>
                </a:ext>
              </a:extLst>
            </p:cNvPr>
            <p:cNvSpPr/>
            <p:nvPr/>
          </p:nvSpPr>
          <p:spPr>
            <a:xfrm>
              <a:off x="567725" y="1047557"/>
              <a:ext cx="2072453" cy="234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 Partisan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4" name="四角形: 角を丸くする 31">
              <a:extLst>
                <a:ext uri="{FF2B5EF4-FFF2-40B4-BE49-F238E27FC236}">
                  <a16:creationId xmlns:a16="http://schemas.microsoft.com/office/drawing/2014/main" id="{A9314356-9B45-4450-90F9-CF95E9F3E005}"/>
                </a:ext>
              </a:extLst>
            </p:cNvPr>
            <p:cNvSpPr/>
            <p:nvPr/>
          </p:nvSpPr>
          <p:spPr>
            <a:xfrm>
              <a:off x="4487367" y="1044479"/>
              <a:ext cx="1438419" cy="2342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 Partisan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384710-F7AF-4C63-B280-ABD1D4D1E90F}"/>
                </a:ext>
              </a:extLst>
            </p:cNvPr>
            <p:cNvSpPr txBox="1"/>
            <p:nvPr/>
          </p:nvSpPr>
          <p:spPr>
            <a:xfrm>
              <a:off x="2714427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6" name="四角形: 角を丸くする 31">
              <a:extLst>
                <a:ext uri="{FF2B5EF4-FFF2-40B4-BE49-F238E27FC236}">
                  <a16:creationId xmlns:a16="http://schemas.microsoft.com/office/drawing/2014/main" id="{D7B2B91E-319B-47C8-8558-EE65601533C3}"/>
                </a:ext>
              </a:extLst>
            </p:cNvPr>
            <p:cNvSpPr/>
            <p:nvPr/>
          </p:nvSpPr>
          <p:spPr>
            <a:xfrm rot="16200000">
              <a:off x="2103869" y="1712650"/>
              <a:ext cx="2342441" cy="1006099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highlight>
                  <a:srgbClr val="F5F5F5"/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2" name="四角形: 角を丸くする 31">
              <a:extLst>
                <a:ext uri="{FF2B5EF4-FFF2-40B4-BE49-F238E27FC236}">
                  <a16:creationId xmlns:a16="http://schemas.microsoft.com/office/drawing/2014/main" id="{2DCBCB5A-9873-4D72-A28D-67628630189C}"/>
                </a:ext>
              </a:extLst>
            </p:cNvPr>
            <p:cNvSpPr/>
            <p:nvPr/>
          </p:nvSpPr>
          <p:spPr>
            <a:xfrm>
              <a:off x="3686861" y="1047557"/>
              <a:ext cx="800506" cy="2342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3" name="四角形: 角を丸くする 31">
              <a:extLst>
                <a:ext uri="{FF2B5EF4-FFF2-40B4-BE49-F238E27FC236}">
                  <a16:creationId xmlns:a16="http://schemas.microsoft.com/office/drawing/2014/main" id="{13EAC73C-9DAC-4BDD-ABF5-72C8FD7FC99C}"/>
                </a:ext>
              </a:extLst>
            </p:cNvPr>
            <p:cNvSpPr/>
            <p:nvPr/>
          </p:nvSpPr>
          <p:spPr>
            <a:xfrm>
              <a:off x="2646422" y="1047557"/>
              <a:ext cx="186697" cy="234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C7CF2810-8CA4-4AA7-AAC8-24B67B98800A}"/>
                </a:ext>
              </a:extLst>
            </p:cNvPr>
            <p:cNvSpPr/>
            <p:nvPr/>
          </p:nvSpPr>
          <p:spPr>
            <a:xfrm rot="13941510">
              <a:off x="2507532" y="3806254"/>
              <a:ext cx="1478448" cy="274202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090C621A-7048-4B99-8FC1-9C3D37A0EC1F}"/>
                </a:ext>
              </a:extLst>
            </p:cNvPr>
            <p:cNvSpPr/>
            <p:nvPr/>
          </p:nvSpPr>
          <p:spPr>
            <a:xfrm rot="16200000">
              <a:off x="3563682" y="3327644"/>
              <a:ext cx="1049634" cy="945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6" name="四角形: 角を丸くする 31">
              <a:extLst>
                <a:ext uri="{FF2B5EF4-FFF2-40B4-BE49-F238E27FC236}">
                  <a16:creationId xmlns:a16="http://schemas.microsoft.com/office/drawing/2014/main" id="{8702C4D0-379F-4BA7-8673-E9B7CC3A8992}"/>
                </a:ext>
              </a:extLst>
            </p:cNvPr>
            <p:cNvSpPr/>
            <p:nvPr/>
          </p:nvSpPr>
          <p:spPr>
            <a:xfrm>
              <a:off x="3541271" y="4089104"/>
              <a:ext cx="2384516" cy="969785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highlight>
                  <a:srgbClr val="F5F5F5"/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446EFC76-256D-4C58-8AFE-AD3D62A4708C}"/>
                </a:ext>
              </a:extLst>
            </p:cNvPr>
            <p:cNvSpPr txBox="1"/>
            <p:nvPr/>
          </p:nvSpPr>
          <p:spPr>
            <a:xfrm>
              <a:off x="2833118" y="3768137"/>
              <a:ext cx="449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</a:t>
              </a:r>
              <a:endParaRPr kumimoji="1" lang="ja-JP" altLang="en-US" sz="16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CCA65D3-73B5-4583-84C0-7BCAC7E3C484}"/>
                </a:ext>
              </a:extLst>
            </p:cNvPr>
            <p:cNvSpPr txBox="1"/>
            <p:nvPr/>
          </p:nvSpPr>
          <p:spPr>
            <a:xfrm>
              <a:off x="3913226" y="3568082"/>
              <a:ext cx="486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R</a:t>
              </a:r>
              <a:endParaRPr kumimoji="1" lang="ja-JP" altLang="en-US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F53CEF9-1C88-42D0-BBFD-C81DC027720C}"/>
              </a:ext>
            </a:extLst>
          </p:cNvPr>
          <p:cNvGrpSpPr/>
          <p:nvPr/>
        </p:nvGrpSpPr>
        <p:grpSpPr>
          <a:xfrm>
            <a:off x="6395284" y="249381"/>
            <a:ext cx="5597127" cy="5035137"/>
            <a:chOff x="6395284" y="249381"/>
            <a:chExt cx="5597127" cy="5035137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16827D-4F73-4B16-BF1A-9D0E4B87151E}"/>
                </a:ext>
              </a:extLst>
            </p:cNvPr>
            <p:cNvSpPr/>
            <p:nvPr/>
          </p:nvSpPr>
          <p:spPr>
            <a:xfrm>
              <a:off x="6395284" y="249381"/>
              <a:ext cx="5597127" cy="503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四角形: 角を丸くする 31">
              <a:extLst>
                <a:ext uri="{FF2B5EF4-FFF2-40B4-BE49-F238E27FC236}">
                  <a16:creationId xmlns:a16="http://schemas.microsoft.com/office/drawing/2014/main" id="{0A5BB0AC-301B-4D0F-BA6C-3B0947A9694E}"/>
                </a:ext>
              </a:extLst>
            </p:cNvPr>
            <p:cNvSpPr/>
            <p:nvPr/>
          </p:nvSpPr>
          <p:spPr>
            <a:xfrm>
              <a:off x="8719132" y="1047557"/>
              <a:ext cx="3153748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四角形: 角を丸くする 31">
              <a:extLst>
                <a:ext uri="{FF2B5EF4-FFF2-40B4-BE49-F238E27FC236}">
                  <a16:creationId xmlns:a16="http://schemas.microsoft.com/office/drawing/2014/main" id="{334D76F8-48CD-49B4-A478-6FD9A7FA7C60}"/>
                </a:ext>
              </a:extLst>
            </p:cNvPr>
            <p:cNvSpPr/>
            <p:nvPr/>
          </p:nvSpPr>
          <p:spPr>
            <a:xfrm>
              <a:off x="6514817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四角形: 角を丸くする 31">
              <a:extLst>
                <a:ext uri="{FF2B5EF4-FFF2-40B4-BE49-F238E27FC236}">
                  <a16:creationId xmlns:a16="http://schemas.microsoft.com/office/drawing/2014/main" id="{08F87D7C-63F2-4EA9-9A1D-032A0B2825E8}"/>
                </a:ext>
              </a:extLst>
            </p:cNvPr>
            <p:cNvSpPr/>
            <p:nvPr/>
          </p:nvSpPr>
          <p:spPr>
            <a:xfrm>
              <a:off x="6514818" y="1047557"/>
              <a:ext cx="2072453" cy="234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 Partisan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四角形: 角を丸くする 31">
              <a:extLst>
                <a:ext uri="{FF2B5EF4-FFF2-40B4-BE49-F238E27FC236}">
                  <a16:creationId xmlns:a16="http://schemas.microsoft.com/office/drawing/2014/main" id="{EB8DC87F-F249-4A1A-BB44-B1BAD96DAB4B}"/>
                </a:ext>
              </a:extLst>
            </p:cNvPr>
            <p:cNvSpPr/>
            <p:nvPr/>
          </p:nvSpPr>
          <p:spPr>
            <a:xfrm>
              <a:off x="10434461" y="1044479"/>
              <a:ext cx="1438419" cy="2342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 Partisan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700E9FC-4D7D-4D42-A3D3-8B392833264E}"/>
                </a:ext>
              </a:extLst>
            </p:cNvPr>
            <p:cNvSpPr txBox="1"/>
            <p:nvPr/>
          </p:nvSpPr>
          <p:spPr>
            <a:xfrm>
              <a:off x="8661520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4" name="四角形: 角を丸くする 31">
              <a:extLst>
                <a:ext uri="{FF2B5EF4-FFF2-40B4-BE49-F238E27FC236}">
                  <a16:creationId xmlns:a16="http://schemas.microsoft.com/office/drawing/2014/main" id="{090B80F6-94A4-4E20-8F93-F5DBAE014533}"/>
                </a:ext>
              </a:extLst>
            </p:cNvPr>
            <p:cNvSpPr/>
            <p:nvPr/>
          </p:nvSpPr>
          <p:spPr>
            <a:xfrm rot="16200000">
              <a:off x="7644502" y="2004837"/>
              <a:ext cx="2339363" cy="42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65" name="四角形: 角を丸くする 31">
              <a:extLst>
                <a:ext uri="{FF2B5EF4-FFF2-40B4-BE49-F238E27FC236}">
                  <a16:creationId xmlns:a16="http://schemas.microsoft.com/office/drawing/2014/main" id="{7CA0AEB7-A382-4B22-AE53-3851F8C65A1A}"/>
                </a:ext>
              </a:extLst>
            </p:cNvPr>
            <p:cNvSpPr/>
            <p:nvPr/>
          </p:nvSpPr>
          <p:spPr>
            <a:xfrm rot="16200000">
              <a:off x="9050842" y="2003302"/>
              <a:ext cx="2342439" cy="42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57" name="四角形: 角を丸くする 31">
              <a:extLst>
                <a:ext uri="{FF2B5EF4-FFF2-40B4-BE49-F238E27FC236}">
                  <a16:creationId xmlns:a16="http://schemas.microsoft.com/office/drawing/2014/main" id="{F8380199-6DF2-48E4-954F-26EF2C2E90C5}"/>
                </a:ext>
              </a:extLst>
            </p:cNvPr>
            <p:cNvSpPr/>
            <p:nvPr/>
          </p:nvSpPr>
          <p:spPr>
            <a:xfrm>
              <a:off x="9041097" y="1044480"/>
              <a:ext cx="968564" cy="234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1" name="矢印: 右 60">
              <a:extLst>
                <a:ext uri="{FF2B5EF4-FFF2-40B4-BE49-F238E27FC236}">
                  <a16:creationId xmlns:a16="http://schemas.microsoft.com/office/drawing/2014/main" id="{5E8C2E1E-FFF7-4BF0-A320-725E6ED6A90D}"/>
                </a:ext>
              </a:extLst>
            </p:cNvPr>
            <p:cNvSpPr/>
            <p:nvPr/>
          </p:nvSpPr>
          <p:spPr>
            <a:xfrm rot="14880109">
              <a:off x="9084855" y="3350358"/>
              <a:ext cx="1049634" cy="94584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2" name="四角形: 角を丸くする 31">
              <a:extLst>
                <a:ext uri="{FF2B5EF4-FFF2-40B4-BE49-F238E27FC236}">
                  <a16:creationId xmlns:a16="http://schemas.microsoft.com/office/drawing/2014/main" id="{D91DFF4D-6DAF-4063-B392-9FD8336C68E9}"/>
                </a:ext>
              </a:extLst>
            </p:cNvPr>
            <p:cNvSpPr/>
            <p:nvPr/>
          </p:nvSpPr>
          <p:spPr>
            <a:xfrm>
              <a:off x="9488364" y="4089104"/>
              <a:ext cx="2384516" cy="969785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highlight>
                    <a:srgbClr val="F5F5F5"/>
                  </a:highlight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highlight>
                  <a:srgbClr val="F5F5F5"/>
                </a:highlight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A998F68-1A06-41B6-B2F9-E272D9BF4888}"/>
                </a:ext>
              </a:extLst>
            </p:cNvPr>
            <p:cNvSpPr txBox="1"/>
            <p:nvPr/>
          </p:nvSpPr>
          <p:spPr>
            <a:xfrm>
              <a:off x="9411202" y="3553749"/>
              <a:ext cx="49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4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E318B26-3E3D-4DA4-975E-D31DBA099C1C}"/>
              </a:ext>
            </a:extLst>
          </p:cNvPr>
          <p:cNvGrpSpPr/>
          <p:nvPr/>
        </p:nvGrpSpPr>
        <p:grpSpPr>
          <a:xfrm>
            <a:off x="311031" y="365760"/>
            <a:ext cx="5597127" cy="5760720"/>
            <a:chOff x="311031" y="365760"/>
            <a:chExt cx="5597127" cy="576072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EDC015E-2ABD-40DE-9095-909393A68933}"/>
                </a:ext>
              </a:extLst>
            </p:cNvPr>
            <p:cNvSpPr/>
            <p:nvPr/>
          </p:nvSpPr>
          <p:spPr>
            <a:xfrm>
              <a:off x="311031" y="365760"/>
              <a:ext cx="5597127" cy="57607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BEB1F66-DA80-4B61-86A3-44D1E05539F8}"/>
                </a:ext>
              </a:extLst>
            </p:cNvPr>
            <p:cNvSpPr/>
            <p:nvPr/>
          </p:nvSpPr>
          <p:spPr>
            <a:xfrm>
              <a:off x="887172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4BA0587-8C77-4F49-81DD-9969CF02120F}"/>
                </a:ext>
              </a:extLst>
            </p:cNvPr>
            <p:cNvSpPr/>
            <p:nvPr/>
          </p:nvSpPr>
          <p:spPr>
            <a:xfrm>
              <a:off x="2850838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6BCC74D-8856-4019-B0E4-73313039CDD4}"/>
                </a:ext>
              </a:extLst>
            </p:cNvPr>
            <p:cNvSpPr/>
            <p:nvPr/>
          </p:nvSpPr>
          <p:spPr>
            <a:xfrm>
              <a:off x="736270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20EAB43-EFB0-42B0-8F22-CC230337C65A}"/>
                </a:ext>
              </a:extLst>
            </p:cNvPr>
            <p:cNvSpPr/>
            <p:nvPr/>
          </p:nvSpPr>
          <p:spPr>
            <a:xfrm>
              <a:off x="1219005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9C026C55-92B4-4B98-8BFE-2AC8499514F7}"/>
                </a:ext>
              </a:extLst>
            </p:cNvPr>
            <p:cNvSpPr/>
            <p:nvPr/>
          </p:nvSpPr>
          <p:spPr>
            <a:xfrm>
              <a:off x="1783934" y="1427557"/>
              <a:ext cx="1812764" cy="1116209"/>
            </a:xfrm>
            <a:prstGeom prst="downArrow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2400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  <a:p>
              <a:pPr algn="ctr"/>
              <a:r>
                <a:rPr kumimoji="1" lang="en-US" altLang="ja-JP" sz="4000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?</a:t>
              </a:r>
              <a:endParaRPr kumimoji="1" lang="ja-JP" altLang="en-US" sz="4000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59F1CA-E489-4C9C-82F8-B3C1D33E9DEF}"/>
                </a:ext>
              </a:extLst>
            </p:cNvPr>
            <p:cNvSpPr/>
            <p:nvPr/>
          </p:nvSpPr>
          <p:spPr>
            <a:xfrm>
              <a:off x="1343178" y="510757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B802ABE-1771-4999-8BF5-D3AA165AC1EE}"/>
                </a:ext>
              </a:extLst>
            </p:cNvPr>
            <p:cNvSpPr txBox="1"/>
            <p:nvPr/>
          </p:nvSpPr>
          <p:spPr>
            <a:xfrm>
              <a:off x="311031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1C2A8F-8613-41AB-9374-194926D4B140}"/>
              </a:ext>
            </a:extLst>
          </p:cNvPr>
          <p:cNvGrpSpPr/>
          <p:nvPr/>
        </p:nvGrpSpPr>
        <p:grpSpPr>
          <a:xfrm>
            <a:off x="6310706" y="365760"/>
            <a:ext cx="5597127" cy="5760720"/>
            <a:chOff x="6310706" y="365760"/>
            <a:chExt cx="5597127" cy="5760720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A3EBA41-1371-4A70-A29C-181D2D18FE00}"/>
                </a:ext>
              </a:extLst>
            </p:cNvPr>
            <p:cNvSpPr/>
            <p:nvPr/>
          </p:nvSpPr>
          <p:spPr>
            <a:xfrm>
              <a:off x="6310706" y="365760"/>
              <a:ext cx="5597127" cy="57607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7B2CD01-CD94-4F09-8876-641359D41874}"/>
                </a:ext>
              </a:extLst>
            </p:cNvPr>
            <p:cNvSpPr/>
            <p:nvPr/>
          </p:nvSpPr>
          <p:spPr>
            <a:xfrm>
              <a:off x="6886847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50431F4-C6C9-45F4-8FAC-1A55F92C6EB0}"/>
                </a:ext>
              </a:extLst>
            </p:cNvPr>
            <p:cNvSpPr/>
            <p:nvPr/>
          </p:nvSpPr>
          <p:spPr>
            <a:xfrm>
              <a:off x="8850513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8FC28D9-42C5-4ABD-8FF0-707FDA89F6F8}"/>
                </a:ext>
              </a:extLst>
            </p:cNvPr>
            <p:cNvSpPr/>
            <p:nvPr/>
          </p:nvSpPr>
          <p:spPr>
            <a:xfrm>
              <a:off x="6735945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0327C1D3-7AA2-4A51-A6F6-D885DD3EC44D}"/>
                </a:ext>
              </a:extLst>
            </p:cNvPr>
            <p:cNvSpPr/>
            <p:nvPr/>
          </p:nvSpPr>
          <p:spPr>
            <a:xfrm rot="17170494">
              <a:off x="9308781" y="3559966"/>
              <a:ext cx="1398355" cy="168319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DCF4C2BF-A194-482F-9FB3-229637C62CB6}"/>
                </a:ext>
              </a:extLst>
            </p:cNvPr>
            <p:cNvSpPr/>
            <p:nvPr/>
          </p:nvSpPr>
          <p:spPr>
            <a:xfrm rot="14966351">
              <a:off x="7506382" y="4143663"/>
              <a:ext cx="1325238" cy="428588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4992FF1-FE65-4F2D-BD5C-D498C8FE6BCF}"/>
                </a:ext>
              </a:extLst>
            </p:cNvPr>
            <p:cNvSpPr/>
            <p:nvPr/>
          </p:nvSpPr>
          <p:spPr>
            <a:xfrm>
              <a:off x="7218680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034EDFF-B650-41E5-BB76-9BB237268320}"/>
                </a:ext>
              </a:extLst>
            </p:cNvPr>
            <p:cNvSpPr txBox="1"/>
            <p:nvPr/>
          </p:nvSpPr>
          <p:spPr>
            <a:xfrm>
              <a:off x="6310706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C71AFA27-BB83-4C26-A360-B44BFF8DC667}"/>
                </a:ext>
              </a:extLst>
            </p:cNvPr>
            <p:cNvSpPr/>
            <p:nvPr/>
          </p:nvSpPr>
          <p:spPr>
            <a:xfrm>
              <a:off x="7320114" y="557359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AF9C84-7AA3-4769-8BE1-395FDE36A57E}"/>
              </a:ext>
            </a:extLst>
          </p:cNvPr>
          <p:cNvSpPr/>
          <p:nvPr/>
        </p:nvSpPr>
        <p:spPr>
          <a:xfrm>
            <a:off x="7218680" y="510757"/>
            <a:ext cx="2992120" cy="1244115"/>
          </a:xfrm>
          <a:prstGeom prst="rect">
            <a:avLst/>
          </a:prstGeom>
          <a:solidFill>
            <a:srgbClr val="F5F5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96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E318B26-3E3D-4DA4-975E-D31DBA099C1C}"/>
              </a:ext>
            </a:extLst>
          </p:cNvPr>
          <p:cNvGrpSpPr/>
          <p:nvPr/>
        </p:nvGrpSpPr>
        <p:grpSpPr>
          <a:xfrm>
            <a:off x="311031" y="365760"/>
            <a:ext cx="5597127" cy="5760720"/>
            <a:chOff x="311031" y="365760"/>
            <a:chExt cx="5597127" cy="576072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EDC015E-2ABD-40DE-9095-909393A68933}"/>
                </a:ext>
              </a:extLst>
            </p:cNvPr>
            <p:cNvSpPr/>
            <p:nvPr/>
          </p:nvSpPr>
          <p:spPr>
            <a:xfrm>
              <a:off x="311031" y="365760"/>
              <a:ext cx="5597127" cy="57607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BEB1F66-DA80-4B61-86A3-44D1E05539F8}"/>
                </a:ext>
              </a:extLst>
            </p:cNvPr>
            <p:cNvSpPr/>
            <p:nvPr/>
          </p:nvSpPr>
          <p:spPr>
            <a:xfrm>
              <a:off x="887172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4BA0587-8C77-4F49-81DD-9969CF02120F}"/>
                </a:ext>
              </a:extLst>
            </p:cNvPr>
            <p:cNvSpPr/>
            <p:nvPr/>
          </p:nvSpPr>
          <p:spPr>
            <a:xfrm>
              <a:off x="2850838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6BCC74D-8856-4019-B0E4-73313039CDD4}"/>
                </a:ext>
              </a:extLst>
            </p:cNvPr>
            <p:cNvSpPr/>
            <p:nvPr/>
          </p:nvSpPr>
          <p:spPr>
            <a:xfrm>
              <a:off x="736270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20EAB43-EFB0-42B0-8F22-CC230337C65A}"/>
                </a:ext>
              </a:extLst>
            </p:cNvPr>
            <p:cNvSpPr/>
            <p:nvPr/>
          </p:nvSpPr>
          <p:spPr>
            <a:xfrm>
              <a:off x="1219005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59F1CA-E489-4C9C-82F8-B3C1D33E9DEF}"/>
                </a:ext>
              </a:extLst>
            </p:cNvPr>
            <p:cNvSpPr/>
            <p:nvPr/>
          </p:nvSpPr>
          <p:spPr>
            <a:xfrm>
              <a:off x="1343178" y="510757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B802ABE-1771-4999-8BF5-D3AA165AC1EE}"/>
                </a:ext>
              </a:extLst>
            </p:cNvPr>
            <p:cNvSpPr txBox="1"/>
            <p:nvPr/>
          </p:nvSpPr>
          <p:spPr>
            <a:xfrm>
              <a:off x="311031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1C2A8F-8613-41AB-9374-194926D4B140}"/>
              </a:ext>
            </a:extLst>
          </p:cNvPr>
          <p:cNvGrpSpPr/>
          <p:nvPr/>
        </p:nvGrpSpPr>
        <p:grpSpPr>
          <a:xfrm>
            <a:off x="6310706" y="365760"/>
            <a:ext cx="5597127" cy="5760720"/>
            <a:chOff x="6310706" y="365760"/>
            <a:chExt cx="5597127" cy="5760720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A3EBA41-1371-4A70-A29C-181D2D18FE00}"/>
                </a:ext>
              </a:extLst>
            </p:cNvPr>
            <p:cNvSpPr/>
            <p:nvPr/>
          </p:nvSpPr>
          <p:spPr>
            <a:xfrm>
              <a:off x="6310706" y="365760"/>
              <a:ext cx="5597127" cy="57607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7B2CD01-CD94-4F09-8876-641359D41874}"/>
                </a:ext>
              </a:extLst>
            </p:cNvPr>
            <p:cNvSpPr/>
            <p:nvPr/>
          </p:nvSpPr>
          <p:spPr>
            <a:xfrm>
              <a:off x="6886847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50431F4-C6C9-45F4-8FAC-1A55F92C6EB0}"/>
                </a:ext>
              </a:extLst>
            </p:cNvPr>
            <p:cNvSpPr/>
            <p:nvPr/>
          </p:nvSpPr>
          <p:spPr>
            <a:xfrm>
              <a:off x="8850513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8FC28D9-42C5-4ABD-8FF0-707FDA89F6F8}"/>
                </a:ext>
              </a:extLst>
            </p:cNvPr>
            <p:cNvSpPr/>
            <p:nvPr/>
          </p:nvSpPr>
          <p:spPr>
            <a:xfrm>
              <a:off x="6735945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4992FF1-FE65-4F2D-BD5C-D498C8FE6BCF}"/>
                </a:ext>
              </a:extLst>
            </p:cNvPr>
            <p:cNvSpPr/>
            <p:nvPr/>
          </p:nvSpPr>
          <p:spPr>
            <a:xfrm>
              <a:off x="7218680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034EDFF-B650-41E5-BB76-9BB237268320}"/>
                </a:ext>
              </a:extLst>
            </p:cNvPr>
            <p:cNvSpPr txBox="1"/>
            <p:nvPr/>
          </p:nvSpPr>
          <p:spPr>
            <a:xfrm>
              <a:off x="6310706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C71AFA27-BB83-4C26-A360-B44BFF8DC667}"/>
                </a:ext>
              </a:extLst>
            </p:cNvPr>
            <p:cNvSpPr/>
            <p:nvPr/>
          </p:nvSpPr>
          <p:spPr>
            <a:xfrm>
              <a:off x="7320114" y="557359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68E5988-B840-4254-A6D8-592525CE67B2}"/>
              </a:ext>
            </a:extLst>
          </p:cNvPr>
          <p:cNvSpPr/>
          <p:nvPr/>
        </p:nvSpPr>
        <p:spPr>
          <a:xfrm>
            <a:off x="997123" y="365760"/>
            <a:ext cx="3217495" cy="1363958"/>
          </a:xfrm>
          <a:prstGeom prst="rect">
            <a:avLst/>
          </a:prstGeom>
          <a:solidFill>
            <a:srgbClr val="F5F5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E6CC36-560B-4A0F-BDC0-0FCD26142993}"/>
              </a:ext>
            </a:extLst>
          </p:cNvPr>
          <p:cNvSpPr/>
          <p:nvPr/>
        </p:nvSpPr>
        <p:spPr>
          <a:xfrm>
            <a:off x="7099335" y="510757"/>
            <a:ext cx="3248625" cy="1244116"/>
          </a:xfrm>
          <a:prstGeom prst="rect">
            <a:avLst/>
          </a:prstGeom>
          <a:solidFill>
            <a:srgbClr val="F5F5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E318B26-3E3D-4DA4-975E-D31DBA099C1C}"/>
              </a:ext>
            </a:extLst>
          </p:cNvPr>
          <p:cNvGrpSpPr/>
          <p:nvPr/>
        </p:nvGrpSpPr>
        <p:grpSpPr>
          <a:xfrm>
            <a:off x="311031" y="365760"/>
            <a:ext cx="5597127" cy="5760720"/>
            <a:chOff x="311031" y="365760"/>
            <a:chExt cx="5597127" cy="576072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BEB1F66-DA80-4B61-86A3-44D1E05539F8}"/>
                </a:ext>
              </a:extLst>
            </p:cNvPr>
            <p:cNvSpPr/>
            <p:nvPr/>
          </p:nvSpPr>
          <p:spPr>
            <a:xfrm>
              <a:off x="887172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4BA0587-8C77-4F49-81DD-9969CF02120F}"/>
                </a:ext>
              </a:extLst>
            </p:cNvPr>
            <p:cNvSpPr/>
            <p:nvPr/>
          </p:nvSpPr>
          <p:spPr>
            <a:xfrm>
              <a:off x="2850838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6BCC74D-8856-4019-B0E4-73313039CDD4}"/>
                </a:ext>
              </a:extLst>
            </p:cNvPr>
            <p:cNvSpPr/>
            <p:nvPr/>
          </p:nvSpPr>
          <p:spPr>
            <a:xfrm>
              <a:off x="736270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20EAB43-EFB0-42B0-8F22-CC230337C65A}"/>
                </a:ext>
              </a:extLst>
            </p:cNvPr>
            <p:cNvSpPr/>
            <p:nvPr/>
          </p:nvSpPr>
          <p:spPr>
            <a:xfrm>
              <a:off x="1219005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59F1CA-E489-4C9C-82F8-B3C1D33E9DEF}"/>
                </a:ext>
              </a:extLst>
            </p:cNvPr>
            <p:cNvSpPr/>
            <p:nvPr/>
          </p:nvSpPr>
          <p:spPr>
            <a:xfrm>
              <a:off x="1343178" y="510757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B802ABE-1771-4999-8BF5-D3AA165AC1EE}"/>
                </a:ext>
              </a:extLst>
            </p:cNvPr>
            <p:cNvSpPr txBox="1"/>
            <p:nvPr/>
          </p:nvSpPr>
          <p:spPr>
            <a:xfrm>
              <a:off x="311031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EDC015E-2ABD-40DE-9095-909393A68933}"/>
                </a:ext>
              </a:extLst>
            </p:cNvPr>
            <p:cNvSpPr/>
            <p:nvPr/>
          </p:nvSpPr>
          <p:spPr>
            <a:xfrm>
              <a:off x="311031" y="365760"/>
              <a:ext cx="5597127" cy="5760720"/>
            </a:xfrm>
            <a:prstGeom prst="rect">
              <a:avLst/>
            </a:prstGeom>
            <a:solidFill>
              <a:srgbClr val="F5F5F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41C2A8F-8613-41AB-9374-194926D4B140}"/>
              </a:ext>
            </a:extLst>
          </p:cNvPr>
          <p:cNvGrpSpPr/>
          <p:nvPr/>
        </p:nvGrpSpPr>
        <p:grpSpPr>
          <a:xfrm>
            <a:off x="6310706" y="365760"/>
            <a:ext cx="5597127" cy="5760720"/>
            <a:chOff x="6310706" y="365760"/>
            <a:chExt cx="5597127" cy="576072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7B2CD01-CD94-4F09-8876-641359D41874}"/>
                </a:ext>
              </a:extLst>
            </p:cNvPr>
            <p:cNvSpPr/>
            <p:nvPr/>
          </p:nvSpPr>
          <p:spPr>
            <a:xfrm>
              <a:off x="6886847" y="2277999"/>
              <a:ext cx="1812764" cy="174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50431F4-C6C9-45F4-8FAC-1A55F92C6EB0}"/>
                </a:ext>
              </a:extLst>
            </p:cNvPr>
            <p:cNvSpPr/>
            <p:nvPr/>
          </p:nvSpPr>
          <p:spPr>
            <a:xfrm>
              <a:off x="8850513" y="1930444"/>
              <a:ext cx="2727561" cy="25620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8FC28D9-42C5-4ABD-8FF0-707FDA89F6F8}"/>
                </a:ext>
              </a:extLst>
            </p:cNvPr>
            <p:cNvSpPr/>
            <p:nvPr/>
          </p:nvSpPr>
          <p:spPr>
            <a:xfrm>
              <a:off x="6735945" y="1877780"/>
              <a:ext cx="4952011" cy="266741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4992FF1-FE65-4F2D-BD5C-D498C8FE6BCF}"/>
                </a:ext>
              </a:extLst>
            </p:cNvPr>
            <p:cNvSpPr/>
            <p:nvPr/>
          </p:nvSpPr>
          <p:spPr>
            <a:xfrm>
              <a:off x="7218680" y="4835182"/>
              <a:ext cx="3688275" cy="116839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Voters</a:t>
              </a:r>
              <a:endParaRPr kumimoji="1" lang="ja-JP" altLang="en-US" b="1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034EDFF-B650-41E5-BB76-9BB237268320}"/>
                </a:ext>
              </a:extLst>
            </p:cNvPr>
            <p:cNvSpPr txBox="1"/>
            <p:nvPr/>
          </p:nvSpPr>
          <p:spPr>
            <a:xfrm>
              <a:off x="6310706" y="1985661"/>
              <a:ext cx="492443" cy="23429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kumimoji="1" lang="en-US" altLang="ja-JP" sz="20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Social Information</a:t>
              </a: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C71AFA27-BB83-4C26-A360-B44BFF8DC667}"/>
                </a:ext>
              </a:extLst>
            </p:cNvPr>
            <p:cNvSpPr/>
            <p:nvPr/>
          </p:nvSpPr>
          <p:spPr>
            <a:xfrm>
              <a:off x="7320114" y="557359"/>
              <a:ext cx="2713513" cy="1116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 Voters</a:t>
              </a:r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A3EBA41-1371-4A70-A29C-181D2D18FE00}"/>
                </a:ext>
              </a:extLst>
            </p:cNvPr>
            <p:cNvSpPr/>
            <p:nvPr/>
          </p:nvSpPr>
          <p:spPr>
            <a:xfrm>
              <a:off x="6310706" y="365760"/>
              <a:ext cx="5597127" cy="5760720"/>
            </a:xfrm>
            <a:prstGeom prst="rect">
              <a:avLst/>
            </a:prstGeom>
            <a:solidFill>
              <a:srgbClr val="F5F5F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76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FA2EE32-7748-4A6C-88F8-4FDFFD2A0C68}"/>
              </a:ext>
            </a:extLst>
          </p:cNvPr>
          <p:cNvGrpSpPr/>
          <p:nvPr/>
        </p:nvGrpSpPr>
        <p:grpSpPr>
          <a:xfrm>
            <a:off x="6395284" y="249381"/>
            <a:ext cx="5597127" cy="5035137"/>
            <a:chOff x="6395284" y="249381"/>
            <a:chExt cx="5597127" cy="5035137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16827D-4F73-4B16-BF1A-9D0E4B87151E}"/>
                </a:ext>
              </a:extLst>
            </p:cNvPr>
            <p:cNvSpPr/>
            <p:nvPr/>
          </p:nvSpPr>
          <p:spPr>
            <a:xfrm>
              <a:off x="6395284" y="249381"/>
              <a:ext cx="5597127" cy="503513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四角形: 角を丸くする 31">
              <a:extLst>
                <a:ext uri="{FF2B5EF4-FFF2-40B4-BE49-F238E27FC236}">
                  <a16:creationId xmlns:a16="http://schemas.microsoft.com/office/drawing/2014/main" id="{0A5BB0AC-301B-4D0F-BA6C-3B0947A9694E}"/>
                </a:ext>
              </a:extLst>
            </p:cNvPr>
            <p:cNvSpPr/>
            <p:nvPr/>
          </p:nvSpPr>
          <p:spPr>
            <a:xfrm>
              <a:off x="8719132" y="1047557"/>
              <a:ext cx="3153748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四角形: 角を丸くする 31">
              <a:extLst>
                <a:ext uri="{FF2B5EF4-FFF2-40B4-BE49-F238E27FC236}">
                  <a16:creationId xmlns:a16="http://schemas.microsoft.com/office/drawing/2014/main" id="{334D76F8-48CD-49B4-A478-6FD9A7FA7C60}"/>
                </a:ext>
              </a:extLst>
            </p:cNvPr>
            <p:cNvSpPr/>
            <p:nvPr/>
          </p:nvSpPr>
          <p:spPr>
            <a:xfrm>
              <a:off x="6514817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四角形: 角を丸くする 31">
              <a:extLst>
                <a:ext uri="{FF2B5EF4-FFF2-40B4-BE49-F238E27FC236}">
                  <a16:creationId xmlns:a16="http://schemas.microsoft.com/office/drawing/2014/main" id="{08F87D7C-63F2-4EA9-9A1D-032A0B2825E8}"/>
                </a:ext>
              </a:extLst>
            </p:cNvPr>
            <p:cNvSpPr/>
            <p:nvPr/>
          </p:nvSpPr>
          <p:spPr>
            <a:xfrm>
              <a:off x="6514818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四角形: 角を丸くする 31">
              <a:extLst>
                <a:ext uri="{FF2B5EF4-FFF2-40B4-BE49-F238E27FC236}">
                  <a16:creationId xmlns:a16="http://schemas.microsoft.com/office/drawing/2014/main" id="{EB8DC87F-F249-4A1A-BB44-B1BAD96DAB4B}"/>
                </a:ext>
              </a:extLst>
            </p:cNvPr>
            <p:cNvSpPr/>
            <p:nvPr/>
          </p:nvSpPr>
          <p:spPr>
            <a:xfrm>
              <a:off x="10434461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59" name="四角形: 角を丸くする 31">
              <a:extLst>
                <a:ext uri="{FF2B5EF4-FFF2-40B4-BE49-F238E27FC236}">
                  <a16:creationId xmlns:a16="http://schemas.microsoft.com/office/drawing/2014/main" id="{E0A120F3-DDD0-43BB-A96C-A5C3AE9BBD07}"/>
                </a:ext>
              </a:extLst>
            </p:cNvPr>
            <p:cNvSpPr/>
            <p:nvPr/>
          </p:nvSpPr>
          <p:spPr>
            <a:xfrm>
              <a:off x="6514817" y="4087866"/>
              <a:ext cx="2384517" cy="844917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700E9FC-4D7D-4D42-A3D3-8B392833264E}"/>
                </a:ext>
              </a:extLst>
            </p:cNvPr>
            <p:cNvSpPr txBox="1"/>
            <p:nvPr/>
          </p:nvSpPr>
          <p:spPr>
            <a:xfrm>
              <a:off x="8661520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4" name="四角形: 角を丸くする 31">
              <a:extLst>
                <a:ext uri="{FF2B5EF4-FFF2-40B4-BE49-F238E27FC236}">
                  <a16:creationId xmlns:a16="http://schemas.microsoft.com/office/drawing/2014/main" id="{090B80F6-94A4-4E20-8F93-F5DBAE014533}"/>
                </a:ext>
              </a:extLst>
            </p:cNvPr>
            <p:cNvSpPr/>
            <p:nvPr/>
          </p:nvSpPr>
          <p:spPr>
            <a:xfrm rot="16200000">
              <a:off x="7644502" y="2004837"/>
              <a:ext cx="2339363" cy="42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65" name="四角形: 角を丸くする 31">
              <a:extLst>
                <a:ext uri="{FF2B5EF4-FFF2-40B4-BE49-F238E27FC236}">
                  <a16:creationId xmlns:a16="http://schemas.microsoft.com/office/drawing/2014/main" id="{7CA0AEB7-A382-4B22-AE53-3851F8C65A1A}"/>
                </a:ext>
              </a:extLst>
            </p:cNvPr>
            <p:cNvSpPr/>
            <p:nvPr/>
          </p:nvSpPr>
          <p:spPr>
            <a:xfrm rot="16200000">
              <a:off x="9050842" y="2003302"/>
              <a:ext cx="2342439" cy="42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57" name="四角形: 角を丸くする 31">
              <a:extLst>
                <a:ext uri="{FF2B5EF4-FFF2-40B4-BE49-F238E27FC236}">
                  <a16:creationId xmlns:a16="http://schemas.microsoft.com/office/drawing/2014/main" id="{F8380199-6DF2-48E4-954F-26EF2C2E90C5}"/>
                </a:ext>
              </a:extLst>
            </p:cNvPr>
            <p:cNvSpPr/>
            <p:nvPr/>
          </p:nvSpPr>
          <p:spPr>
            <a:xfrm>
              <a:off x="9041097" y="1044480"/>
              <a:ext cx="968564" cy="2342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1" name="矢印: 右 60">
              <a:extLst>
                <a:ext uri="{FF2B5EF4-FFF2-40B4-BE49-F238E27FC236}">
                  <a16:creationId xmlns:a16="http://schemas.microsoft.com/office/drawing/2014/main" id="{5E8C2E1E-FFF7-4BF0-A320-725E6ED6A90D}"/>
                </a:ext>
              </a:extLst>
            </p:cNvPr>
            <p:cNvSpPr/>
            <p:nvPr/>
          </p:nvSpPr>
          <p:spPr>
            <a:xfrm rot="14880109">
              <a:off x="9084855" y="3350358"/>
              <a:ext cx="1049634" cy="945845"/>
            </a:xfrm>
            <a:prstGeom prst="rightArrow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2" name="四角形: 角を丸くする 31">
              <a:extLst>
                <a:ext uri="{FF2B5EF4-FFF2-40B4-BE49-F238E27FC236}">
                  <a16:creationId xmlns:a16="http://schemas.microsoft.com/office/drawing/2014/main" id="{D91DFF4D-6DAF-4063-B392-9FD8336C68E9}"/>
                </a:ext>
              </a:extLst>
            </p:cNvPr>
            <p:cNvSpPr/>
            <p:nvPr/>
          </p:nvSpPr>
          <p:spPr>
            <a:xfrm>
              <a:off x="9488364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35D6A7E-6D1F-4E70-B3F9-6AADD16311B3}"/>
              </a:ext>
            </a:extLst>
          </p:cNvPr>
          <p:cNvGrpSpPr/>
          <p:nvPr/>
        </p:nvGrpSpPr>
        <p:grpSpPr>
          <a:xfrm>
            <a:off x="448191" y="249382"/>
            <a:ext cx="5597127" cy="5035137"/>
            <a:chOff x="448191" y="249382"/>
            <a:chExt cx="5597127" cy="503513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73C64D0-5ED5-4959-9478-5719B8FF7978}"/>
                </a:ext>
              </a:extLst>
            </p:cNvPr>
            <p:cNvSpPr/>
            <p:nvPr/>
          </p:nvSpPr>
          <p:spPr>
            <a:xfrm>
              <a:off x="448191" y="249382"/>
              <a:ext cx="5597127" cy="503513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31">
              <a:extLst>
                <a:ext uri="{FF2B5EF4-FFF2-40B4-BE49-F238E27FC236}">
                  <a16:creationId xmlns:a16="http://schemas.microsoft.com/office/drawing/2014/main" id="{24852F0B-D50A-4DE8-882F-F973131146BD}"/>
                </a:ext>
              </a:extLst>
            </p:cNvPr>
            <p:cNvSpPr/>
            <p:nvPr/>
          </p:nvSpPr>
          <p:spPr>
            <a:xfrm>
              <a:off x="2772039" y="1047557"/>
              <a:ext cx="3153747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" name="四角形: 角を丸くする 31">
              <a:extLst>
                <a:ext uri="{FF2B5EF4-FFF2-40B4-BE49-F238E27FC236}">
                  <a16:creationId xmlns:a16="http://schemas.microsoft.com/office/drawing/2014/main" id="{E081BC4D-D62D-4837-BE90-6CC10B02AD31}"/>
                </a:ext>
              </a:extLst>
            </p:cNvPr>
            <p:cNvSpPr/>
            <p:nvPr/>
          </p:nvSpPr>
          <p:spPr>
            <a:xfrm>
              <a:off x="567724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B86C25D7-2F2C-4830-BED3-C16CA2B32B9E}"/>
                </a:ext>
              </a:extLst>
            </p:cNvPr>
            <p:cNvSpPr/>
            <p:nvPr/>
          </p:nvSpPr>
          <p:spPr>
            <a:xfrm>
              <a:off x="567725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4" name="四角形: 角を丸くする 31">
              <a:extLst>
                <a:ext uri="{FF2B5EF4-FFF2-40B4-BE49-F238E27FC236}">
                  <a16:creationId xmlns:a16="http://schemas.microsoft.com/office/drawing/2014/main" id="{A9314356-9B45-4450-90F9-CF95E9F3E005}"/>
                </a:ext>
              </a:extLst>
            </p:cNvPr>
            <p:cNvSpPr/>
            <p:nvPr/>
          </p:nvSpPr>
          <p:spPr>
            <a:xfrm>
              <a:off x="4487367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44" name="四角形: 角を丸くする 31">
              <a:extLst>
                <a:ext uri="{FF2B5EF4-FFF2-40B4-BE49-F238E27FC236}">
                  <a16:creationId xmlns:a16="http://schemas.microsoft.com/office/drawing/2014/main" id="{9E5986D0-F021-468D-93EC-11A4BE9CA00B}"/>
                </a:ext>
              </a:extLst>
            </p:cNvPr>
            <p:cNvSpPr/>
            <p:nvPr/>
          </p:nvSpPr>
          <p:spPr>
            <a:xfrm>
              <a:off x="567724" y="4087867"/>
              <a:ext cx="2384517" cy="844917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384710-F7AF-4C63-B280-ABD1D4D1E90F}"/>
                </a:ext>
              </a:extLst>
            </p:cNvPr>
            <p:cNvSpPr txBox="1"/>
            <p:nvPr/>
          </p:nvSpPr>
          <p:spPr>
            <a:xfrm>
              <a:off x="2714427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6" name="四角形: 角を丸くする 31">
              <a:extLst>
                <a:ext uri="{FF2B5EF4-FFF2-40B4-BE49-F238E27FC236}">
                  <a16:creationId xmlns:a16="http://schemas.microsoft.com/office/drawing/2014/main" id="{D7B2B91E-319B-47C8-8558-EE65601533C3}"/>
                </a:ext>
              </a:extLst>
            </p:cNvPr>
            <p:cNvSpPr/>
            <p:nvPr/>
          </p:nvSpPr>
          <p:spPr>
            <a:xfrm rot="16200000">
              <a:off x="2103869" y="1712650"/>
              <a:ext cx="2342441" cy="1006099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2" name="四角形: 角を丸くする 31">
              <a:extLst>
                <a:ext uri="{FF2B5EF4-FFF2-40B4-BE49-F238E27FC236}">
                  <a16:creationId xmlns:a16="http://schemas.microsoft.com/office/drawing/2014/main" id="{2DCBCB5A-9873-4D72-A28D-67628630189C}"/>
                </a:ext>
              </a:extLst>
            </p:cNvPr>
            <p:cNvSpPr/>
            <p:nvPr/>
          </p:nvSpPr>
          <p:spPr>
            <a:xfrm>
              <a:off x="3686861" y="1047557"/>
              <a:ext cx="800506" cy="2342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3" name="四角形: 角を丸くする 31">
              <a:extLst>
                <a:ext uri="{FF2B5EF4-FFF2-40B4-BE49-F238E27FC236}">
                  <a16:creationId xmlns:a16="http://schemas.microsoft.com/office/drawing/2014/main" id="{13EAC73C-9DAC-4BDD-ABF5-72C8FD7FC99C}"/>
                </a:ext>
              </a:extLst>
            </p:cNvPr>
            <p:cNvSpPr/>
            <p:nvPr/>
          </p:nvSpPr>
          <p:spPr>
            <a:xfrm>
              <a:off x="2646422" y="1047557"/>
              <a:ext cx="186697" cy="2342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C7CF2810-8CA4-4AA7-AAC8-24B67B98800A}"/>
                </a:ext>
              </a:extLst>
            </p:cNvPr>
            <p:cNvSpPr/>
            <p:nvPr/>
          </p:nvSpPr>
          <p:spPr>
            <a:xfrm rot="13941510">
              <a:off x="2507532" y="3806254"/>
              <a:ext cx="1478448" cy="274202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090C621A-7048-4B99-8FC1-9C3D37A0EC1F}"/>
                </a:ext>
              </a:extLst>
            </p:cNvPr>
            <p:cNvSpPr/>
            <p:nvPr/>
          </p:nvSpPr>
          <p:spPr>
            <a:xfrm rot="16200000">
              <a:off x="3563682" y="3327644"/>
              <a:ext cx="1049634" cy="945845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6" name="四角形: 角を丸くする 31">
              <a:extLst>
                <a:ext uri="{FF2B5EF4-FFF2-40B4-BE49-F238E27FC236}">
                  <a16:creationId xmlns:a16="http://schemas.microsoft.com/office/drawing/2014/main" id="{8702C4D0-379F-4BA7-8673-E9B7CC3A8992}"/>
                </a:ext>
              </a:extLst>
            </p:cNvPr>
            <p:cNvSpPr/>
            <p:nvPr/>
          </p:nvSpPr>
          <p:spPr>
            <a:xfrm>
              <a:off x="3541271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1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FA2EE32-7748-4A6C-88F8-4FDFFD2A0C68}"/>
              </a:ext>
            </a:extLst>
          </p:cNvPr>
          <p:cNvGrpSpPr/>
          <p:nvPr/>
        </p:nvGrpSpPr>
        <p:grpSpPr>
          <a:xfrm>
            <a:off x="6395284" y="249381"/>
            <a:ext cx="5597127" cy="5035137"/>
            <a:chOff x="6395284" y="249381"/>
            <a:chExt cx="5597127" cy="5035137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16827D-4F73-4B16-BF1A-9D0E4B87151E}"/>
                </a:ext>
              </a:extLst>
            </p:cNvPr>
            <p:cNvSpPr/>
            <p:nvPr/>
          </p:nvSpPr>
          <p:spPr>
            <a:xfrm>
              <a:off x="6395284" y="249381"/>
              <a:ext cx="5597127" cy="503513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四角形: 角を丸くする 31">
              <a:extLst>
                <a:ext uri="{FF2B5EF4-FFF2-40B4-BE49-F238E27FC236}">
                  <a16:creationId xmlns:a16="http://schemas.microsoft.com/office/drawing/2014/main" id="{0A5BB0AC-301B-4D0F-BA6C-3B0947A9694E}"/>
                </a:ext>
              </a:extLst>
            </p:cNvPr>
            <p:cNvSpPr/>
            <p:nvPr/>
          </p:nvSpPr>
          <p:spPr>
            <a:xfrm>
              <a:off x="8719132" y="1047557"/>
              <a:ext cx="3153748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四角形: 角を丸くする 31">
              <a:extLst>
                <a:ext uri="{FF2B5EF4-FFF2-40B4-BE49-F238E27FC236}">
                  <a16:creationId xmlns:a16="http://schemas.microsoft.com/office/drawing/2014/main" id="{334D76F8-48CD-49B4-A478-6FD9A7FA7C60}"/>
                </a:ext>
              </a:extLst>
            </p:cNvPr>
            <p:cNvSpPr/>
            <p:nvPr/>
          </p:nvSpPr>
          <p:spPr>
            <a:xfrm>
              <a:off x="6514817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四角形: 角を丸くする 31">
              <a:extLst>
                <a:ext uri="{FF2B5EF4-FFF2-40B4-BE49-F238E27FC236}">
                  <a16:creationId xmlns:a16="http://schemas.microsoft.com/office/drawing/2014/main" id="{08F87D7C-63F2-4EA9-9A1D-032A0B2825E8}"/>
                </a:ext>
              </a:extLst>
            </p:cNvPr>
            <p:cNvSpPr/>
            <p:nvPr/>
          </p:nvSpPr>
          <p:spPr>
            <a:xfrm>
              <a:off x="6514818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四角形: 角を丸くする 31">
              <a:extLst>
                <a:ext uri="{FF2B5EF4-FFF2-40B4-BE49-F238E27FC236}">
                  <a16:creationId xmlns:a16="http://schemas.microsoft.com/office/drawing/2014/main" id="{EB8DC87F-F249-4A1A-BB44-B1BAD96DAB4B}"/>
                </a:ext>
              </a:extLst>
            </p:cNvPr>
            <p:cNvSpPr/>
            <p:nvPr/>
          </p:nvSpPr>
          <p:spPr>
            <a:xfrm>
              <a:off x="10434461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700E9FC-4D7D-4D42-A3D3-8B392833264E}"/>
                </a:ext>
              </a:extLst>
            </p:cNvPr>
            <p:cNvSpPr txBox="1"/>
            <p:nvPr/>
          </p:nvSpPr>
          <p:spPr>
            <a:xfrm>
              <a:off x="8661520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4" name="四角形: 角を丸くする 31">
              <a:extLst>
                <a:ext uri="{FF2B5EF4-FFF2-40B4-BE49-F238E27FC236}">
                  <a16:creationId xmlns:a16="http://schemas.microsoft.com/office/drawing/2014/main" id="{090B80F6-94A4-4E20-8F93-F5DBAE014533}"/>
                </a:ext>
              </a:extLst>
            </p:cNvPr>
            <p:cNvSpPr/>
            <p:nvPr/>
          </p:nvSpPr>
          <p:spPr>
            <a:xfrm rot="16200000">
              <a:off x="7644502" y="2004837"/>
              <a:ext cx="2339363" cy="42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65" name="四角形: 角を丸くする 31">
              <a:extLst>
                <a:ext uri="{FF2B5EF4-FFF2-40B4-BE49-F238E27FC236}">
                  <a16:creationId xmlns:a16="http://schemas.microsoft.com/office/drawing/2014/main" id="{7CA0AEB7-A382-4B22-AE53-3851F8C65A1A}"/>
                </a:ext>
              </a:extLst>
            </p:cNvPr>
            <p:cNvSpPr/>
            <p:nvPr/>
          </p:nvSpPr>
          <p:spPr>
            <a:xfrm rot="16200000">
              <a:off x="9050842" y="2003302"/>
              <a:ext cx="2342439" cy="42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57" name="四角形: 角を丸くする 31">
              <a:extLst>
                <a:ext uri="{FF2B5EF4-FFF2-40B4-BE49-F238E27FC236}">
                  <a16:creationId xmlns:a16="http://schemas.microsoft.com/office/drawing/2014/main" id="{F8380199-6DF2-48E4-954F-26EF2C2E90C5}"/>
                </a:ext>
              </a:extLst>
            </p:cNvPr>
            <p:cNvSpPr/>
            <p:nvPr/>
          </p:nvSpPr>
          <p:spPr>
            <a:xfrm>
              <a:off x="9041097" y="1044480"/>
              <a:ext cx="968564" cy="2342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1" name="矢印: 右 60">
              <a:extLst>
                <a:ext uri="{FF2B5EF4-FFF2-40B4-BE49-F238E27FC236}">
                  <a16:creationId xmlns:a16="http://schemas.microsoft.com/office/drawing/2014/main" id="{5E8C2E1E-FFF7-4BF0-A320-725E6ED6A90D}"/>
                </a:ext>
              </a:extLst>
            </p:cNvPr>
            <p:cNvSpPr/>
            <p:nvPr/>
          </p:nvSpPr>
          <p:spPr>
            <a:xfrm rot="14880109">
              <a:off x="9084855" y="3350358"/>
              <a:ext cx="1049634" cy="945845"/>
            </a:xfrm>
            <a:prstGeom prst="rightArrow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2" name="四角形: 角を丸くする 31">
              <a:extLst>
                <a:ext uri="{FF2B5EF4-FFF2-40B4-BE49-F238E27FC236}">
                  <a16:creationId xmlns:a16="http://schemas.microsoft.com/office/drawing/2014/main" id="{D91DFF4D-6DAF-4063-B392-9FD8336C68E9}"/>
                </a:ext>
              </a:extLst>
            </p:cNvPr>
            <p:cNvSpPr/>
            <p:nvPr/>
          </p:nvSpPr>
          <p:spPr>
            <a:xfrm>
              <a:off x="9488364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35D6A7E-6D1F-4E70-B3F9-6AADD16311B3}"/>
              </a:ext>
            </a:extLst>
          </p:cNvPr>
          <p:cNvGrpSpPr/>
          <p:nvPr/>
        </p:nvGrpSpPr>
        <p:grpSpPr>
          <a:xfrm>
            <a:off x="448191" y="249382"/>
            <a:ext cx="5597127" cy="5035137"/>
            <a:chOff x="448191" y="249382"/>
            <a:chExt cx="5597127" cy="503513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73C64D0-5ED5-4959-9478-5719B8FF7978}"/>
                </a:ext>
              </a:extLst>
            </p:cNvPr>
            <p:cNvSpPr/>
            <p:nvPr/>
          </p:nvSpPr>
          <p:spPr>
            <a:xfrm>
              <a:off x="448191" y="249382"/>
              <a:ext cx="5597127" cy="503513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31">
              <a:extLst>
                <a:ext uri="{FF2B5EF4-FFF2-40B4-BE49-F238E27FC236}">
                  <a16:creationId xmlns:a16="http://schemas.microsoft.com/office/drawing/2014/main" id="{24852F0B-D50A-4DE8-882F-F973131146BD}"/>
                </a:ext>
              </a:extLst>
            </p:cNvPr>
            <p:cNvSpPr/>
            <p:nvPr/>
          </p:nvSpPr>
          <p:spPr>
            <a:xfrm>
              <a:off x="2772039" y="1047557"/>
              <a:ext cx="3153747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" name="四角形: 角を丸くする 31">
              <a:extLst>
                <a:ext uri="{FF2B5EF4-FFF2-40B4-BE49-F238E27FC236}">
                  <a16:creationId xmlns:a16="http://schemas.microsoft.com/office/drawing/2014/main" id="{E081BC4D-D62D-4837-BE90-6CC10B02AD31}"/>
                </a:ext>
              </a:extLst>
            </p:cNvPr>
            <p:cNvSpPr/>
            <p:nvPr/>
          </p:nvSpPr>
          <p:spPr>
            <a:xfrm>
              <a:off x="567724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B86C25D7-2F2C-4830-BED3-C16CA2B32B9E}"/>
                </a:ext>
              </a:extLst>
            </p:cNvPr>
            <p:cNvSpPr/>
            <p:nvPr/>
          </p:nvSpPr>
          <p:spPr>
            <a:xfrm>
              <a:off x="567725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4" name="四角形: 角を丸くする 31">
              <a:extLst>
                <a:ext uri="{FF2B5EF4-FFF2-40B4-BE49-F238E27FC236}">
                  <a16:creationId xmlns:a16="http://schemas.microsoft.com/office/drawing/2014/main" id="{A9314356-9B45-4450-90F9-CF95E9F3E005}"/>
                </a:ext>
              </a:extLst>
            </p:cNvPr>
            <p:cNvSpPr/>
            <p:nvPr/>
          </p:nvSpPr>
          <p:spPr>
            <a:xfrm>
              <a:off x="4487367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384710-F7AF-4C63-B280-ABD1D4D1E90F}"/>
                </a:ext>
              </a:extLst>
            </p:cNvPr>
            <p:cNvSpPr txBox="1"/>
            <p:nvPr/>
          </p:nvSpPr>
          <p:spPr>
            <a:xfrm>
              <a:off x="2714427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6" name="四角形: 角を丸くする 31">
              <a:extLst>
                <a:ext uri="{FF2B5EF4-FFF2-40B4-BE49-F238E27FC236}">
                  <a16:creationId xmlns:a16="http://schemas.microsoft.com/office/drawing/2014/main" id="{D7B2B91E-319B-47C8-8558-EE65601533C3}"/>
                </a:ext>
              </a:extLst>
            </p:cNvPr>
            <p:cNvSpPr/>
            <p:nvPr/>
          </p:nvSpPr>
          <p:spPr>
            <a:xfrm rot="16200000">
              <a:off x="2103869" y="1712650"/>
              <a:ext cx="2342441" cy="1006099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2" name="四角形: 角を丸くする 31">
              <a:extLst>
                <a:ext uri="{FF2B5EF4-FFF2-40B4-BE49-F238E27FC236}">
                  <a16:creationId xmlns:a16="http://schemas.microsoft.com/office/drawing/2014/main" id="{2DCBCB5A-9873-4D72-A28D-67628630189C}"/>
                </a:ext>
              </a:extLst>
            </p:cNvPr>
            <p:cNvSpPr/>
            <p:nvPr/>
          </p:nvSpPr>
          <p:spPr>
            <a:xfrm>
              <a:off x="3686861" y="1047557"/>
              <a:ext cx="800506" cy="2342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3" name="四角形: 角を丸くする 31">
              <a:extLst>
                <a:ext uri="{FF2B5EF4-FFF2-40B4-BE49-F238E27FC236}">
                  <a16:creationId xmlns:a16="http://schemas.microsoft.com/office/drawing/2014/main" id="{13EAC73C-9DAC-4BDD-ABF5-72C8FD7FC99C}"/>
                </a:ext>
              </a:extLst>
            </p:cNvPr>
            <p:cNvSpPr/>
            <p:nvPr/>
          </p:nvSpPr>
          <p:spPr>
            <a:xfrm>
              <a:off x="2646422" y="1047557"/>
              <a:ext cx="186697" cy="2342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C7CF2810-8CA4-4AA7-AAC8-24B67B98800A}"/>
                </a:ext>
              </a:extLst>
            </p:cNvPr>
            <p:cNvSpPr/>
            <p:nvPr/>
          </p:nvSpPr>
          <p:spPr>
            <a:xfrm rot="13941510">
              <a:off x="2507532" y="3806254"/>
              <a:ext cx="1478448" cy="274202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090C621A-7048-4B99-8FC1-9C3D37A0EC1F}"/>
                </a:ext>
              </a:extLst>
            </p:cNvPr>
            <p:cNvSpPr/>
            <p:nvPr/>
          </p:nvSpPr>
          <p:spPr>
            <a:xfrm rot="16200000">
              <a:off x="3563682" y="3327644"/>
              <a:ext cx="1049634" cy="945845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6" name="四角形: 角を丸くする 31">
              <a:extLst>
                <a:ext uri="{FF2B5EF4-FFF2-40B4-BE49-F238E27FC236}">
                  <a16:creationId xmlns:a16="http://schemas.microsoft.com/office/drawing/2014/main" id="{8702C4D0-379F-4BA7-8673-E9B7CC3A8992}"/>
                </a:ext>
              </a:extLst>
            </p:cNvPr>
            <p:cNvSpPr/>
            <p:nvPr/>
          </p:nvSpPr>
          <p:spPr>
            <a:xfrm>
              <a:off x="3541271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FA2EE32-7748-4A6C-88F8-4FDFFD2A0C68}"/>
              </a:ext>
            </a:extLst>
          </p:cNvPr>
          <p:cNvGrpSpPr/>
          <p:nvPr/>
        </p:nvGrpSpPr>
        <p:grpSpPr>
          <a:xfrm>
            <a:off x="6395284" y="261257"/>
            <a:ext cx="5597127" cy="5023261"/>
            <a:chOff x="6395284" y="261257"/>
            <a:chExt cx="5597127" cy="5023261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16827D-4F73-4B16-BF1A-9D0E4B87151E}"/>
                </a:ext>
              </a:extLst>
            </p:cNvPr>
            <p:cNvSpPr/>
            <p:nvPr/>
          </p:nvSpPr>
          <p:spPr>
            <a:xfrm>
              <a:off x="6395284" y="261257"/>
              <a:ext cx="5597127" cy="502326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四角形: 角を丸くする 31">
              <a:extLst>
                <a:ext uri="{FF2B5EF4-FFF2-40B4-BE49-F238E27FC236}">
                  <a16:creationId xmlns:a16="http://schemas.microsoft.com/office/drawing/2014/main" id="{0A5BB0AC-301B-4D0F-BA6C-3B0947A9694E}"/>
                </a:ext>
              </a:extLst>
            </p:cNvPr>
            <p:cNvSpPr/>
            <p:nvPr/>
          </p:nvSpPr>
          <p:spPr>
            <a:xfrm>
              <a:off x="8719132" y="1047557"/>
              <a:ext cx="3153748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四角形: 角を丸くする 31">
              <a:extLst>
                <a:ext uri="{FF2B5EF4-FFF2-40B4-BE49-F238E27FC236}">
                  <a16:creationId xmlns:a16="http://schemas.microsoft.com/office/drawing/2014/main" id="{334D76F8-48CD-49B4-A478-6FD9A7FA7C60}"/>
                </a:ext>
              </a:extLst>
            </p:cNvPr>
            <p:cNvSpPr/>
            <p:nvPr/>
          </p:nvSpPr>
          <p:spPr>
            <a:xfrm>
              <a:off x="6514817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四角形: 角を丸くする 31">
              <a:extLst>
                <a:ext uri="{FF2B5EF4-FFF2-40B4-BE49-F238E27FC236}">
                  <a16:creationId xmlns:a16="http://schemas.microsoft.com/office/drawing/2014/main" id="{08F87D7C-63F2-4EA9-9A1D-032A0B2825E8}"/>
                </a:ext>
              </a:extLst>
            </p:cNvPr>
            <p:cNvSpPr/>
            <p:nvPr/>
          </p:nvSpPr>
          <p:spPr>
            <a:xfrm>
              <a:off x="6514818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四角形: 角を丸くする 31">
              <a:extLst>
                <a:ext uri="{FF2B5EF4-FFF2-40B4-BE49-F238E27FC236}">
                  <a16:creationId xmlns:a16="http://schemas.microsoft.com/office/drawing/2014/main" id="{EB8DC87F-F249-4A1A-BB44-B1BAD96DAB4B}"/>
                </a:ext>
              </a:extLst>
            </p:cNvPr>
            <p:cNvSpPr/>
            <p:nvPr/>
          </p:nvSpPr>
          <p:spPr>
            <a:xfrm>
              <a:off x="10434461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700E9FC-4D7D-4D42-A3D3-8B392833264E}"/>
                </a:ext>
              </a:extLst>
            </p:cNvPr>
            <p:cNvSpPr txBox="1"/>
            <p:nvPr/>
          </p:nvSpPr>
          <p:spPr>
            <a:xfrm>
              <a:off x="8661520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4" name="四角形: 角を丸くする 31">
              <a:extLst>
                <a:ext uri="{FF2B5EF4-FFF2-40B4-BE49-F238E27FC236}">
                  <a16:creationId xmlns:a16="http://schemas.microsoft.com/office/drawing/2014/main" id="{090B80F6-94A4-4E20-8F93-F5DBAE014533}"/>
                </a:ext>
              </a:extLst>
            </p:cNvPr>
            <p:cNvSpPr/>
            <p:nvPr/>
          </p:nvSpPr>
          <p:spPr>
            <a:xfrm rot="16200000">
              <a:off x="7644502" y="2004837"/>
              <a:ext cx="2339363" cy="42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65" name="四角形: 角を丸くする 31">
              <a:extLst>
                <a:ext uri="{FF2B5EF4-FFF2-40B4-BE49-F238E27FC236}">
                  <a16:creationId xmlns:a16="http://schemas.microsoft.com/office/drawing/2014/main" id="{7CA0AEB7-A382-4B22-AE53-3851F8C65A1A}"/>
                </a:ext>
              </a:extLst>
            </p:cNvPr>
            <p:cNvSpPr/>
            <p:nvPr/>
          </p:nvSpPr>
          <p:spPr>
            <a:xfrm rot="16200000">
              <a:off x="9050842" y="2003302"/>
              <a:ext cx="2342439" cy="42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(50%)</a:t>
              </a:r>
            </a:p>
          </p:txBody>
        </p:sp>
        <p:sp>
          <p:nvSpPr>
            <p:cNvPr id="62" name="四角形: 角を丸くする 31">
              <a:extLst>
                <a:ext uri="{FF2B5EF4-FFF2-40B4-BE49-F238E27FC236}">
                  <a16:creationId xmlns:a16="http://schemas.microsoft.com/office/drawing/2014/main" id="{D91DFF4D-6DAF-4063-B392-9FD8336C68E9}"/>
                </a:ext>
              </a:extLst>
            </p:cNvPr>
            <p:cNvSpPr/>
            <p:nvPr/>
          </p:nvSpPr>
          <p:spPr>
            <a:xfrm>
              <a:off x="9488364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35D6A7E-6D1F-4E70-B3F9-6AADD16311B3}"/>
              </a:ext>
            </a:extLst>
          </p:cNvPr>
          <p:cNvGrpSpPr/>
          <p:nvPr/>
        </p:nvGrpSpPr>
        <p:grpSpPr>
          <a:xfrm>
            <a:off x="448191" y="261258"/>
            <a:ext cx="5597127" cy="5023262"/>
            <a:chOff x="448191" y="261258"/>
            <a:chExt cx="5597127" cy="502326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73C64D0-5ED5-4959-9478-5719B8FF7978}"/>
                </a:ext>
              </a:extLst>
            </p:cNvPr>
            <p:cNvSpPr/>
            <p:nvPr/>
          </p:nvSpPr>
          <p:spPr>
            <a:xfrm>
              <a:off x="448191" y="261258"/>
              <a:ext cx="5597127" cy="50232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31">
              <a:extLst>
                <a:ext uri="{FF2B5EF4-FFF2-40B4-BE49-F238E27FC236}">
                  <a16:creationId xmlns:a16="http://schemas.microsoft.com/office/drawing/2014/main" id="{24852F0B-D50A-4DE8-882F-F973131146BD}"/>
                </a:ext>
              </a:extLst>
            </p:cNvPr>
            <p:cNvSpPr/>
            <p:nvPr/>
          </p:nvSpPr>
          <p:spPr>
            <a:xfrm>
              <a:off x="2772039" y="1047557"/>
              <a:ext cx="3153747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" name="四角形: 角を丸くする 31">
              <a:extLst>
                <a:ext uri="{FF2B5EF4-FFF2-40B4-BE49-F238E27FC236}">
                  <a16:creationId xmlns:a16="http://schemas.microsoft.com/office/drawing/2014/main" id="{E081BC4D-D62D-4837-BE90-6CC10B02AD31}"/>
                </a:ext>
              </a:extLst>
            </p:cNvPr>
            <p:cNvSpPr/>
            <p:nvPr/>
          </p:nvSpPr>
          <p:spPr>
            <a:xfrm>
              <a:off x="567724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B86C25D7-2F2C-4830-BED3-C16CA2B32B9E}"/>
                </a:ext>
              </a:extLst>
            </p:cNvPr>
            <p:cNvSpPr/>
            <p:nvPr/>
          </p:nvSpPr>
          <p:spPr>
            <a:xfrm>
              <a:off x="567725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4" name="四角形: 角を丸くする 31">
              <a:extLst>
                <a:ext uri="{FF2B5EF4-FFF2-40B4-BE49-F238E27FC236}">
                  <a16:creationId xmlns:a16="http://schemas.microsoft.com/office/drawing/2014/main" id="{A9314356-9B45-4450-90F9-CF95E9F3E005}"/>
                </a:ext>
              </a:extLst>
            </p:cNvPr>
            <p:cNvSpPr/>
            <p:nvPr/>
          </p:nvSpPr>
          <p:spPr>
            <a:xfrm>
              <a:off x="4487367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44" name="四角形: 角を丸くする 31">
              <a:extLst>
                <a:ext uri="{FF2B5EF4-FFF2-40B4-BE49-F238E27FC236}">
                  <a16:creationId xmlns:a16="http://schemas.microsoft.com/office/drawing/2014/main" id="{9E5986D0-F021-468D-93EC-11A4BE9CA00B}"/>
                </a:ext>
              </a:extLst>
            </p:cNvPr>
            <p:cNvSpPr/>
            <p:nvPr/>
          </p:nvSpPr>
          <p:spPr>
            <a:xfrm>
              <a:off x="567724" y="4087867"/>
              <a:ext cx="2384517" cy="844917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384710-F7AF-4C63-B280-ABD1D4D1E90F}"/>
                </a:ext>
              </a:extLst>
            </p:cNvPr>
            <p:cNvSpPr txBox="1"/>
            <p:nvPr/>
          </p:nvSpPr>
          <p:spPr>
            <a:xfrm>
              <a:off x="2714427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42" name="四角形: 角を丸くする 31">
              <a:extLst>
                <a:ext uri="{FF2B5EF4-FFF2-40B4-BE49-F238E27FC236}">
                  <a16:creationId xmlns:a16="http://schemas.microsoft.com/office/drawing/2014/main" id="{2DCBCB5A-9873-4D72-A28D-67628630189C}"/>
                </a:ext>
              </a:extLst>
            </p:cNvPr>
            <p:cNvSpPr/>
            <p:nvPr/>
          </p:nvSpPr>
          <p:spPr>
            <a:xfrm>
              <a:off x="3686861" y="1047557"/>
              <a:ext cx="800506" cy="2342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3" name="四角形: 角を丸くする 31">
              <a:extLst>
                <a:ext uri="{FF2B5EF4-FFF2-40B4-BE49-F238E27FC236}">
                  <a16:creationId xmlns:a16="http://schemas.microsoft.com/office/drawing/2014/main" id="{13EAC73C-9DAC-4BDD-ABF5-72C8FD7FC99C}"/>
                </a:ext>
              </a:extLst>
            </p:cNvPr>
            <p:cNvSpPr/>
            <p:nvPr/>
          </p:nvSpPr>
          <p:spPr>
            <a:xfrm>
              <a:off x="2646422" y="1047557"/>
              <a:ext cx="186697" cy="2342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C7CF2810-8CA4-4AA7-AAC8-24B67B98800A}"/>
                </a:ext>
              </a:extLst>
            </p:cNvPr>
            <p:cNvSpPr/>
            <p:nvPr/>
          </p:nvSpPr>
          <p:spPr>
            <a:xfrm rot="13941510">
              <a:off x="2507532" y="3806254"/>
              <a:ext cx="1478448" cy="274202"/>
            </a:xfrm>
            <a:prstGeom prst="rightArrow">
              <a:avLst>
                <a:gd name="adj1" fmla="val 34964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090C621A-7048-4B99-8FC1-9C3D37A0EC1F}"/>
                </a:ext>
              </a:extLst>
            </p:cNvPr>
            <p:cNvSpPr/>
            <p:nvPr/>
          </p:nvSpPr>
          <p:spPr>
            <a:xfrm rot="16200000">
              <a:off x="3563682" y="3327644"/>
              <a:ext cx="1049634" cy="945845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46" name="四角形: 角を丸くする 31">
              <a:extLst>
                <a:ext uri="{FF2B5EF4-FFF2-40B4-BE49-F238E27FC236}">
                  <a16:creationId xmlns:a16="http://schemas.microsoft.com/office/drawing/2014/main" id="{8702C4D0-379F-4BA7-8673-E9B7CC3A8992}"/>
                </a:ext>
              </a:extLst>
            </p:cNvPr>
            <p:cNvSpPr/>
            <p:nvPr/>
          </p:nvSpPr>
          <p:spPr>
            <a:xfrm>
              <a:off x="3541271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67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FA2EE32-7748-4A6C-88F8-4FDFFD2A0C68}"/>
              </a:ext>
            </a:extLst>
          </p:cNvPr>
          <p:cNvGrpSpPr/>
          <p:nvPr/>
        </p:nvGrpSpPr>
        <p:grpSpPr>
          <a:xfrm>
            <a:off x="6395284" y="261257"/>
            <a:ext cx="5597127" cy="5023261"/>
            <a:chOff x="6395284" y="261257"/>
            <a:chExt cx="5597127" cy="5023261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16827D-4F73-4B16-BF1A-9D0E4B87151E}"/>
                </a:ext>
              </a:extLst>
            </p:cNvPr>
            <p:cNvSpPr/>
            <p:nvPr/>
          </p:nvSpPr>
          <p:spPr>
            <a:xfrm>
              <a:off x="6395284" y="261257"/>
              <a:ext cx="5597127" cy="502326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四角形: 角を丸くする 31">
              <a:extLst>
                <a:ext uri="{FF2B5EF4-FFF2-40B4-BE49-F238E27FC236}">
                  <a16:creationId xmlns:a16="http://schemas.microsoft.com/office/drawing/2014/main" id="{0A5BB0AC-301B-4D0F-BA6C-3B0947A9694E}"/>
                </a:ext>
              </a:extLst>
            </p:cNvPr>
            <p:cNvSpPr/>
            <p:nvPr/>
          </p:nvSpPr>
          <p:spPr>
            <a:xfrm>
              <a:off x="8719132" y="1047557"/>
              <a:ext cx="3153748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四角形: 角を丸くする 31">
              <a:extLst>
                <a:ext uri="{FF2B5EF4-FFF2-40B4-BE49-F238E27FC236}">
                  <a16:creationId xmlns:a16="http://schemas.microsoft.com/office/drawing/2014/main" id="{334D76F8-48CD-49B4-A478-6FD9A7FA7C60}"/>
                </a:ext>
              </a:extLst>
            </p:cNvPr>
            <p:cNvSpPr/>
            <p:nvPr/>
          </p:nvSpPr>
          <p:spPr>
            <a:xfrm>
              <a:off x="6514817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四角形: 角を丸くする 31">
              <a:extLst>
                <a:ext uri="{FF2B5EF4-FFF2-40B4-BE49-F238E27FC236}">
                  <a16:creationId xmlns:a16="http://schemas.microsoft.com/office/drawing/2014/main" id="{08F87D7C-63F2-4EA9-9A1D-032A0B2825E8}"/>
                </a:ext>
              </a:extLst>
            </p:cNvPr>
            <p:cNvSpPr/>
            <p:nvPr/>
          </p:nvSpPr>
          <p:spPr>
            <a:xfrm>
              <a:off x="6514818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四角形: 角を丸くする 31">
              <a:extLst>
                <a:ext uri="{FF2B5EF4-FFF2-40B4-BE49-F238E27FC236}">
                  <a16:creationId xmlns:a16="http://schemas.microsoft.com/office/drawing/2014/main" id="{EB8DC87F-F249-4A1A-BB44-B1BAD96DAB4B}"/>
                </a:ext>
              </a:extLst>
            </p:cNvPr>
            <p:cNvSpPr/>
            <p:nvPr/>
          </p:nvSpPr>
          <p:spPr>
            <a:xfrm>
              <a:off x="10434461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59" name="四角形: 角を丸くする 31">
              <a:extLst>
                <a:ext uri="{FF2B5EF4-FFF2-40B4-BE49-F238E27FC236}">
                  <a16:creationId xmlns:a16="http://schemas.microsoft.com/office/drawing/2014/main" id="{E0A120F3-DDD0-43BB-A96C-A5C3AE9BBD07}"/>
                </a:ext>
              </a:extLst>
            </p:cNvPr>
            <p:cNvSpPr/>
            <p:nvPr/>
          </p:nvSpPr>
          <p:spPr>
            <a:xfrm>
              <a:off x="6514817" y="4087866"/>
              <a:ext cx="2384517" cy="844917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700E9FC-4D7D-4D42-A3D3-8B392833264E}"/>
                </a:ext>
              </a:extLst>
            </p:cNvPr>
            <p:cNvSpPr txBox="1"/>
            <p:nvPr/>
          </p:nvSpPr>
          <p:spPr>
            <a:xfrm>
              <a:off x="8661520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62" name="四角形: 角を丸くする 31">
              <a:extLst>
                <a:ext uri="{FF2B5EF4-FFF2-40B4-BE49-F238E27FC236}">
                  <a16:creationId xmlns:a16="http://schemas.microsoft.com/office/drawing/2014/main" id="{D91DFF4D-6DAF-4063-B392-9FD8336C68E9}"/>
                </a:ext>
              </a:extLst>
            </p:cNvPr>
            <p:cNvSpPr/>
            <p:nvPr/>
          </p:nvSpPr>
          <p:spPr>
            <a:xfrm>
              <a:off x="9488364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35D6A7E-6D1F-4E70-B3F9-6AADD16311B3}"/>
              </a:ext>
            </a:extLst>
          </p:cNvPr>
          <p:cNvGrpSpPr/>
          <p:nvPr/>
        </p:nvGrpSpPr>
        <p:grpSpPr>
          <a:xfrm>
            <a:off x="448191" y="261258"/>
            <a:ext cx="5597127" cy="5023262"/>
            <a:chOff x="448191" y="261258"/>
            <a:chExt cx="5597127" cy="502326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73C64D0-5ED5-4959-9478-5719B8FF7978}"/>
                </a:ext>
              </a:extLst>
            </p:cNvPr>
            <p:cNvSpPr/>
            <p:nvPr/>
          </p:nvSpPr>
          <p:spPr>
            <a:xfrm>
              <a:off x="448191" y="261258"/>
              <a:ext cx="5597127" cy="50232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31">
              <a:extLst>
                <a:ext uri="{FF2B5EF4-FFF2-40B4-BE49-F238E27FC236}">
                  <a16:creationId xmlns:a16="http://schemas.microsoft.com/office/drawing/2014/main" id="{24852F0B-D50A-4DE8-882F-F973131146BD}"/>
                </a:ext>
              </a:extLst>
            </p:cNvPr>
            <p:cNvSpPr/>
            <p:nvPr/>
          </p:nvSpPr>
          <p:spPr>
            <a:xfrm>
              <a:off x="2772039" y="1047557"/>
              <a:ext cx="3153747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" name="四角形: 角を丸くする 31">
              <a:extLst>
                <a:ext uri="{FF2B5EF4-FFF2-40B4-BE49-F238E27FC236}">
                  <a16:creationId xmlns:a16="http://schemas.microsoft.com/office/drawing/2014/main" id="{E081BC4D-D62D-4837-BE90-6CC10B02AD31}"/>
                </a:ext>
              </a:extLst>
            </p:cNvPr>
            <p:cNvSpPr/>
            <p:nvPr/>
          </p:nvSpPr>
          <p:spPr>
            <a:xfrm>
              <a:off x="567724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B86C25D7-2F2C-4830-BED3-C16CA2B32B9E}"/>
                </a:ext>
              </a:extLst>
            </p:cNvPr>
            <p:cNvSpPr/>
            <p:nvPr/>
          </p:nvSpPr>
          <p:spPr>
            <a:xfrm>
              <a:off x="567725" y="1047557"/>
              <a:ext cx="2072453" cy="2342438"/>
            </a:xfrm>
            <a:prstGeom prst="rect">
              <a:avLst/>
            </a:prstGeom>
            <a:solidFill>
              <a:schemeClr val="accent1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Democrat</a:t>
              </a:r>
              <a:endPara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4" name="四角形: 角を丸くする 31">
              <a:extLst>
                <a:ext uri="{FF2B5EF4-FFF2-40B4-BE49-F238E27FC236}">
                  <a16:creationId xmlns:a16="http://schemas.microsoft.com/office/drawing/2014/main" id="{A9314356-9B45-4450-90F9-CF95E9F3E005}"/>
                </a:ext>
              </a:extLst>
            </p:cNvPr>
            <p:cNvSpPr/>
            <p:nvPr/>
          </p:nvSpPr>
          <p:spPr>
            <a:xfrm>
              <a:off x="4487367" y="1044479"/>
              <a:ext cx="1438419" cy="2342439"/>
            </a:xfrm>
            <a:prstGeom prst="rect">
              <a:avLst/>
            </a:prstGeom>
            <a:solidFill>
              <a:schemeClr val="accent2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Voting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Republican</a:t>
              </a:r>
            </a:p>
          </p:txBody>
        </p:sp>
        <p:sp>
          <p:nvSpPr>
            <p:cNvPr id="44" name="四角形: 角を丸くする 31">
              <a:extLst>
                <a:ext uri="{FF2B5EF4-FFF2-40B4-BE49-F238E27FC236}">
                  <a16:creationId xmlns:a16="http://schemas.microsoft.com/office/drawing/2014/main" id="{9E5986D0-F021-468D-93EC-11A4BE9CA00B}"/>
                </a:ext>
              </a:extLst>
            </p:cNvPr>
            <p:cNvSpPr/>
            <p:nvPr/>
          </p:nvSpPr>
          <p:spPr>
            <a:xfrm>
              <a:off x="567724" y="4087867"/>
              <a:ext cx="2384517" cy="844917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Informed</a:t>
              </a:r>
            </a:p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384710-F7AF-4C63-B280-ABD1D4D1E90F}"/>
                </a:ext>
              </a:extLst>
            </p:cNvPr>
            <p:cNvSpPr txBox="1"/>
            <p:nvPr/>
          </p:nvSpPr>
          <p:spPr>
            <a:xfrm>
              <a:off x="2714427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46" name="四角形: 角を丸くする 31">
              <a:extLst>
                <a:ext uri="{FF2B5EF4-FFF2-40B4-BE49-F238E27FC236}">
                  <a16:creationId xmlns:a16="http://schemas.microsoft.com/office/drawing/2014/main" id="{8702C4D0-379F-4BA7-8673-E9B7CC3A8992}"/>
                </a:ext>
              </a:extLst>
            </p:cNvPr>
            <p:cNvSpPr/>
            <p:nvPr/>
          </p:nvSpPr>
          <p:spPr>
            <a:xfrm>
              <a:off x="3541271" y="4089104"/>
              <a:ext cx="2384516" cy="969785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Uninformed 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Voter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9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7B640CF-7A7B-4AC4-9B31-F2881808D2C5}"/>
              </a:ext>
            </a:extLst>
          </p:cNvPr>
          <p:cNvGrpSpPr/>
          <p:nvPr/>
        </p:nvGrpSpPr>
        <p:grpSpPr>
          <a:xfrm>
            <a:off x="448191" y="261258"/>
            <a:ext cx="5597127" cy="5023262"/>
            <a:chOff x="448191" y="261258"/>
            <a:chExt cx="5597127" cy="502326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73C64D0-5ED5-4959-9478-5719B8FF7978}"/>
                </a:ext>
              </a:extLst>
            </p:cNvPr>
            <p:cNvSpPr/>
            <p:nvPr/>
          </p:nvSpPr>
          <p:spPr>
            <a:xfrm>
              <a:off x="448191" y="261258"/>
              <a:ext cx="5597127" cy="50232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四角形: 角を丸くする 31">
              <a:extLst>
                <a:ext uri="{FF2B5EF4-FFF2-40B4-BE49-F238E27FC236}">
                  <a16:creationId xmlns:a16="http://schemas.microsoft.com/office/drawing/2014/main" id="{E081BC4D-D62D-4837-BE90-6CC10B02AD31}"/>
                </a:ext>
              </a:extLst>
            </p:cNvPr>
            <p:cNvSpPr/>
            <p:nvPr/>
          </p:nvSpPr>
          <p:spPr>
            <a:xfrm>
              <a:off x="567724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384710-F7AF-4C63-B280-ABD1D4D1E90F}"/>
                </a:ext>
              </a:extLst>
            </p:cNvPr>
            <p:cNvSpPr txBox="1"/>
            <p:nvPr/>
          </p:nvSpPr>
          <p:spPr>
            <a:xfrm>
              <a:off x="2714427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29" name="四角形: 角を丸くする 31">
              <a:extLst>
                <a:ext uri="{FF2B5EF4-FFF2-40B4-BE49-F238E27FC236}">
                  <a16:creationId xmlns:a16="http://schemas.microsoft.com/office/drawing/2014/main" id="{ABE33ED1-B17A-47A0-BBE2-030014840F5E}"/>
                </a:ext>
              </a:extLst>
            </p:cNvPr>
            <p:cNvSpPr/>
            <p:nvPr/>
          </p:nvSpPr>
          <p:spPr>
            <a:xfrm>
              <a:off x="3244856" y="1044480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491005-2F4E-4F23-A13E-AF99CC33ACD1}"/>
              </a:ext>
            </a:extLst>
          </p:cNvPr>
          <p:cNvGrpSpPr/>
          <p:nvPr/>
        </p:nvGrpSpPr>
        <p:grpSpPr>
          <a:xfrm>
            <a:off x="6395284" y="261257"/>
            <a:ext cx="5597127" cy="5023261"/>
            <a:chOff x="6395284" y="261257"/>
            <a:chExt cx="5597127" cy="5023261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16827D-4F73-4B16-BF1A-9D0E4B87151E}"/>
                </a:ext>
              </a:extLst>
            </p:cNvPr>
            <p:cNvSpPr/>
            <p:nvPr/>
          </p:nvSpPr>
          <p:spPr>
            <a:xfrm>
              <a:off x="6395284" y="261257"/>
              <a:ext cx="5597127" cy="502326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四角形: 角を丸くする 31">
              <a:extLst>
                <a:ext uri="{FF2B5EF4-FFF2-40B4-BE49-F238E27FC236}">
                  <a16:creationId xmlns:a16="http://schemas.microsoft.com/office/drawing/2014/main" id="{334D76F8-48CD-49B4-A478-6FD9A7FA7C60}"/>
                </a:ext>
              </a:extLst>
            </p:cNvPr>
            <p:cNvSpPr/>
            <p:nvPr/>
          </p:nvSpPr>
          <p:spPr>
            <a:xfrm>
              <a:off x="6514817" y="1047557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700E9FC-4D7D-4D42-A3D3-8B392833264E}"/>
                </a:ext>
              </a:extLst>
            </p:cNvPr>
            <p:cNvSpPr txBox="1"/>
            <p:nvPr/>
          </p:nvSpPr>
          <p:spPr>
            <a:xfrm>
              <a:off x="8661520" y="355484"/>
              <a:ext cx="1064657" cy="6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Median</a:t>
              </a:r>
            </a:p>
            <a:p>
              <a:pPr algn="ctr"/>
              <a:r>
                <a:rPr kumimoji="1" lang="ja-JP" altLang="en-US" sz="2400" dirty="0"/>
                <a:t>↓</a:t>
              </a:r>
            </a:p>
          </p:txBody>
        </p:sp>
        <p:sp>
          <p:nvSpPr>
            <p:cNvPr id="30" name="四角形: 角を丸くする 31">
              <a:extLst>
                <a:ext uri="{FF2B5EF4-FFF2-40B4-BE49-F238E27FC236}">
                  <a16:creationId xmlns:a16="http://schemas.microsoft.com/office/drawing/2014/main" id="{9897864B-9B11-4FF8-BE5F-FF3DBF7343B3}"/>
                </a:ext>
              </a:extLst>
            </p:cNvPr>
            <p:cNvSpPr/>
            <p:nvPr/>
          </p:nvSpPr>
          <p:spPr>
            <a:xfrm>
              <a:off x="9193847" y="1044480"/>
              <a:ext cx="2679825" cy="2342438"/>
            </a:xfrm>
            <a:prstGeom prst="rect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12147</TotalTime>
  <Words>202</Words>
  <Application>Microsoft Office PowerPoint</Application>
  <PresentationFormat>ワイド画面</PresentationFormat>
  <Paragraphs>153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Lucida Sans Unicode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Gento Kato</dc:creator>
  <cp:lastModifiedBy>Gento Kato</cp:lastModifiedBy>
  <cp:revision>26</cp:revision>
  <dcterms:created xsi:type="dcterms:W3CDTF">2018-03-04T01:53:09Z</dcterms:created>
  <dcterms:modified xsi:type="dcterms:W3CDTF">2018-03-26T09:36:10Z</dcterms:modified>
</cp:coreProperties>
</file>