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0CB"/>
    <a:srgbClr val="15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1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6FE7-FBF7-41F9-A02C-23F61C00E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63E5-7124-44C4-B9BD-762CB30C0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F530-7B02-4ABE-A4A9-07A7FAB0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6A6D-6956-453F-BA29-A21B2D27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BD0A-3672-44E6-B55E-9B365901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75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513E-0215-44A6-866C-961264F2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F563-5BBC-4078-BCFF-25EF5EB6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67A7-79FB-427E-BABA-1F679CF8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2141-1758-4E65-BE9D-497CAEEF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B633-9707-4976-B8C6-D3EBBAFE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73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247D8-6288-486A-8DF7-9BC91C4DF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03330-5BA9-4862-A08B-D2D38B99C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7468-0176-491C-995E-DA5C52F9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9CFD-41F5-40C3-9446-69E93F93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8F35-CB03-4540-B973-3AA2B147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8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69A-AF6E-4A26-904A-5F3324EA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B4E2-76B3-480F-A21C-65C1F428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DA2C-C286-4338-9C4E-D6778525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585D-BAFE-487E-89D7-113E6FC7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DF54-1070-4C95-94B7-E6A2A85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335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4A7E-A2CB-4832-B167-A301811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FC34D-0BA9-4503-8F12-39D6B012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8E7B-A2EE-4165-ABEB-C2A51983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D390-10C1-4BA7-B750-2FF16812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3934-57DB-41EF-8B2C-ED4DCC70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809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212D-7676-4B0F-B264-9190AB6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21EB-A7E8-4207-B801-3FE498E96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3CD29-43A7-44D9-9A3E-5883A9A0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FD30-1829-4D05-A54A-C8E88229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BE05A-A195-40E9-96A2-80B11B4C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5B6F-63CD-430C-93A0-8A66C3D7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5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AE60-2730-428E-9319-AA8EF621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AC1CD-7B86-4754-BA1F-57AE0A6D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0ACF-D63A-4872-ACCB-06383327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06C4F-3A48-443B-9055-5AF7B3021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DCAD8-4CED-45DF-891C-3956D4D3F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4B877-0137-4A8E-88DF-62303040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E8FE-4FBC-48FB-AE5E-82408716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EC8E6-1348-4682-8E5E-892F50F8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2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937E-ADE1-4E9C-9199-4FFFDE4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1DCBE-9B24-47F9-9F03-ACFA7D62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789F1-2DFC-4071-873E-4A3250FB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41DA2-5E3B-48F0-AA4E-C4FE23E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40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7BECE-6C19-4F25-81A4-673DD1A5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4D8B9-F259-4CE4-AF3C-3AEF7A84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53F7-0427-4ED4-B1E2-D325BBD1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493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1892-C4FD-484A-B891-41913B4A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4F12-FF10-49A7-A2DA-E5A38840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55A24-ECC2-486A-953A-32B2D4A84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20927-1C95-4117-834A-5FB5506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5E21-75AC-49A3-995D-1A08F87C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1176-9C47-45E2-B386-C39F1138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84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5B9C-BD46-4A26-A839-1136DD25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A34A0-F181-4050-9562-8BBBFDF38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BCC2A-5B0D-4E71-8682-B4CA370C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FA98-A8D2-46FA-ADB0-3B12B33D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7468F-1577-4427-9E0D-B15AA8E9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D0F15-53F4-4DFF-9D01-460B6920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3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BF2C5-18BA-475C-A297-09ECC9A2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8E79-1D6F-4B71-84E1-32271A28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BC2B1-E43D-42F6-B1DC-C060F0EEF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75F6-EEEA-4596-825D-0760D6EF868F}" type="datetimeFigureOut">
              <a:rPr lang="en-ID" smtClean="0"/>
              <a:t>23/07/2021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B8A-D12F-491D-AC27-132CB3F6E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84C0-1E64-4CF7-B94B-1A67215E6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636-9750-4ACD-9334-A7AFE0E280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699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16F11-2A43-428F-9C67-3F52DF579835}"/>
              </a:ext>
            </a:extLst>
          </p:cNvPr>
          <p:cNvSpPr/>
          <p:nvPr/>
        </p:nvSpPr>
        <p:spPr>
          <a:xfrm>
            <a:off x="621010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FA01E-45B8-4993-9636-216FECC60373}"/>
              </a:ext>
            </a:extLst>
          </p:cNvPr>
          <p:cNvSpPr/>
          <p:nvPr/>
        </p:nvSpPr>
        <p:spPr>
          <a:xfrm>
            <a:off x="621010" y="1310475"/>
            <a:ext cx="2601394" cy="1569641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67D69-852F-450D-A5A5-E90BC5FD7C27}"/>
              </a:ext>
            </a:extLst>
          </p:cNvPr>
          <p:cNvSpPr/>
          <p:nvPr/>
        </p:nvSpPr>
        <p:spPr>
          <a:xfrm>
            <a:off x="646683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MoU - A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8EDC-7507-482F-A41A-5EB4CBCBA86B}"/>
              </a:ext>
            </a:extLst>
          </p:cNvPr>
          <p:cNvSpPr txBox="1"/>
          <p:nvPr/>
        </p:nvSpPr>
        <p:spPr>
          <a:xfrm>
            <a:off x="646684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Kelas Premium (</a:t>
            </a:r>
            <a:r>
              <a:rPr lang="id-ID" sz="2000" b="1"/>
              <a:t>300.000)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Selama </a:t>
            </a:r>
            <a:r>
              <a:rPr lang="id-ID" sz="2000" b="1"/>
              <a:t>6</a:t>
            </a:r>
            <a:r>
              <a:rPr lang="id-ID" sz="2000"/>
              <a:t> bulan</a:t>
            </a:r>
            <a:endParaRPr lang="en-ID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15384-D684-454C-AEF5-C27A25434C03}"/>
              </a:ext>
            </a:extLst>
          </p:cNvPr>
          <p:cNvSpPr/>
          <p:nvPr/>
        </p:nvSpPr>
        <p:spPr>
          <a:xfrm>
            <a:off x="621010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1.800.000,-</a:t>
            </a:r>
            <a:endParaRPr lang="en-ID" sz="1600" b="1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24FA5-D18C-47CC-B5A8-AA6F9412A179}"/>
              </a:ext>
            </a:extLst>
          </p:cNvPr>
          <p:cNvCxnSpPr/>
          <p:nvPr/>
        </p:nvCxnSpPr>
        <p:spPr>
          <a:xfrm flipV="1">
            <a:off x="621010" y="2413338"/>
            <a:ext cx="2601394" cy="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5D2D02-FCA3-44AF-80E1-1B300F887705}"/>
              </a:ext>
            </a:extLst>
          </p:cNvPr>
          <p:cNvSpPr/>
          <p:nvPr/>
        </p:nvSpPr>
        <p:spPr>
          <a:xfrm>
            <a:off x="3523946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35348C-C665-48DC-8F39-F5F1A991B7F6}"/>
              </a:ext>
            </a:extLst>
          </p:cNvPr>
          <p:cNvSpPr/>
          <p:nvPr/>
        </p:nvSpPr>
        <p:spPr>
          <a:xfrm>
            <a:off x="3523946" y="1310475"/>
            <a:ext cx="2601394" cy="1569641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A9227-D047-4A28-9F04-099F77DAD37D}"/>
              </a:ext>
            </a:extLst>
          </p:cNvPr>
          <p:cNvSpPr/>
          <p:nvPr/>
        </p:nvSpPr>
        <p:spPr>
          <a:xfrm>
            <a:off x="3549619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MoU - B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FB169-894F-4DB3-AC12-44C98628849D}"/>
              </a:ext>
            </a:extLst>
          </p:cNvPr>
          <p:cNvSpPr txBox="1"/>
          <p:nvPr/>
        </p:nvSpPr>
        <p:spPr>
          <a:xfrm>
            <a:off x="3549620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Kelas Premium (</a:t>
            </a:r>
            <a:r>
              <a:rPr lang="id-ID" sz="2000" b="1"/>
              <a:t>300.000)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Selama </a:t>
            </a:r>
            <a:r>
              <a:rPr lang="id-ID" sz="2000" b="1"/>
              <a:t>12</a:t>
            </a:r>
            <a:r>
              <a:rPr lang="id-ID" sz="2000"/>
              <a:t> bulan</a:t>
            </a:r>
            <a:endParaRPr lang="en-ID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074C2-A497-4DDA-A1D3-A93937AE0476}"/>
              </a:ext>
            </a:extLst>
          </p:cNvPr>
          <p:cNvSpPr/>
          <p:nvPr/>
        </p:nvSpPr>
        <p:spPr>
          <a:xfrm>
            <a:off x="3523946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3.600.000,-</a:t>
            </a:r>
            <a:endParaRPr lang="en-ID" sz="1600" b="1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1FEE00-C4D6-4A0F-925E-17E20E327330}"/>
              </a:ext>
            </a:extLst>
          </p:cNvPr>
          <p:cNvCxnSpPr/>
          <p:nvPr/>
        </p:nvCxnSpPr>
        <p:spPr>
          <a:xfrm flipV="1">
            <a:off x="3523946" y="2413338"/>
            <a:ext cx="2601394" cy="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648F58-8AE7-4A37-9695-9701BAE1E6B6}"/>
              </a:ext>
            </a:extLst>
          </p:cNvPr>
          <p:cNvSpPr/>
          <p:nvPr/>
        </p:nvSpPr>
        <p:spPr>
          <a:xfrm>
            <a:off x="6426882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E33FE0-1E09-4B11-990E-E915D1D4AA70}"/>
              </a:ext>
            </a:extLst>
          </p:cNvPr>
          <p:cNvSpPr/>
          <p:nvPr/>
        </p:nvSpPr>
        <p:spPr>
          <a:xfrm>
            <a:off x="6426882" y="1310475"/>
            <a:ext cx="2601394" cy="1569641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95E3A5-503B-4B05-90F7-EF2B36D643E2}"/>
              </a:ext>
            </a:extLst>
          </p:cNvPr>
          <p:cNvSpPr/>
          <p:nvPr/>
        </p:nvSpPr>
        <p:spPr>
          <a:xfrm>
            <a:off x="6452555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MoU - C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0D8543-C0F3-41E6-9045-ACAD5F0026EF}"/>
              </a:ext>
            </a:extLst>
          </p:cNvPr>
          <p:cNvSpPr txBox="1"/>
          <p:nvPr/>
        </p:nvSpPr>
        <p:spPr>
          <a:xfrm>
            <a:off x="6452556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Kelas Full Premium (</a:t>
            </a:r>
            <a:r>
              <a:rPr lang="id-ID" sz="2000" b="1"/>
              <a:t>500.000)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Selama </a:t>
            </a:r>
            <a:r>
              <a:rPr lang="id-ID" sz="2000" b="1"/>
              <a:t>6</a:t>
            </a:r>
            <a:r>
              <a:rPr lang="id-ID" sz="2000"/>
              <a:t> bulan</a:t>
            </a:r>
            <a:endParaRPr lang="en-ID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F29B5-0D36-4793-B7A2-B01B592E5A6F}"/>
              </a:ext>
            </a:extLst>
          </p:cNvPr>
          <p:cNvSpPr/>
          <p:nvPr/>
        </p:nvSpPr>
        <p:spPr>
          <a:xfrm>
            <a:off x="6426882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3.000.000,-</a:t>
            </a:r>
            <a:endParaRPr lang="en-ID" sz="1600" b="1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035429-6330-4ED5-B06B-44AA16D94537}"/>
              </a:ext>
            </a:extLst>
          </p:cNvPr>
          <p:cNvCxnSpPr/>
          <p:nvPr/>
        </p:nvCxnSpPr>
        <p:spPr>
          <a:xfrm flipV="1">
            <a:off x="6426882" y="2413338"/>
            <a:ext cx="2601394" cy="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27C8A5-6BC9-4972-AF64-A0252923E4A4}"/>
              </a:ext>
            </a:extLst>
          </p:cNvPr>
          <p:cNvSpPr/>
          <p:nvPr/>
        </p:nvSpPr>
        <p:spPr>
          <a:xfrm>
            <a:off x="9329818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1D0694-A118-4922-AEC6-E501EEFC81E8}"/>
              </a:ext>
            </a:extLst>
          </p:cNvPr>
          <p:cNvSpPr/>
          <p:nvPr/>
        </p:nvSpPr>
        <p:spPr>
          <a:xfrm>
            <a:off x="9329818" y="1310475"/>
            <a:ext cx="2601394" cy="1569641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CFCEA-8112-43E7-B6A5-C454B5114C71}"/>
              </a:ext>
            </a:extLst>
          </p:cNvPr>
          <p:cNvSpPr/>
          <p:nvPr/>
        </p:nvSpPr>
        <p:spPr>
          <a:xfrm>
            <a:off x="9355491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MoU - D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DD6B06-7C42-4E66-BE7F-56F8ABEA6F84}"/>
              </a:ext>
            </a:extLst>
          </p:cNvPr>
          <p:cNvSpPr txBox="1"/>
          <p:nvPr/>
        </p:nvSpPr>
        <p:spPr>
          <a:xfrm>
            <a:off x="9355492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Kelas Full Premium (</a:t>
            </a:r>
            <a:r>
              <a:rPr lang="id-ID" sz="2000" b="1"/>
              <a:t>500.000)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Selama </a:t>
            </a:r>
            <a:r>
              <a:rPr lang="id-ID" sz="2000" b="1"/>
              <a:t>12</a:t>
            </a:r>
            <a:r>
              <a:rPr lang="id-ID" sz="2000"/>
              <a:t> bulan</a:t>
            </a:r>
            <a:endParaRPr lang="en-ID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9A6B40-0653-4396-9B77-C718F6AA6E9C}"/>
              </a:ext>
            </a:extLst>
          </p:cNvPr>
          <p:cNvSpPr/>
          <p:nvPr/>
        </p:nvSpPr>
        <p:spPr>
          <a:xfrm>
            <a:off x="9329818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6.000.000,-</a:t>
            </a:r>
            <a:endParaRPr lang="en-ID" sz="1600" b="1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E4796D-5C0E-4444-8551-CEE31C023B98}"/>
              </a:ext>
            </a:extLst>
          </p:cNvPr>
          <p:cNvCxnSpPr/>
          <p:nvPr/>
        </p:nvCxnSpPr>
        <p:spPr>
          <a:xfrm flipV="1">
            <a:off x="9329818" y="2413338"/>
            <a:ext cx="2601394" cy="20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16F11-2A43-428F-9C67-3F52DF579835}"/>
              </a:ext>
            </a:extLst>
          </p:cNvPr>
          <p:cNvSpPr/>
          <p:nvPr/>
        </p:nvSpPr>
        <p:spPr>
          <a:xfrm>
            <a:off x="621010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FA01E-45B8-4993-9636-216FECC60373}"/>
              </a:ext>
            </a:extLst>
          </p:cNvPr>
          <p:cNvSpPr/>
          <p:nvPr/>
        </p:nvSpPr>
        <p:spPr>
          <a:xfrm>
            <a:off x="621010" y="1310476"/>
            <a:ext cx="2601394" cy="1163784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67D69-852F-450D-A5A5-E90BC5FD7C27}"/>
              </a:ext>
            </a:extLst>
          </p:cNvPr>
          <p:cNvSpPr/>
          <p:nvPr/>
        </p:nvSpPr>
        <p:spPr>
          <a:xfrm>
            <a:off x="646683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Bebas Iuran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F8EDC-7507-482F-A41A-5EB4CBCBA86B}"/>
              </a:ext>
            </a:extLst>
          </p:cNvPr>
          <p:cNvSpPr txBox="1"/>
          <p:nvPr/>
        </p:nvSpPr>
        <p:spPr>
          <a:xfrm>
            <a:off x="646684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Peserta bayar iuran Kelas Virtual melalui TVSekolah</a:t>
            </a:r>
            <a:endParaRPr lang="id-ID" sz="2000" b="1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5D2D02-FCA3-44AF-80E1-1B300F887705}"/>
              </a:ext>
            </a:extLst>
          </p:cNvPr>
          <p:cNvSpPr/>
          <p:nvPr/>
        </p:nvSpPr>
        <p:spPr>
          <a:xfrm>
            <a:off x="3523946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35348C-C665-48DC-8F39-F5F1A991B7F6}"/>
              </a:ext>
            </a:extLst>
          </p:cNvPr>
          <p:cNvSpPr/>
          <p:nvPr/>
        </p:nvSpPr>
        <p:spPr>
          <a:xfrm>
            <a:off x="3523946" y="1310476"/>
            <a:ext cx="2601394" cy="1163784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A9227-D047-4A28-9F04-099F77DAD37D}"/>
              </a:ext>
            </a:extLst>
          </p:cNvPr>
          <p:cNvSpPr/>
          <p:nvPr/>
        </p:nvSpPr>
        <p:spPr>
          <a:xfrm>
            <a:off x="3549619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Lite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FB169-894F-4DB3-AC12-44C98628849D}"/>
              </a:ext>
            </a:extLst>
          </p:cNvPr>
          <p:cNvSpPr txBox="1"/>
          <p:nvPr/>
        </p:nvSpPr>
        <p:spPr>
          <a:xfrm>
            <a:off x="3549620" y="1397675"/>
            <a:ext cx="254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Gratis Iuran Peserta Kelas Virtual Lite</a:t>
            </a:r>
            <a:endParaRPr lang="id-ID" sz="2000" b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648F58-8AE7-4A37-9695-9701BAE1E6B6}"/>
              </a:ext>
            </a:extLst>
          </p:cNvPr>
          <p:cNvSpPr/>
          <p:nvPr/>
        </p:nvSpPr>
        <p:spPr>
          <a:xfrm>
            <a:off x="6426882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E33FE0-1E09-4B11-990E-E915D1D4AA70}"/>
              </a:ext>
            </a:extLst>
          </p:cNvPr>
          <p:cNvSpPr/>
          <p:nvPr/>
        </p:nvSpPr>
        <p:spPr>
          <a:xfrm>
            <a:off x="6426882" y="1310476"/>
            <a:ext cx="2601394" cy="1163784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95E3A5-503B-4B05-90F7-EF2B36D643E2}"/>
              </a:ext>
            </a:extLst>
          </p:cNvPr>
          <p:cNvSpPr/>
          <p:nvPr/>
        </p:nvSpPr>
        <p:spPr>
          <a:xfrm>
            <a:off x="6452555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Reguler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0D8543-C0F3-41E6-9045-ACAD5F0026EF}"/>
              </a:ext>
            </a:extLst>
          </p:cNvPr>
          <p:cNvSpPr txBox="1"/>
          <p:nvPr/>
        </p:nvSpPr>
        <p:spPr>
          <a:xfrm>
            <a:off x="6452556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Gratis Iuran Peserta Kelas Virtual Lite &amp; Reguler</a:t>
            </a:r>
            <a:endParaRPr lang="id-ID" sz="2000" b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5F29B5-0D36-4793-B7A2-B01B592E5A6F}"/>
              </a:ext>
            </a:extLst>
          </p:cNvPr>
          <p:cNvSpPr/>
          <p:nvPr/>
        </p:nvSpPr>
        <p:spPr>
          <a:xfrm>
            <a:off x="6426882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600" b="1">
              <a:solidFill>
                <a:sysClr val="windowText" lastClr="00000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27C8A5-6BC9-4972-AF64-A0252923E4A4}"/>
              </a:ext>
            </a:extLst>
          </p:cNvPr>
          <p:cNvSpPr/>
          <p:nvPr/>
        </p:nvSpPr>
        <p:spPr>
          <a:xfrm>
            <a:off x="9329818" y="738363"/>
            <a:ext cx="2601394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1D0694-A118-4922-AEC6-E501EEFC81E8}"/>
              </a:ext>
            </a:extLst>
          </p:cNvPr>
          <p:cNvSpPr/>
          <p:nvPr/>
        </p:nvSpPr>
        <p:spPr>
          <a:xfrm>
            <a:off x="9329818" y="1310476"/>
            <a:ext cx="2601394" cy="1163784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CFCEA-8112-43E7-B6A5-C454B5114C71}"/>
              </a:ext>
            </a:extLst>
          </p:cNvPr>
          <p:cNvSpPr/>
          <p:nvPr/>
        </p:nvSpPr>
        <p:spPr>
          <a:xfrm>
            <a:off x="9355491" y="812140"/>
            <a:ext cx="25463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Paket Premium</a:t>
            </a:r>
            <a:endParaRPr lang="en-US" sz="20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DD6B06-7C42-4E66-BE7F-56F8ABEA6F84}"/>
              </a:ext>
            </a:extLst>
          </p:cNvPr>
          <p:cNvSpPr txBox="1"/>
          <p:nvPr/>
        </p:nvSpPr>
        <p:spPr>
          <a:xfrm>
            <a:off x="9355492" y="1397675"/>
            <a:ext cx="2546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id-ID" sz="2000"/>
              <a:t>Gratis Iuran Peserta Kelas Virtual Lite, Reguler &amp; Premium</a:t>
            </a:r>
            <a:endParaRPr lang="id-ID" sz="2000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9A6B40-0653-4396-9B77-C718F6AA6E9C}"/>
              </a:ext>
            </a:extLst>
          </p:cNvPr>
          <p:cNvSpPr/>
          <p:nvPr/>
        </p:nvSpPr>
        <p:spPr>
          <a:xfrm>
            <a:off x="9329818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600" b="1">
              <a:solidFill>
                <a:sysClr val="windowText" lastClr="00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02C3567-F951-41BB-8861-291F88F37094}"/>
              </a:ext>
            </a:extLst>
          </p:cNvPr>
          <p:cNvSpPr/>
          <p:nvPr/>
        </p:nvSpPr>
        <p:spPr>
          <a:xfrm>
            <a:off x="621010" y="2498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0,- / 6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E0272A1-2D7E-4AA4-A9DE-9C97BE285607}"/>
              </a:ext>
            </a:extLst>
          </p:cNvPr>
          <p:cNvSpPr/>
          <p:nvPr/>
        </p:nvSpPr>
        <p:spPr>
          <a:xfrm>
            <a:off x="619176" y="3075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0,- / 12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87060E-9C32-4615-8B26-ED902534F3FA}"/>
              </a:ext>
            </a:extLst>
          </p:cNvPr>
          <p:cNvSpPr/>
          <p:nvPr/>
        </p:nvSpPr>
        <p:spPr>
          <a:xfrm>
            <a:off x="3525780" y="2498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600.000,- / 6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4A12C4-623D-40A0-A5E7-1B7128C1A834}"/>
              </a:ext>
            </a:extLst>
          </p:cNvPr>
          <p:cNvSpPr/>
          <p:nvPr/>
        </p:nvSpPr>
        <p:spPr>
          <a:xfrm>
            <a:off x="3523946" y="3075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1.200.000,- / 12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A623BC-8AC4-4976-A401-2C6CAB8F2C5A}"/>
              </a:ext>
            </a:extLst>
          </p:cNvPr>
          <p:cNvSpPr/>
          <p:nvPr/>
        </p:nvSpPr>
        <p:spPr>
          <a:xfrm>
            <a:off x="6426882" y="2498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1.500.000,- / 6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FF52897-9523-49B4-812A-26900989287F}"/>
              </a:ext>
            </a:extLst>
          </p:cNvPr>
          <p:cNvSpPr/>
          <p:nvPr/>
        </p:nvSpPr>
        <p:spPr>
          <a:xfrm>
            <a:off x="6425048" y="3075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3.000.000,- / 12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82925-3825-4F30-87EF-D7AB419AF3FD}"/>
              </a:ext>
            </a:extLst>
          </p:cNvPr>
          <p:cNvSpPr/>
          <p:nvPr/>
        </p:nvSpPr>
        <p:spPr>
          <a:xfrm>
            <a:off x="9331652" y="2434018"/>
            <a:ext cx="2601394" cy="425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600" b="1">
              <a:solidFill>
                <a:sysClr val="windowText" lastClr="000000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4CA4190-5EC8-47FC-8A55-0EB34604B11D}"/>
              </a:ext>
            </a:extLst>
          </p:cNvPr>
          <p:cNvSpPr/>
          <p:nvPr/>
        </p:nvSpPr>
        <p:spPr>
          <a:xfrm>
            <a:off x="9331652" y="2498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3.000.000,- / 6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3B9D5B-AE9B-4CC7-A6C0-720992CFE3CC}"/>
              </a:ext>
            </a:extLst>
          </p:cNvPr>
          <p:cNvSpPr/>
          <p:nvPr/>
        </p:nvSpPr>
        <p:spPr>
          <a:xfrm>
            <a:off x="9329818" y="3075708"/>
            <a:ext cx="2601394" cy="552552"/>
          </a:xfrm>
          <a:prstGeom prst="roundRect">
            <a:avLst>
              <a:gd name="adj" fmla="val 2193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6.000.000,- / 12 bln</a:t>
            </a:r>
            <a:endParaRPr lang="en-ID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63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E7D8C-215C-4907-AAC2-D1B5D208430D}"/>
              </a:ext>
            </a:extLst>
          </p:cNvPr>
          <p:cNvSpPr/>
          <p:nvPr/>
        </p:nvSpPr>
        <p:spPr>
          <a:xfrm>
            <a:off x="4567110" y="1144220"/>
            <a:ext cx="3489235" cy="547665"/>
          </a:xfrm>
          <a:prstGeom prst="roundRect">
            <a:avLst>
              <a:gd name="adj" fmla="val 896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B3717E-375F-4F50-970B-31BB591C48C7}"/>
              </a:ext>
            </a:extLst>
          </p:cNvPr>
          <p:cNvSpPr/>
          <p:nvPr/>
        </p:nvSpPr>
        <p:spPr>
          <a:xfrm>
            <a:off x="4567110" y="1716332"/>
            <a:ext cx="3489235" cy="1532193"/>
          </a:xfrm>
          <a:prstGeom prst="roundRect">
            <a:avLst>
              <a:gd name="adj" fmla="val 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D2DC9-2FE9-4534-B6EA-F6297390C6E2}"/>
              </a:ext>
            </a:extLst>
          </p:cNvPr>
          <p:cNvSpPr/>
          <p:nvPr/>
        </p:nvSpPr>
        <p:spPr>
          <a:xfrm>
            <a:off x="4684860" y="1193746"/>
            <a:ext cx="324154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 100.000,- / bulan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81035-05FE-47AB-9E48-AB7BDF9053F5}"/>
              </a:ext>
            </a:extLst>
          </p:cNvPr>
          <p:cNvSpPr txBox="1"/>
          <p:nvPr/>
        </p:nvSpPr>
        <p:spPr>
          <a:xfrm>
            <a:off x="4592785" y="1803532"/>
            <a:ext cx="3405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Untuk layanan: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Perpustakaan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Stasiun TV Virtual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/>
              <a:t>Kelas Virtual Lite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25943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165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Hardianto</dc:creator>
  <cp:lastModifiedBy>Anto Hardianto</cp:lastModifiedBy>
  <cp:revision>10</cp:revision>
  <dcterms:created xsi:type="dcterms:W3CDTF">2021-03-15T10:21:32Z</dcterms:created>
  <dcterms:modified xsi:type="dcterms:W3CDTF">2021-07-23T10:25:03Z</dcterms:modified>
</cp:coreProperties>
</file>