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9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FD83-4C3E-4BA9-A506-B5998FF4C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22D3F-0C97-4D30-84DF-6D6E6D025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F4B8-041D-4BF9-A140-23FBB1D7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7B97-9FCC-4C4B-8758-7197C7C24501}" type="datetimeFigureOut">
              <a:rPr lang="en-ID" smtClean="0"/>
              <a:t>19/02/2022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7792-4EAE-4E81-BFAD-80837C26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8223F-E980-4F54-80E1-3B2F13D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A530-A882-4C2E-9A3F-9953A69DE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97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8AFC-BBE6-49FB-A577-88885524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DF06F-6FD0-4862-B624-7D1C0D994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9651D-EC2A-4823-8B1B-A2887F2F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7B97-9FCC-4C4B-8758-7197C7C24501}" type="datetimeFigureOut">
              <a:rPr lang="en-ID" smtClean="0"/>
              <a:t>19/02/2022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FABF6-A07A-43CB-8F1A-8FD8F899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40CC9-5EB8-4653-8ABE-0A525DA6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A530-A882-4C2E-9A3F-9953A69DE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616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85266-C6EB-4089-9060-C00888CE7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8CF0A-D4FC-4D0E-B758-8D2D8C00D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911DC-86CE-4DE1-8341-A97A03E5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7B97-9FCC-4C4B-8758-7197C7C24501}" type="datetimeFigureOut">
              <a:rPr lang="en-ID" smtClean="0"/>
              <a:t>19/02/2022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3815-77B8-4C70-B388-C79C6589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5D2CC-255B-491D-A646-0571B6AA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A530-A882-4C2E-9A3F-9953A69DE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515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F78F-45C2-4B72-B279-6EA19651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154F-A52A-4322-8A30-4CCFFB27F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E97E7-5EB1-42C2-90F9-95D8D3AC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7B97-9FCC-4C4B-8758-7197C7C24501}" type="datetimeFigureOut">
              <a:rPr lang="en-ID" smtClean="0"/>
              <a:t>19/02/2022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EE2C0-C6A4-4429-B6BD-AC7E0E79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7FB98-E921-4F7F-AC80-E974EE57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A530-A882-4C2E-9A3F-9953A69DE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91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7E5D-6A81-4ADE-8BD2-E87061EA1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01E91-B919-4E1B-9C40-175CBAA3A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46198-78D0-496D-AD45-32CECC12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7B97-9FCC-4C4B-8758-7197C7C24501}" type="datetimeFigureOut">
              <a:rPr lang="en-ID" smtClean="0"/>
              <a:t>19/02/2022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D8847-D1B8-4B24-89A8-56B91A3D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82115-ED4D-4D2F-9DC2-C1AB07D5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A530-A882-4C2E-9A3F-9953A69DE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52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F58A-C2FD-49F4-8725-C5A3D148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1A58-5311-4987-A876-96D77F9C6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D36BC-1067-4560-A2AA-BB055A05B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B464C-BA63-4DBD-ADF3-B439EBC6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7B97-9FCC-4C4B-8758-7197C7C24501}" type="datetimeFigureOut">
              <a:rPr lang="en-ID" smtClean="0"/>
              <a:t>19/02/2022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CE145-093A-40D0-B92C-9C402AC9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2D65E-BF25-431A-9DE0-3F2817BE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A530-A882-4C2E-9A3F-9953A69DE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37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E016-63E4-4A4C-97C1-0D26EF97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03D8B-A377-4D8A-96C8-5FB2407B3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31E29-190E-4DCA-8AE0-19299B012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8B91A-7AF8-4314-903F-796DA41BD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FDE5B-18F0-4976-B8C0-D08691B39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B57AF-23F1-4A3D-B406-ADE8C0B0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7B97-9FCC-4C4B-8758-7197C7C24501}" type="datetimeFigureOut">
              <a:rPr lang="en-ID" smtClean="0"/>
              <a:t>19/02/2022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FB5BD-BFDA-4498-B3DB-52C1A963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85115-4334-49EB-91C2-57DDD7DD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A530-A882-4C2E-9A3F-9953A69DE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989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1AE8-82B6-47A7-8BC7-56834E26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2D0AD-6984-4986-95EA-3BCD060B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7B97-9FCC-4C4B-8758-7197C7C24501}" type="datetimeFigureOut">
              <a:rPr lang="en-ID" smtClean="0"/>
              <a:t>19/02/2022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FE3E2-E953-4FC0-9C1E-9A7611E3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9E0B5-EB1E-45E5-BB9E-B607640A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A530-A882-4C2E-9A3F-9953A69DE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791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2BCB9-B405-454A-B6E5-54E5C184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7B97-9FCC-4C4B-8758-7197C7C24501}" type="datetimeFigureOut">
              <a:rPr lang="en-ID" smtClean="0"/>
              <a:t>19/02/2022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3ABD5-5651-41C8-BEE5-C038EF51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83836-C322-4E31-9789-EDB9284C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A530-A882-4C2E-9A3F-9953A69DE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458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F177-9082-4A84-80CE-C732B467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D8400-AC5A-4AD2-82B2-2C7C56EB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F5268-1032-45AC-A494-609A28FE8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52EB3-51FD-49A8-8BC4-B6594697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7B97-9FCC-4C4B-8758-7197C7C24501}" type="datetimeFigureOut">
              <a:rPr lang="en-ID" smtClean="0"/>
              <a:t>19/02/2022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4B4BD-4427-4DB6-B100-A9C0BB9F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BF40-9DEE-493B-9656-ED5265A6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A530-A882-4C2E-9A3F-9953A69DE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902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465F-16C5-439E-A02D-9E45B252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D7CA9-EFEC-4D8B-86AA-9EAFE937E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AE7CF-AE37-4703-851A-9C639D86E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C54EE-FD12-4DE8-B93A-A9C49F75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7B97-9FCC-4C4B-8758-7197C7C24501}" type="datetimeFigureOut">
              <a:rPr lang="en-ID" smtClean="0"/>
              <a:t>19/02/2022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AFB2B-D1FA-417B-B740-AA444690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765D9-89E8-4B78-AA20-53AF7DE3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A530-A882-4C2E-9A3F-9953A69DE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696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0344C-653B-4D7F-86E2-C3809C2E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57B1A-860C-4018-80AA-72866E8D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1C52F-8A77-4DFC-AC87-C537A4E00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7B97-9FCC-4C4B-8758-7197C7C24501}" type="datetimeFigureOut">
              <a:rPr lang="en-ID" smtClean="0"/>
              <a:t>19/02/2022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40F2A-A8C7-4ECB-A6A5-7910C7589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AF61-DD48-4F40-809F-295AE6B35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7A530-A882-4C2E-9A3F-9953A69DE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578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6CDB06-C429-4482-9B9E-D861AA266B8B}"/>
              </a:ext>
            </a:extLst>
          </p:cNvPr>
          <p:cNvSpPr/>
          <p:nvPr/>
        </p:nvSpPr>
        <p:spPr>
          <a:xfrm>
            <a:off x="409575" y="2236650"/>
            <a:ext cx="4940424" cy="20517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291EC-6332-4A64-9A28-9AAE6A4E1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9" y="440612"/>
            <a:ext cx="4934519" cy="29008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CB4BC0D-B94D-4A79-8C7B-F70DD1EA81E5}"/>
              </a:ext>
            </a:extLst>
          </p:cNvPr>
          <p:cNvSpPr/>
          <p:nvPr/>
        </p:nvSpPr>
        <p:spPr>
          <a:xfrm>
            <a:off x="932975" y="3326061"/>
            <a:ext cx="3899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Sekolah Saya</a:t>
            </a:r>
            <a:endParaRPr lang="en-US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A788BF21-AC76-41FD-947C-F8430F54B817}"/>
              </a:ext>
            </a:extLst>
          </p:cNvPr>
          <p:cNvSpPr/>
          <p:nvPr/>
        </p:nvSpPr>
        <p:spPr>
          <a:xfrm>
            <a:off x="6400800" y="849796"/>
            <a:ext cx="805070" cy="8050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Star: 6 Points 5">
            <a:extLst>
              <a:ext uri="{FF2B5EF4-FFF2-40B4-BE49-F238E27FC236}">
                <a16:creationId xmlns:a16="http://schemas.microsoft.com/office/drawing/2014/main" id="{BA61782F-0B5A-43A1-AF1C-CB14199566B6}"/>
              </a:ext>
            </a:extLst>
          </p:cNvPr>
          <p:cNvSpPr/>
          <p:nvPr/>
        </p:nvSpPr>
        <p:spPr>
          <a:xfrm>
            <a:off x="7562022" y="906945"/>
            <a:ext cx="694650" cy="778266"/>
          </a:xfrm>
          <a:prstGeom prst="star6">
            <a:avLst/>
          </a:prstGeom>
          <a:solidFill>
            <a:schemeClr val="accent4">
              <a:lumMod val="7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L-Shape 2">
            <a:extLst>
              <a:ext uri="{FF2B5EF4-FFF2-40B4-BE49-F238E27FC236}">
                <a16:creationId xmlns:a16="http://schemas.microsoft.com/office/drawing/2014/main" id="{A1908A45-74B6-42E2-B07A-C314B63F9A4D}"/>
              </a:ext>
            </a:extLst>
          </p:cNvPr>
          <p:cNvSpPr/>
          <p:nvPr/>
        </p:nvSpPr>
        <p:spPr>
          <a:xfrm rot="18598814">
            <a:off x="6529965" y="2386577"/>
            <a:ext cx="546652" cy="332961"/>
          </a:xfrm>
          <a:prstGeom prst="corne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63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6CDB06-C429-4482-9B9E-D861AA266B8B}"/>
              </a:ext>
            </a:extLst>
          </p:cNvPr>
          <p:cNvSpPr/>
          <p:nvPr/>
        </p:nvSpPr>
        <p:spPr>
          <a:xfrm>
            <a:off x="409575" y="2236650"/>
            <a:ext cx="4940424" cy="20517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291EC-6332-4A64-9A28-9AAE6A4E1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575" y="440612"/>
            <a:ext cx="4940424" cy="29008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CB4BC0D-B94D-4A79-8C7B-F70DD1EA81E5}"/>
              </a:ext>
            </a:extLst>
          </p:cNvPr>
          <p:cNvSpPr/>
          <p:nvPr/>
        </p:nvSpPr>
        <p:spPr>
          <a:xfrm>
            <a:off x="1002449" y="3326061"/>
            <a:ext cx="3760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Sekolah Lain</a:t>
            </a:r>
            <a:endParaRPr lang="en-US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146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6CDB06-C429-4482-9B9E-D861AA266B8B}"/>
              </a:ext>
            </a:extLst>
          </p:cNvPr>
          <p:cNvSpPr/>
          <p:nvPr/>
        </p:nvSpPr>
        <p:spPr>
          <a:xfrm>
            <a:off x="409575" y="2236650"/>
            <a:ext cx="4940424" cy="20517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A291EC-6332-4A64-9A28-9AAE6A4E1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479" y="440612"/>
            <a:ext cx="4934519" cy="29008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CB4BC0D-B94D-4A79-8C7B-F70DD1EA81E5}"/>
              </a:ext>
            </a:extLst>
          </p:cNvPr>
          <p:cNvSpPr/>
          <p:nvPr/>
        </p:nvSpPr>
        <p:spPr>
          <a:xfrm>
            <a:off x="1691546" y="3326061"/>
            <a:ext cx="2382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BIMBEL</a:t>
            </a:r>
            <a:endParaRPr lang="en-US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317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080421-6847-4903-870E-0843693CA023}"/>
              </a:ext>
            </a:extLst>
          </p:cNvPr>
          <p:cNvSpPr/>
          <p:nvPr/>
        </p:nvSpPr>
        <p:spPr>
          <a:xfrm>
            <a:off x="356957" y="278721"/>
            <a:ext cx="3877644" cy="3784736"/>
          </a:xfrm>
          <a:prstGeom prst="roundRect">
            <a:avLst>
              <a:gd name="adj" fmla="val 926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5350CA-1083-4AC7-9D0C-3F3E04A9B762}"/>
              </a:ext>
            </a:extLst>
          </p:cNvPr>
          <p:cNvSpPr/>
          <p:nvPr/>
        </p:nvSpPr>
        <p:spPr>
          <a:xfrm>
            <a:off x="356957" y="924994"/>
            <a:ext cx="3877640" cy="4742328"/>
          </a:xfrm>
          <a:prstGeom prst="roundRect">
            <a:avLst>
              <a:gd name="adj" fmla="val 926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06C4AD-B34E-4E6B-B3A7-AAB2785DBCDE}"/>
              </a:ext>
            </a:extLst>
          </p:cNvPr>
          <p:cNvSpPr/>
          <p:nvPr/>
        </p:nvSpPr>
        <p:spPr>
          <a:xfrm>
            <a:off x="356957" y="924994"/>
            <a:ext cx="3877644" cy="3508621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7ADE5-0723-468E-8C30-CF1D0E1DB9A8}"/>
              </a:ext>
            </a:extLst>
          </p:cNvPr>
          <p:cNvSpPr/>
          <p:nvPr/>
        </p:nvSpPr>
        <p:spPr>
          <a:xfrm>
            <a:off x="356953" y="278664"/>
            <a:ext cx="38776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Lite</a:t>
            </a:r>
            <a:endParaRPr lang="en-US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667941-83EF-4705-8925-636A481ABD57}"/>
              </a:ext>
            </a:extLst>
          </p:cNvPr>
          <p:cNvSpPr/>
          <p:nvPr/>
        </p:nvSpPr>
        <p:spPr>
          <a:xfrm>
            <a:off x="397899" y="1017299"/>
            <a:ext cx="38367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Mendapat paket berisi: </a:t>
            </a:r>
          </a:p>
          <a:p>
            <a:pPr marL="268288"/>
            <a:r>
              <a:rPr lang="id-ID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Video Belajar</a:t>
            </a:r>
          </a:p>
          <a:p>
            <a:pPr marL="268288"/>
            <a:r>
              <a:rPr lang="id-ID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Uraian Materi</a:t>
            </a:r>
          </a:p>
          <a:p>
            <a:pPr marL="268288"/>
            <a:r>
              <a:rPr lang="id-ID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Soal Latihan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CC4372-C4CC-44E8-900F-ECDE29F6499A}"/>
              </a:ext>
            </a:extLst>
          </p:cNvPr>
          <p:cNvCxnSpPr>
            <a:cxnSpLocks/>
          </p:cNvCxnSpPr>
          <p:nvPr/>
        </p:nvCxnSpPr>
        <p:spPr>
          <a:xfrm>
            <a:off x="493873" y="5024306"/>
            <a:ext cx="35695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16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080421-6847-4903-870E-0843693CA023}"/>
              </a:ext>
            </a:extLst>
          </p:cNvPr>
          <p:cNvSpPr/>
          <p:nvPr/>
        </p:nvSpPr>
        <p:spPr>
          <a:xfrm>
            <a:off x="356958" y="278721"/>
            <a:ext cx="3877640" cy="3784736"/>
          </a:xfrm>
          <a:prstGeom prst="roundRect">
            <a:avLst>
              <a:gd name="adj" fmla="val 9266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5350CA-1083-4AC7-9D0C-3F3E04A9B762}"/>
              </a:ext>
            </a:extLst>
          </p:cNvPr>
          <p:cNvSpPr/>
          <p:nvPr/>
        </p:nvSpPr>
        <p:spPr>
          <a:xfrm>
            <a:off x="356957" y="924994"/>
            <a:ext cx="3877626" cy="4742326"/>
          </a:xfrm>
          <a:prstGeom prst="roundRect">
            <a:avLst>
              <a:gd name="adj" fmla="val 926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06C4AD-B34E-4E6B-B3A7-AAB2785DBCDE}"/>
              </a:ext>
            </a:extLst>
          </p:cNvPr>
          <p:cNvSpPr/>
          <p:nvPr/>
        </p:nvSpPr>
        <p:spPr>
          <a:xfrm>
            <a:off x="356957" y="924994"/>
            <a:ext cx="3877631" cy="35086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7ADE5-0723-468E-8C30-CF1D0E1DB9A8}"/>
              </a:ext>
            </a:extLst>
          </p:cNvPr>
          <p:cNvSpPr/>
          <p:nvPr/>
        </p:nvSpPr>
        <p:spPr>
          <a:xfrm>
            <a:off x="356939" y="278664"/>
            <a:ext cx="38776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</a:t>
            </a:r>
            <a:endParaRPr lang="en-US" sz="3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667941-83EF-4705-8925-636A481ABD57}"/>
              </a:ext>
            </a:extLst>
          </p:cNvPr>
          <p:cNvSpPr/>
          <p:nvPr/>
        </p:nvSpPr>
        <p:spPr>
          <a:xfrm>
            <a:off x="397901" y="1017299"/>
            <a:ext cx="3836682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Mendapat paket berisi: </a:t>
            </a:r>
          </a:p>
          <a:p>
            <a:pPr marL="268288"/>
            <a:r>
              <a:rPr lang="id-ID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Video Belajar</a:t>
            </a:r>
          </a:p>
          <a:p>
            <a:pPr marL="268288"/>
            <a:r>
              <a:rPr lang="id-ID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Uraian Materi</a:t>
            </a:r>
          </a:p>
          <a:p>
            <a:pPr marL="268288"/>
            <a:r>
              <a:rPr lang="id-ID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Soal Latihan</a:t>
            </a:r>
          </a:p>
          <a:p>
            <a:r>
              <a:rPr lang="id-ID" sz="24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Tugas dari Guru</a:t>
            </a:r>
          </a:p>
          <a:p>
            <a:r>
              <a:rPr lang="id-ID" sz="24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Forum diskusi dengan Guru</a:t>
            </a:r>
          </a:p>
          <a:p>
            <a:endParaRPr lang="id-ID" sz="24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AA8B62-0FB4-431C-B3F5-04873BAFAC0D}"/>
              </a:ext>
            </a:extLst>
          </p:cNvPr>
          <p:cNvCxnSpPr>
            <a:cxnSpLocks/>
          </p:cNvCxnSpPr>
          <p:nvPr/>
        </p:nvCxnSpPr>
        <p:spPr>
          <a:xfrm>
            <a:off x="493873" y="5021041"/>
            <a:ext cx="3584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45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080421-6847-4903-870E-0843693CA023}"/>
              </a:ext>
            </a:extLst>
          </p:cNvPr>
          <p:cNvSpPr/>
          <p:nvPr/>
        </p:nvSpPr>
        <p:spPr>
          <a:xfrm>
            <a:off x="356958" y="278720"/>
            <a:ext cx="3877642" cy="5461127"/>
          </a:xfrm>
          <a:prstGeom prst="roundRect">
            <a:avLst>
              <a:gd name="adj" fmla="val 9266"/>
            </a:avLst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06C4AD-B34E-4E6B-B3A7-AAB2785DBCDE}"/>
              </a:ext>
            </a:extLst>
          </p:cNvPr>
          <p:cNvSpPr/>
          <p:nvPr/>
        </p:nvSpPr>
        <p:spPr>
          <a:xfrm>
            <a:off x="440785" y="924994"/>
            <a:ext cx="3728680" cy="35086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7ADE5-0723-468E-8C30-CF1D0E1DB9A8}"/>
              </a:ext>
            </a:extLst>
          </p:cNvPr>
          <p:cNvSpPr/>
          <p:nvPr/>
        </p:nvSpPr>
        <p:spPr>
          <a:xfrm>
            <a:off x="356953" y="278664"/>
            <a:ext cx="38776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3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Premium</a:t>
            </a:r>
            <a:endParaRPr lang="en-US" sz="3600" b="1">
              <a:ln/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667941-83EF-4705-8925-636A481ABD57}"/>
              </a:ext>
            </a:extLst>
          </p:cNvPr>
          <p:cNvSpPr/>
          <p:nvPr/>
        </p:nvSpPr>
        <p:spPr>
          <a:xfrm>
            <a:off x="397901" y="1017299"/>
            <a:ext cx="3836694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Mendapat paket berisi:</a:t>
            </a:r>
          </a:p>
          <a:p>
            <a:pPr marL="268288"/>
            <a:r>
              <a:rPr lang="id-ID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Video Belajar</a:t>
            </a:r>
          </a:p>
          <a:p>
            <a:pPr marL="268288"/>
            <a:r>
              <a:rPr lang="id-ID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Uraian Materi</a:t>
            </a:r>
          </a:p>
          <a:p>
            <a:pPr marL="268288"/>
            <a:r>
              <a:rPr lang="id-ID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Soal Latihan</a:t>
            </a:r>
          </a:p>
          <a:p>
            <a:r>
              <a:rPr lang="id-ID" sz="24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Tugas dari Guru</a:t>
            </a:r>
          </a:p>
          <a:p>
            <a:r>
              <a:rPr lang="id-ID" sz="24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Forum diskusi dengan Guru</a:t>
            </a:r>
          </a:p>
          <a:p>
            <a:r>
              <a:rPr lang="id-ID" sz="24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Vicon dengan Guru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8CCCBA-84A0-414B-A623-868A438A5D81}"/>
              </a:ext>
            </a:extLst>
          </p:cNvPr>
          <p:cNvCxnSpPr>
            <a:cxnSpLocks/>
          </p:cNvCxnSpPr>
          <p:nvPr/>
        </p:nvCxnSpPr>
        <p:spPr>
          <a:xfrm>
            <a:off x="493873" y="5022678"/>
            <a:ext cx="356469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5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080421-6847-4903-870E-0843693CA023}"/>
              </a:ext>
            </a:extLst>
          </p:cNvPr>
          <p:cNvSpPr/>
          <p:nvPr/>
        </p:nvSpPr>
        <p:spPr>
          <a:xfrm>
            <a:off x="356958" y="278720"/>
            <a:ext cx="3877642" cy="5461127"/>
          </a:xfrm>
          <a:prstGeom prst="roundRect">
            <a:avLst>
              <a:gd name="adj" fmla="val 9266"/>
            </a:avLst>
          </a:prstGeom>
          <a:solidFill>
            <a:schemeClr val="tx1"/>
          </a:soli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06C4AD-B34E-4E6B-B3A7-AAB2785DBCDE}"/>
              </a:ext>
            </a:extLst>
          </p:cNvPr>
          <p:cNvSpPr/>
          <p:nvPr/>
        </p:nvSpPr>
        <p:spPr>
          <a:xfrm>
            <a:off x="440785" y="924994"/>
            <a:ext cx="3728680" cy="35086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7ADE5-0723-468E-8C30-CF1D0E1DB9A8}"/>
              </a:ext>
            </a:extLst>
          </p:cNvPr>
          <p:cNvSpPr/>
          <p:nvPr/>
        </p:nvSpPr>
        <p:spPr>
          <a:xfrm>
            <a:off x="356953" y="278664"/>
            <a:ext cx="38776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3600" b="1">
                <a:ln/>
                <a:solidFill>
                  <a:schemeClr val="accent4"/>
                </a:solidFill>
              </a:rPr>
              <a:t>Privat</a:t>
            </a:r>
            <a:endParaRPr lang="en-US" sz="3600" b="1">
              <a:ln/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667941-83EF-4705-8925-636A481ABD57}"/>
              </a:ext>
            </a:extLst>
          </p:cNvPr>
          <p:cNvSpPr/>
          <p:nvPr/>
        </p:nvSpPr>
        <p:spPr>
          <a:xfrm>
            <a:off x="397901" y="1017299"/>
            <a:ext cx="3836694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Mendapat paket berisi:</a:t>
            </a:r>
          </a:p>
          <a:p>
            <a:pPr marL="268288"/>
            <a:r>
              <a:rPr lang="id-ID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Video Belajar</a:t>
            </a:r>
          </a:p>
          <a:p>
            <a:pPr marL="268288"/>
            <a:r>
              <a:rPr lang="id-ID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Uraian Materi</a:t>
            </a:r>
          </a:p>
          <a:p>
            <a:pPr marL="268288"/>
            <a:r>
              <a:rPr lang="id-ID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Soal Latihan</a:t>
            </a:r>
          </a:p>
          <a:p>
            <a:r>
              <a:rPr lang="id-ID" sz="24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Tugas dari Guru</a:t>
            </a:r>
          </a:p>
          <a:p>
            <a:r>
              <a:rPr lang="id-ID" sz="240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Forum diskusi dengan Guru</a:t>
            </a:r>
          </a:p>
          <a:p>
            <a:r>
              <a:rPr lang="id-ID" sz="24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Vicon dengan Guru dengan  </a:t>
            </a:r>
          </a:p>
          <a:p>
            <a:r>
              <a:rPr lang="id-ID" sz="240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waktu fleksibel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8CCCBA-84A0-414B-A623-868A438A5D81}"/>
              </a:ext>
            </a:extLst>
          </p:cNvPr>
          <p:cNvCxnSpPr>
            <a:cxnSpLocks/>
          </p:cNvCxnSpPr>
          <p:nvPr/>
        </p:nvCxnSpPr>
        <p:spPr>
          <a:xfrm>
            <a:off x="493873" y="5022678"/>
            <a:ext cx="3564694" cy="0"/>
          </a:xfrm>
          <a:prstGeom prst="line">
            <a:avLst/>
          </a:prstGeom>
          <a:ln w="952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06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104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 Hardianto</dc:creator>
  <cp:lastModifiedBy>Anto Hardianto</cp:lastModifiedBy>
  <cp:revision>27</cp:revision>
  <dcterms:created xsi:type="dcterms:W3CDTF">2021-01-21T00:31:11Z</dcterms:created>
  <dcterms:modified xsi:type="dcterms:W3CDTF">2022-02-19T09:15:32Z</dcterms:modified>
</cp:coreProperties>
</file>