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36" y="-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CFD3-3B9C-4384-80AB-3DBAF69F4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1A4F1-E504-4279-80CB-7404EE83C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A77C-4AF1-46F2-BD35-3EB23E7A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048-F522-4749-9546-36D17F1A3AB5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C0E3-0398-475C-9849-FAB2AD40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85580-1533-46A9-A4D1-12EAF2A7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503B-B58F-40AD-A52E-8DD8400B73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02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125F-8D9B-496A-A973-B8D9F2EA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3DE45-9834-4C04-A614-FBB5C2F5F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8ECE-8678-4A9A-B911-30943684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048-F522-4749-9546-36D17F1A3AB5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E74-1480-4FD4-AF09-19983B76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076D-AC1F-4302-856A-7D5809D0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503B-B58F-40AD-A52E-8DD8400B73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051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CCACE-D68C-43FA-9909-7960DC1C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C61E7-7C64-4CF1-9480-91D4EDAD0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82E37-6154-4AD9-AA16-4622EBEF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048-F522-4749-9546-36D17F1A3AB5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D1C7F-4C88-477E-8D6E-39DB7DC7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EFDF-4762-4EAB-AC76-F43D35CA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503B-B58F-40AD-A52E-8DD8400B73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61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1B03-7DF0-45FC-8DD0-33A5A50E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877E-A1CD-4147-9532-B9210CAAA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EA30-791A-4D17-ACD0-DA19D47D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048-F522-4749-9546-36D17F1A3AB5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FFCB-7EF6-4D61-BE82-4C918A91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FDC6C-4214-4B77-B1AF-65F504BE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503B-B58F-40AD-A52E-8DD8400B73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091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9266-D2FE-4A83-8B6F-24CE15BA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C6CCC-63E6-4CDF-8888-17A6549D7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787E6-1A0F-48FA-BDBA-4CFEFDBD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048-F522-4749-9546-36D17F1A3AB5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3C9F-5F3E-42AB-807F-D7277888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988A-7EBC-4AC8-A0CF-DF6F25CC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503B-B58F-40AD-A52E-8DD8400B73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300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6D0D-12E2-4DA4-B6C4-AEEAD7B7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3E71-E8A2-4B7A-8209-C6BF059AF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FD750-B22A-49ED-BAA8-76B1F340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40C68-59A8-4CC2-BE3A-A819E3E4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048-F522-4749-9546-36D17F1A3AB5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15CC5-4CA3-4014-9659-AF14DCCC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45AB1-27EA-4913-B85E-FC531F3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503B-B58F-40AD-A52E-8DD8400B73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923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6918-F9A0-4AE0-9817-ED27C65E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96A4-E96E-41EB-9643-439000584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8C1FD-0B17-4F83-A47A-E0371B5A3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7AD40-718A-4E25-93DF-A477BAA0D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EB37E-92AF-4594-B895-40D765F1D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DE7DA-1BA3-40DA-ADEB-494D73C9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048-F522-4749-9546-36D17F1A3AB5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0F736-829B-4154-A57F-192F0835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22CBA-033B-452A-862F-CAFD2FC9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503B-B58F-40AD-A52E-8DD8400B73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91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0731-0327-4D26-8D0E-9AE40F3A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C4A6-CE6B-4330-994B-E665FA3B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048-F522-4749-9546-36D17F1A3AB5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49C05-B2F0-42AD-A5C9-BC8CC3D8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B5E57-352B-490E-BD29-3227B1DE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503B-B58F-40AD-A52E-8DD8400B73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650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750A6-FC0A-4877-963A-505525EE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048-F522-4749-9546-36D17F1A3AB5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9362B-C786-4A27-AC2A-5125E948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FA9E-28A8-49DB-BD14-D4048F6F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503B-B58F-40AD-A52E-8DD8400B73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793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F56B-A923-4166-A241-7A20841C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EBF2-DF81-4B83-B750-E7017B2A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7E2CD-933F-48DD-8F3C-9328D2308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EE21A-7FBB-4949-940B-CBE2DFF7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048-F522-4749-9546-36D17F1A3AB5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8CC6F-0726-4A1B-AB4A-849C50D3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281C6-54E8-4C3E-9644-7408124D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503B-B58F-40AD-A52E-8DD8400B73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643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BA36-2436-41C9-A423-7D6AA61E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A5D4C-6AD0-4C1C-855D-1C1EDC995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80AA8-BCBD-47C2-919D-E6308991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61DFA-B277-4E5A-ACC2-41E30226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048-F522-4749-9546-36D17F1A3AB5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CEDD1-2071-481B-BDA4-C4D06919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4948C-A6D3-4D08-8411-852CC2B7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503B-B58F-40AD-A52E-8DD8400B73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42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1B2D1-8B61-45AF-BA94-6CB57F3F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94D3E-DECD-4CFD-B4BC-5D9966B3F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3FFBE-734D-469B-9DCF-EF3749F9D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BE048-F522-4749-9546-36D17F1A3AB5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9575-15AB-4879-A3CF-4B8B2101B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0CEF-7D60-41EB-8B15-A94140B47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503B-B58F-40AD-A52E-8DD8400B73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463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E802F7-3D9D-41E3-87F3-EEF4953E484F}"/>
              </a:ext>
            </a:extLst>
          </p:cNvPr>
          <p:cNvSpPr/>
          <p:nvPr/>
        </p:nvSpPr>
        <p:spPr>
          <a:xfrm>
            <a:off x="1054100" y="1813983"/>
            <a:ext cx="1824567" cy="668867"/>
          </a:xfrm>
          <a:prstGeom prst="roundRect">
            <a:avLst>
              <a:gd name="adj" fmla="val 14188"/>
            </a:avLst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67A15-14AC-49EB-A790-54728EB6E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41" y="1944199"/>
            <a:ext cx="1630683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7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 Hardianto</dc:creator>
  <cp:lastModifiedBy>Anto Hardianto</cp:lastModifiedBy>
  <cp:revision>2</cp:revision>
  <dcterms:created xsi:type="dcterms:W3CDTF">2021-06-11T00:31:51Z</dcterms:created>
  <dcterms:modified xsi:type="dcterms:W3CDTF">2021-06-11T00:33:47Z</dcterms:modified>
</cp:coreProperties>
</file>