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456da7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456da7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456da7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456da7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56da7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56da7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456da7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456da7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456da7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b456da7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b456da7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b456da7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456da7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456da7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456da7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456da7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456da7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456da7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456da7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456da7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456da7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456da7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56da7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456da7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571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1600200"/>
            <a:ext cx="6400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752600" y="1485900"/>
            <a:ext cx="327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5334000" y="1485900"/>
            <a:ext cx="327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752600" y="1485900"/>
            <a:ext cx="327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334000" y="1485900"/>
            <a:ext cx="3276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792288" y="3600450"/>
            <a:ext cx="689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>
            <p:ph idx="2" type="pic"/>
          </p:nvPr>
        </p:nvSpPr>
        <p:spPr>
          <a:xfrm>
            <a:off x="1792288" y="459581"/>
            <a:ext cx="6894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792288" y="4025503"/>
            <a:ext cx="6894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11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100" u="none" cap="none" strike="noStrike">
                <a:solidFill>
                  <a:srgbClr val="50121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48599" y="4869657"/>
            <a:ext cx="126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685800" y="5715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of Methods for Detection and Correction of Noisy Labels in Time Series Data</a:t>
            </a:r>
            <a:endParaRPr/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1371600" y="1600200"/>
            <a:ext cx="6400800" cy="14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Gentry Atkinson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Vangelis Metsis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3 Approaches to dealing with noisy labels:</a:t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Cleansing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Mislabeled instances can be removed or re-labeled.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can be used to review instances that have been identified as mislabeled.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Robust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algorithms can be adjusted to train models in the presence of noisy labels.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Bagging has been shown to be more robust than boosting when training on noisy labels.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Aggregate training on ensemble classifiers can applied with a principle of minimum variance.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Hardening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models are less sensitive to label noise.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 has been repeatedly identified as a classifier that is robust to label noise.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networks like CNNs can learn a "noise model" as they train and adjust their output accordingly.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Sources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Frénay, B., Kabán, A., et al.: A comprehensive introduction to label noise. In: ESANN. Citeseer (2014)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Frénay, B., Verleysen, M.: Classification in the presence of label noise: a survey. IEEE transactions on neural networks and learning systems 25(5), 845–869 (2013)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Müller, N.M., Markert, K.: Identifying mislabeled instances in classification datasets. In: 2019 International Joint Conference on Neural Networks (IJCNN). pp. 1–8. IEEE (2019)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Zhu, X., Wu, X.: Class noise vs. attribute noise: A quantitative study. Artificial intelligence review 22(3), 177–210 (2004)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Parzen, E., et al.: An approach to time series analysis. Annals of mathematical statistics 32(4), 951–989 (1961)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Guan, D., Yuan, W.: A survey of mislabeled training data detection techniques for pattern classification. IETE Technical Review 30(6), 524–530 (2013)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Guan, D., Yuan, W., Ma, T., Lee, S.: Detecting potential labeling errors for bioinformatics by multiple voting. Knowledge-Based Systems 66, 28–35 (2014)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Sources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Shurkhovetskyy, G., Andrienko, N., Andrienko, G., Fuchs, G.: Data abstraction for visualizing large time series. In: Computer Graphics Forum. vol. 37, pp. 125–144. Wiley Online Library (2018)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Teng, C.M.: Correcting noisy data. In: ICML. pp. 239–248. Citeseer (1999)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Xiao, T., Xia, T., Yang, Y., Huang, C., Wang, X.: Learning from massive noisy labeled data for image classification. In: Proceedings of the IEEE conference on computer vision and pattern recognition. pp. 2691–2699 (2015)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Zhao, L., Sukthankar, G., Sukthankar, R.: Incremental relabeling for active learning with noisy crowdsourced annotations. In: 2011 IEEE Third International Conference on Privacy, Security, Risk and Trust and 2011 IEEE Third International Conference on Social Computing. pp. 728–733. IEEE (2011)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Aigner, W., Miksch, S., Müller, W., Schumann, H., Tominski, C.: Visual methods for analyzing time-oriented data. IEEE transactions on visualization and computer graphics 14(1), 47–60 (2007)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685800" y="1385900"/>
            <a:ext cx="7772400" cy="135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Questions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or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Comments?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Overview</a:t>
            </a:r>
            <a:endParaRPr sz="2600"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label noise?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impact of label noise?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are time series important?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is label noise detected?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are time series processed and visualized?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do we fix noisy labels?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Label Noise is...</a:t>
            </a:r>
            <a:endParaRPr sz="2600"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1752600" y="149305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Class-&gt; the true characterization of an instance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Label-&gt; the assigned characterization of an instance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Noise-&gt; a disruption in the relationship between features and class, with the disruption either in the sampled values (Attribute Noise) or in the labels (Label Noise)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Types of label noise: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NCAR-&gt; mislabeling rate is equal for all instances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NAR-&gt; mislabeling rate is affected by class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NNAR-&gt; mislabeling rate is affected by class and attributes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Impact of Label Noise</a:t>
            </a:r>
            <a:endParaRPr sz="26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1752600" y="149305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Automatic labeling techniques make data collection cheaper but have contributed to an estimated 3-5% mislabeling rate in real world datasets.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rates of label nose can contribute  to high error rates in machine learning algorithms by biasing models towards inaccurate labels.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Likewise, models trained on noisy data can perform poorly when tested on clean data.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“[a] set of observations arranged chronologically”, or a “wiggly record”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value of every sample is affected by the samples before and by outside forces.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Can be modeled as the sum of two continuous functions: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value function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 function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Temporal relationships between samples is important to preserve, similar to spatial locality in images.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Broad Categories:</a:t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Local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that points that are close in the feature space should share a </a:t>
            </a:r>
            <a:r>
              <a:rPr lang="en"/>
              <a:t>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 and related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metrics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Ensemble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that several models agreeing or disagreeing can reveal a true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partitioning divides the training data into subsets and trains different models on each.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approaches have been shown to be effective in very high noise label sets (up to 30%)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Single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Assumes that deep learning models can recognize the true class of instances even with noisy training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team's previous work has focused on this approach.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powerful model can </a:t>
            </a:r>
            <a:r>
              <a:rPr lang="en"/>
              <a:t>incorporate</a:t>
            </a:r>
            <a:r>
              <a:rPr lang="en"/>
              <a:t> deep </a:t>
            </a:r>
            <a:r>
              <a:rPr lang="en"/>
              <a:t>feature</a:t>
            </a:r>
            <a:r>
              <a:rPr lang="en"/>
              <a:t> extraction.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375" y="279800"/>
            <a:ext cx="2270125" cy="22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200" y="2571750"/>
            <a:ext cx="2752190" cy="22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090" y="152400"/>
            <a:ext cx="2308510" cy="290883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735925" y="2700350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 Learning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4036750" y="1931200"/>
            <a:ext cx="19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Ensemble</a:t>
            </a:r>
            <a:r>
              <a:rPr b="1" lang="en"/>
              <a:t> Learning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6962250" y="3198050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</a:t>
            </a:r>
            <a:r>
              <a:rPr b="1" lang="en"/>
              <a:t> Learning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Feature engineering can be very difficult with temporal data, which covers a wide variety of domains: biosignal, financial, HAR, fall detection, weather, etc.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Deep feature extractors like CNNs take the burden of feature extraction off of the analyst.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good feature extractor can enable noise detection techniques that were not designed to work with time series.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Good signal segmentation drives good feature extraction: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Perceptually Important Points-&gt; points which vary substantially from a running mean.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PIPs have been used extensively in signal segmentation.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binary tree representation of PIPs can be used to prioritize points to be used first for division.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Multi-channel time series can benefit greatly from dimensionality reduction techniques, like PCA. Lower dimensional signals are easier to process and easier to visualize.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752600" y="457200"/>
            <a:ext cx="6858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752600" y="1485900"/>
            <a:ext cx="6858000" cy="30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human brain is a powerful tool for data processing but is limited by the interpretability of time series.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Dimensionality reduction </a:t>
            </a:r>
            <a:r>
              <a:rPr lang="en"/>
              <a:t>techniques</a:t>
            </a:r>
            <a:r>
              <a:rPr lang="en"/>
              <a:t> like tSNE are important for visualizing whole datasets.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Plotting techniques enable visualization but selecting the correct technique (e.g. juxtaposed line, superimposed line, cyclic, or bar charts) is critical.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Bertin indexing can improve interpretability of comparisons between line plots that do not share the same scale.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good visualization may need to depict the spatial relationship between sensors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7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FAAA"/>
      </a:accent5>
      <a:accent6>
        <a:srgbClr val="0000E7"/>
      </a:accent6>
      <a:hlink>
        <a:srgbClr val="99CC99"/>
      </a:hlink>
      <a:folHlink>
        <a:srgbClr val="5A00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