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3792" autoAdjust="0"/>
  </p:normalViewPr>
  <p:slideViewPr>
    <p:cSldViewPr snapToGrid="0">
      <p:cViewPr>
        <p:scale>
          <a:sx n="67" d="100"/>
          <a:sy n="67" d="100"/>
        </p:scale>
        <p:origin x="4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0D097-035C-4CA7-A16F-CDF6A2CCCB7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E299D-7F9C-4AE5-ABAC-B45513EBD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E299D-7F9C-4AE5-ABAC-B45513EBD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9FE8-6F06-1E22-8436-5721AD02E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14985-D81D-15C2-7ABE-E35D3C227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247E-9D0D-516F-51C0-8566926E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7121-BFC9-BA6B-849F-E32AEAB4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8D8F0-7D43-8AC4-26C2-5A1C9396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D759-DB40-92F7-EDDB-722B7690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B0CEE-08C3-5061-FE1F-6F130672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96C4-52CF-47E1-C3AD-A2CF6DC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F0FC-DF01-E2B6-AB50-A430A98A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9713-04BD-1315-333B-C0616BAE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588F1-6983-EC27-C46E-FA6CFD634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71DF-92DB-1ED5-AB67-1CB1F19AD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956E-B813-17B5-F61B-376C4E83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5733-3226-5EFE-0111-A0C43157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2457-CE06-E5C1-C236-2BBE8608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C773-FDC5-5DE5-BAE1-EC776043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1701-F5F5-7AA9-57F4-03467119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2FAF-675E-D5D6-4A5D-DFD97EB5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0354-39D2-E956-73C8-229F3C2C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188A-7046-A4E2-A290-DC9A335C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6158-32EC-FBA9-03F2-38DF02BF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6F307-2126-1366-22EE-235D9EB7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7D61-E2F4-53D3-66E8-985899F2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D14BD-86F5-36A6-669B-978B94E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5D7B-6FDE-5DFC-1F7E-135D9522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8501-672A-7503-A184-7434AD87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FD2C-6BA2-786E-040A-888ACBF4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52BD0-4B07-B8E0-69D3-CFCB70948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AF2F5-B6FE-43FF-5487-0BFC0A15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D668D-5C69-74A8-B20B-220C0153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4AE2-30A1-CE9F-A81D-C21E5619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51D1-F260-9D61-A953-13EEB240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B9581-C55A-4305-0438-7E909E37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05F65-EEAE-A5C1-892A-577CEB1E1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14786-8A83-9750-3320-1AF687377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DD0B6-0BC8-1F32-3497-8A3AB9215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C4BE0-6EB1-AE1E-CDCC-23FA0428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7EA7C-2CAF-12D7-E2F1-B0E7EA11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2844-AA4D-0772-41D8-6B16A22B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1B74-1F5D-430D-292F-630A2B52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5B9EC-6698-1CB2-7A08-5C6F0535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F455-1885-2553-A768-B91D7D04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35DF1-DDEB-AA3E-4465-4DE51FE4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6CD48-75BC-0516-DF42-8952AFFF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20701-A9F0-EFC6-1432-0160D610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3794-0A00-1707-5F7C-6B238A82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CC1A-8A16-D940-4392-50A0DBDC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81CA-D207-C7D2-4A1D-5071C880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66F33-24EF-32AD-E1BA-C981B8D7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D68AB-B140-3CE6-5401-62D354B5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D6DCE-AABB-8A47-6E13-4424C1A3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5A08-7C98-B5A9-8431-73F6054D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F93-EB58-5E7A-1D72-F8659DB9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92100-1DA2-7850-637E-2C365D5A2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28FDA-1DE0-141A-7519-3E511628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A0B18-A6B7-858D-86A5-1F3AE6F5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C3737-E0D6-A198-0AE4-B43FEB7E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0545-A089-BBEF-D0A4-AB07D3E3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E08BF-31CD-B24C-1B2B-41940DF8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2F552-15C5-100B-5A7F-785CDCC2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0E34-3FEF-7B35-62BA-D737C71FF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3D74-06E5-4254-8FF0-9ED7CDD812E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193F-CBD4-0A89-9853-7D07E324D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1303-44F9-E414-4675-D78F13839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FD94-567C-4E66-BE1E-7428B6A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01C5-77C1-BFC1-234C-AD3679E0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2985"/>
            <a:ext cx="7562850" cy="67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B887E-6F7A-02D5-BFA0-C45B4A76E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0" r="1" b="31083"/>
          <a:stretch/>
        </p:blipFill>
        <p:spPr>
          <a:xfrm>
            <a:off x="39587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4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20B02B-3AB5-6ED1-1320-644FC8EB4D03}"/>
              </a:ext>
            </a:extLst>
          </p:cNvPr>
          <p:cNvSpPr txBox="1"/>
          <p:nvPr/>
        </p:nvSpPr>
        <p:spPr>
          <a:xfrm>
            <a:off x="5353049" y="238125"/>
            <a:ext cx="6915150" cy="677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Bundren    		5 Children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30 years of home and farm labor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Loan of two spades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	Graphophone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Cash		        	$8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coffin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Darl			$3 job 	- years of war service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Jewel		       	horse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$3 job	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Vardaman			fish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Dewey Dell	       	housework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milking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cotton picking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$10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Lafe			cotton picking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Peabody			repeated medical care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loan of money to pay the hotel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Tull			help with corn harvest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help with coffin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guarantee against Peabody’s team/buggy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i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-not</a:t>
            </a: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his mule at the river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Samson, </a:t>
            </a:r>
            <a:r>
              <a:rPr lang="en-US" dirty="0" err="1">
                <a:latin typeface="Garamond" panose="02020404030301010803" pitchFamily="18" charset="0"/>
                <a:cs typeface="Times New Roman" panose="02020603050405020304" pitchFamily="18" charset="0"/>
              </a:rPr>
              <a:t>Armstid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, Gillespie	neighborliness</a:t>
            </a:r>
            <a:endParaRPr lang="en-US" sz="2800" dirty="0">
              <a:latin typeface="Blackadder ITC" panose="04020505051007020D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692BA-AB77-3B49-3B1A-6CC7781B0CDE}"/>
              </a:ext>
            </a:extLst>
          </p:cNvPr>
          <p:cNvSpPr txBox="1"/>
          <p:nvPr/>
        </p:nvSpPr>
        <p:spPr>
          <a:xfrm>
            <a:off x="323850" y="447675"/>
            <a:ext cx="3171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Garamond" panose="02020404030301010803" pitchFamily="18" charset="0"/>
              </a:rPr>
              <a:t>“He’s took care of Anse a long time, now.”</a:t>
            </a:r>
          </a:p>
          <a:p>
            <a:endParaRPr lang="en-US" sz="3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000" dirty="0">
                <a:solidFill>
                  <a:schemeClr val="bg1"/>
                </a:solidFill>
                <a:latin typeface="Garamond" panose="02020404030301010803" pitchFamily="18" charset="0"/>
              </a:rPr>
              <a:t>“I reckon He’s like everybody else around here . . . He’s done it so long now He cant quit” (89).  </a:t>
            </a:r>
          </a:p>
        </p:txBody>
      </p:sp>
    </p:spTree>
    <p:extLst>
      <p:ext uri="{BB962C8B-B14F-4D97-AF65-F5344CB8AC3E}">
        <p14:creationId xmlns:p14="http://schemas.microsoft.com/office/powerpoint/2010/main" val="321832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A75649-C96E-EC18-D43B-3FC3911F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7" y="0"/>
            <a:ext cx="9062077" cy="449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45E2C-3308-5634-F211-11FA1561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01"/>
          <a:stretch/>
        </p:blipFill>
        <p:spPr>
          <a:xfrm rot="10800000">
            <a:off x="-13328" y="3314699"/>
            <a:ext cx="9062077" cy="3543299"/>
          </a:xfrm>
          <a:prstGeom prst="rect">
            <a:avLst/>
          </a:prstGeom>
          <a:scene3d>
            <a:camera prst="perspectiveFront">
              <a:rot lat="0" lon="10799977" rev="0"/>
            </a:camera>
            <a:lightRig rig="threePt" dir="t"/>
          </a:scene3d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A5508B6-1374-B9EF-1FB4-6C6EE314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9" t="5181" r="18088" b="74642"/>
          <a:stretch/>
        </p:blipFill>
        <p:spPr bwMode="auto">
          <a:xfrm>
            <a:off x="3537857" y="2917371"/>
            <a:ext cx="1545772" cy="805543"/>
          </a:xfrm>
          <a:prstGeom prst="rect">
            <a:avLst/>
          </a:prstGeom>
          <a:ln>
            <a:noFill/>
          </a:ln>
          <a:effectLst>
            <a:reflection blurRad="1270000" stA="0" endPos="6500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B75E5-21AA-45BC-9635-9AFED87A5E00}"/>
              </a:ext>
            </a:extLst>
          </p:cNvPr>
          <p:cNvSpPr txBox="1"/>
          <p:nvPr/>
        </p:nvSpPr>
        <p:spPr>
          <a:xfrm>
            <a:off x="2838929" y="4244467"/>
            <a:ext cx="368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“And now them others sitting there, like buzzards.  Waiting, fanning themselves” (15).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589C6-7AC1-22BD-F82F-F98A0C2A27B5}"/>
              </a:ext>
            </a:extLst>
          </p:cNvPr>
          <p:cNvSpPr txBox="1"/>
          <p:nvPr/>
        </p:nvSpPr>
        <p:spPr>
          <a:xfrm>
            <a:off x="2702719" y="448172"/>
            <a:ext cx="43743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“Motionless, the tall buzzards hang in soaring circles, the clouds giving them an illusion of retrograde” (95).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F540C-08E4-4BD0-A1F5-167B94DD8C31}"/>
              </a:ext>
            </a:extLst>
          </p:cNvPr>
          <p:cNvSpPr txBox="1"/>
          <p:nvPr/>
        </p:nvSpPr>
        <p:spPr>
          <a:xfrm>
            <a:off x="9376402" y="270492"/>
            <a:ext cx="252554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Garamond" panose="02020404030301010803" pitchFamily="18" charset="0"/>
              </a:rPr>
              <a:t>Robert Penn Warren of Faulkner’s writing style:</a:t>
            </a:r>
          </a:p>
          <a:p>
            <a:r>
              <a:rPr lang="en-US" sz="2600" dirty="0">
                <a:latin typeface="Garamond" panose="02020404030301010803" pitchFamily="18" charset="0"/>
              </a:rPr>
              <a:t> </a:t>
            </a:r>
          </a:p>
          <a:p>
            <a:r>
              <a:rPr lang="en-US" sz="2600" dirty="0">
                <a:latin typeface="Garamond" panose="02020404030301010803" pitchFamily="18" charset="0"/>
              </a:rPr>
              <a:t>“His movement has not been linear, but spiral, passing over the same point again and again, but at different altitudes.”*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C1B7D-988E-49D9-EECA-4858CF25AB0A}"/>
              </a:ext>
            </a:extLst>
          </p:cNvPr>
          <p:cNvSpPr txBox="1"/>
          <p:nvPr/>
        </p:nvSpPr>
        <p:spPr>
          <a:xfrm>
            <a:off x="2009436" y="5268686"/>
            <a:ext cx="61483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“I thought at first it was one of them got left, then I saw what it was.  It was a buzzard.  It looked around and saw me and went on down the hall, spraddle-legged, with its wings kind of hunkered out, watching me first over one shoulder and then over the other, like a old baldheaded man” (118-19).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C0154-D421-505F-8E26-FF3ECFB365FA}"/>
              </a:ext>
            </a:extLst>
          </p:cNvPr>
          <p:cNvSpPr txBox="1"/>
          <p:nvPr/>
        </p:nvSpPr>
        <p:spPr>
          <a:xfrm>
            <a:off x="2702719" y="1671348"/>
            <a:ext cx="4374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“And them circling and circling for everybody in the country to see” (186-87).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6D6C9-F574-5AA4-5999-35AAAE932A09}"/>
              </a:ext>
            </a:extLst>
          </p:cNvPr>
          <p:cNvSpPr txBox="1"/>
          <p:nvPr/>
        </p:nvSpPr>
        <p:spPr>
          <a:xfrm>
            <a:off x="9375460" y="5741929"/>
            <a:ext cx="239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*The same view we have when we look at the DY map of </a:t>
            </a:r>
            <a:r>
              <a:rPr lang="en-US" sz="1600" dirty="0" err="1">
                <a:latin typeface="Garamond" panose="02020404030301010803" pitchFamily="18" charset="0"/>
              </a:rPr>
              <a:t>AILD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372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Blackadder ITC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Penner, Erin</dc:creator>
  <cp:lastModifiedBy>Penner, Erin</cp:lastModifiedBy>
  <cp:revision>14</cp:revision>
  <dcterms:created xsi:type="dcterms:W3CDTF">2022-06-27T14:09:58Z</dcterms:created>
  <dcterms:modified xsi:type="dcterms:W3CDTF">2022-06-29T13:45:26Z</dcterms:modified>
</cp:coreProperties>
</file>