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/>
    <p:restoredTop sz="94638"/>
  </p:normalViewPr>
  <p:slideViewPr>
    <p:cSldViewPr snapToGrid="0">
      <p:cViewPr varScale="1">
        <p:scale>
          <a:sx n="113" d="100"/>
          <a:sy n="113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ED2D-7265-E8B6-E7D0-EDA0A5445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EE7C7-6488-B451-73C2-0586187EF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E3227-3BB2-7A72-DA91-E7E2A68A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2822-AD16-A040-9B85-AE84E57D2BBC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EFBB2-90AD-528E-AF2E-702D04F1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033D-262C-90DF-C8C7-0FA196139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1CA9-3743-9A49-BE75-9A92BCCC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0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1D5E-A011-DD4F-3C6F-A4BA7B7C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35BF2-B709-C56C-1FB0-15C57725A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FEDD8-191D-EBE1-FE78-4D6CADDC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2822-AD16-A040-9B85-AE84E57D2BBC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DCBB8-2B8C-D4C9-B4FF-3C0C078C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D06E-C158-461F-59D2-33486D41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1CA9-3743-9A49-BE75-9A92BCCC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CC56B4-C05A-1AD8-819A-873669CDD4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23524-C22A-4588-5843-5E4E51DCE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B9795-37C5-CF39-2E24-885B66D7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2822-AD16-A040-9B85-AE84E57D2BBC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F4BE7-9959-08AE-9A3D-52BE3759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4EC7F-ECA3-92E3-36B7-1B5C658FF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1CA9-3743-9A49-BE75-9A92BCCC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36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02E2-729D-8F47-CD8C-4621F179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82C32-46E2-DABE-59D8-A6FE19E2F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D926B-FA01-1591-E111-CCAFE63A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2822-AD16-A040-9B85-AE84E57D2BBC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6B4E-0BC0-A5AA-29CB-61654889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E94A-EBA3-7814-F529-5CB77C48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1CA9-3743-9A49-BE75-9A92BCCC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1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25DD-6223-62A9-0B42-D1F0E9BA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B8E2F-F631-F9EC-54FA-285F7593A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751B-993A-9854-B9F2-A990BD13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2822-AD16-A040-9B85-AE84E57D2BBC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84A3C-658A-CA0F-1B72-A5797247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04FC9-1CAC-B5EB-9B4C-D2B481BC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1CA9-3743-9A49-BE75-9A92BCCC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1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FD41-D816-FB23-145D-3880B970B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6510-C4E1-4763-C2B6-35620884F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6B4B7-F9F6-0730-C51F-0CA302570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D1440-18BC-154E-6684-4D11D02C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2822-AD16-A040-9B85-AE84E57D2BBC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20559-9A79-9413-D603-E13167EF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52BFA-C508-C38E-3940-C9105889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1CA9-3743-9A49-BE75-9A92BCCC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7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BD55-B43B-0F31-FB0E-FEEB6920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21C14-3ADB-4BB6-568C-541BA5AEC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13EC1-12A0-044C-77F1-E09321A13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5FC305-6F6F-63B9-81AB-96C87B902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F3D5F-1D0F-42CA-FB20-BFA6EDFE8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D1CD5-3F45-8266-C860-4AB96B87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2822-AD16-A040-9B85-AE84E57D2BBC}" type="datetimeFigureOut">
              <a:rPr lang="en-US" smtClean="0"/>
              <a:t>5/9/25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39FD9-7A10-FCB1-827D-9F5B534D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2307A-5A7F-5414-973A-61A370AF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1CA9-3743-9A49-BE75-9A92BCCC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0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6855-588F-F150-51A6-7F805442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88AE1-2272-E046-2D7E-C595C0316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2822-AD16-A040-9B85-AE84E57D2BBC}" type="datetimeFigureOut">
              <a:rPr lang="en-US" smtClean="0"/>
              <a:t>5/9/25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86C4-3022-DF04-498D-E11AE690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3D3FB-B3D9-EFA0-3D58-B4CCDFF6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1CA9-3743-9A49-BE75-9A92BCCC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7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585FD-E59A-569B-E6ED-B35789C0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2822-AD16-A040-9B85-AE84E57D2BBC}" type="datetimeFigureOut">
              <a:rPr lang="en-US" smtClean="0"/>
              <a:t>5/9/25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9C95A-C0C0-5F97-62C4-B3D8CDCF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641C2-60C5-81F0-4DF2-A1F558867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1CA9-3743-9A49-BE75-9A92BCCC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9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D2E4-2856-EDC4-A7CD-A5D21D6A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C4CF-9A0B-AB90-3D04-30D054F79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B33A9-D1A1-7CF4-2FB3-0120CB104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A57F4-63F9-8884-E820-EC6E363B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2822-AD16-A040-9B85-AE84E57D2BBC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D9325-E62F-21F4-54F7-3CE360A1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0F509-3757-E72F-2487-6AB3B430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1CA9-3743-9A49-BE75-9A92BCCC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1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6826C-FEBB-3769-B037-FC6EFCAC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4778A-A6AD-24D3-D01D-2369B8DF6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41F7C-FCB6-5397-12C1-C99743228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3DB7-EBDE-DD01-15E6-ECB5652B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52822-AD16-A040-9B85-AE84E57D2BBC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38CDB-2AA9-6B01-2D31-E56B6FA7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7FCD2-5C2E-53BB-B8A2-20149D0B3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1CA9-3743-9A49-BE75-9A92BCCC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1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37983-93C0-FFB6-9BF8-039221D7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FB4F7-5F6D-677B-7ADB-D06F7A35D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A1FA7-8610-B2C1-D3B6-D900E77FF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52822-AD16-A040-9B85-AE84E57D2BBC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EFE02-292D-F181-897A-EE268508E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3E1D7-858D-FF51-C9E5-29CEC2974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1CA9-3743-9A49-BE75-9A92BCCC8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file:////Users/lucaml/Desktop/Screenshot%202025-01-22%20at%2010.09.41&#8239;AM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C70C-4ACD-5E0E-6264-0C0360D28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D2C6C-1D59-61AB-FFED-EF4BFF25BC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Converting to PDF</a:t>
            </a:r>
          </a:p>
        </p:txBody>
      </p:sp>
    </p:spTree>
    <p:extLst>
      <p:ext uri="{BB962C8B-B14F-4D97-AF65-F5344CB8AC3E}">
        <p14:creationId xmlns:p14="http://schemas.microsoft.com/office/powerpoint/2010/main" val="385367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DC79-61D1-E507-FCEC-9807EF10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diagram with lines drawn on it&#10;&#10;AI-generated content may be incorrect.">
            <a:extLst>
              <a:ext uri="{FF2B5EF4-FFF2-40B4-BE49-F238E27FC236}">
                <a16:creationId xmlns:a16="http://schemas.microsoft.com/office/drawing/2014/main" id="{BD3C4541-CF38-F1C0-24E2-DFDD5A3A4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link="rId2"/>
          <a:stretch>
            <a:fillRect/>
          </a:stretch>
        </p:blipFill>
        <p:spPr>
          <a:xfrm>
            <a:off x="2414571" y="1825625"/>
            <a:ext cx="7362857" cy="4351338"/>
          </a:xfrm>
        </p:spPr>
      </p:pic>
    </p:spTree>
    <p:extLst>
      <p:ext uri="{BB962C8B-B14F-4D97-AF65-F5344CB8AC3E}">
        <p14:creationId xmlns:p14="http://schemas.microsoft.com/office/powerpoint/2010/main" val="13033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Test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</dc:title>
  <dc:creator>Shrish Janarthanan</dc:creator>
  <cp:lastModifiedBy>Luca Moreno Louzada</cp:lastModifiedBy>
  <cp:revision>6</cp:revision>
  <dcterms:created xsi:type="dcterms:W3CDTF">2024-03-22T19:20:12Z</dcterms:created>
  <dcterms:modified xsi:type="dcterms:W3CDTF">2025-05-10T00:20:27Z</dcterms:modified>
</cp:coreProperties>
</file>