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3" r:id="rId4"/>
    <p:sldId id="264" r:id="rId5"/>
    <p:sldId id="259" r:id="rId6"/>
    <p:sldId id="260" r:id="rId7"/>
    <p:sldId id="262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318" y="1320756"/>
            <a:ext cx="7630590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8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810" y="1532985"/>
            <a:ext cx="7859222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6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208" y="213864"/>
            <a:ext cx="7773485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9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224" y="235103"/>
            <a:ext cx="7596652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4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360" y="354298"/>
            <a:ext cx="7878462" cy="63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1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542" y="1492187"/>
            <a:ext cx="7921140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5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951" y="1223887"/>
            <a:ext cx="7924298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82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970" y="961015"/>
            <a:ext cx="7678222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5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422" y="723639"/>
            <a:ext cx="7626794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189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2023-11-05T13:06:59Z</dcterms:created>
  <dcterms:modified xsi:type="dcterms:W3CDTF">2023-11-05T13:47:14Z</dcterms:modified>
</cp:coreProperties>
</file>