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4/27/2023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4/27/2023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4:</a:t>
            </a:r>
            <a:br>
              <a:rPr lang="en-US" dirty="0"/>
            </a:br>
            <a:r>
              <a:rPr lang="en-US" dirty="0"/>
              <a:t>FEATURE EXTRACTION FROM IMAGES USING IMAGEJ</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ImageJ to manipulate images and extract their features</a:t>
            </a:r>
          </a:p>
          <a:p>
            <a:r>
              <a:rPr lang="en-US" dirty="0"/>
              <a:t>Apply threshold to grayscale histogram to separate objects from background</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Image of sand particles</a:t>
            </a:r>
          </a:p>
          <a:p>
            <a:endParaRPr lang="en-US" dirty="0"/>
          </a:p>
          <a:p>
            <a:endParaRPr lang="en-US" dirty="0"/>
          </a:p>
          <a:p>
            <a:endParaRPr lang="en-US" dirty="0"/>
          </a:p>
          <a:p>
            <a:pPr marL="0" indent="0">
              <a:buNone/>
            </a:pPr>
            <a:endParaRPr lang="en-US" dirty="0"/>
          </a:p>
        </p:txBody>
      </p:sp>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Files: </a:t>
            </a:r>
            <a:r>
              <a:rPr lang="en-US" sz="1200" dirty="0">
                <a:hlinkClick r:id="rId2"/>
              </a:rPr>
              <a:t>https://github.com/genvert/AP_157_FX-2_Vertudez/tree/main/Activity%204</a:t>
            </a:r>
            <a:endParaRPr lang="en-US" sz="1200" dirty="0"/>
          </a:p>
        </p:txBody>
      </p:sp>
      <p:pic>
        <p:nvPicPr>
          <p:cNvPr id="6" name="Content Placeholder 5">
            <a:extLst>
              <a:ext uri="{FF2B5EF4-FFF2-40B4-BE49-F238E27FC236}">
                <a16:creationId xmlns:a16="http://schemas.microsoft.com/office/drawing/2014/main" id="{AC8A791B-6BEE-4A3C-A1A6-5458A8A5E2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71935" y="2391943"/>
            <a:ext cx="3648129" cy="3648129"/>
          </a:xfrm>
        </p:spPr>
      </p:pic>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85000" lnSpcReduction="20000"/>
          </a:bodyPr>
          <a:lstStyle/>
          <a:p>
            <a:r>
              <a:rPr lang="en-US" dirty="0"/>
              <a:t>Setting scale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just set an arbitrary scale as instructed. I used 10 units for about the same distance in the cell example.</a:t>
            </a:r>
          </a:p>
        </p:txBody>
      </p:sp>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Files: </a:t>
            </a:r>
            <a:r>
              <a:rPr lang="en-US" sz="1200" dirty="0">
                <a:hlinkClick r:id="rId2"/>
              </a:rPr>
              <a:t>https://github.com/genvert/AP_157_FX-2_Vertudez/tree/main/Activity%204</a:t>
            </a:r>
            <a:endParaRPr lang="en-US" sz="1200" dirty="0"/>
          </a:p>
        </p:txBody>
      </p:sp>
      <p:pic>
        <p:nvPicPr>
          <p:cNvPr id="12" name="Picture 11">
            <a:extLst>
              <a:ext uri="{FF2B5EF4-FFF2-40B4-BE49-F238E27FC236}">
                <a16:creationId xmlns:a16="http://schemas.microsoft.com/office/drawing/2014/main" id="{F35D4727-536D-4117-BBB2-0D65DD864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336" y="1690688"/>
            <a:ext cx="5203328" cy="3955103"/>
          </a:xfrm>
          <a:prstGeom prst="rect">
            <a:avLst/>
          </a:prstGeom>
        </p:spPr>
      </p:pic>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lnSpcReduction="10000"/>
          </a:bodyPr>
          <a:lstStyle/>
          <a:p>
            <a:r>
              <a:rPr lang="en-US" dirty="0"/>
              <a:t>Converting to 8-bit</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hj</a:t>
            </a:r>
            <a:endParaRPr lang="en-US" dirty="0"/>
          </a:p>
        </p:txBody>
      </p:sp>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Files: </a:t>
            </a:r>
            <a:r>
              <a:rPr lang="en-US" sz="1200" dirty="0">
                <a:hlinkClick r:id="rId2"/>
              </a:rPr>
              <a:t>https://github.com/genvert/AP_157_FX-2_Vertudez/tree/main/Activity%204</a:t>
            </a:r>
            <a:endParaRPr lang="en-US" sz="1200" dirty="0"/>
          </a:p>
        </p:txBody>
      </p:sp>
      <p:pic>
        <p:nvPicPr>
          <p:cNvPr id="5" name="Picture 4">
            <a:extLst>
              <a:ext uri="{FF2B5EF4-FFF2-40B4-BE49-F238E27FC236}">
                <a16:creationId xmlns:a16="http://schemas.microsoft.com/office/drawing/2014/main" id="{5F706A5A-57F8-4827-91C3-98B88AE15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267" y="2351109"/>
            <a:ext cx="3417465" cy="3417465"/>
          </a:xfrm>
          <a:prstGeom prst="rect">
            <a:avLst/>
          </a:prstGeom>
        </p:spPr>
      </p:pic>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a:bodyPr>
          <a:lstStyle/>
          <a:p>
            <a:r>
              <a:rPr lang="en-US" dirty="0"/>
              <a:t>Applying threshold and binarizing</a:t>
            </a:r>
          </a:p>
          <a:p>
            <a:endParaRPr lang="en-US" dirty="0"/>
          </a:p>
          <a:p>
            <a:endParaRPr lang="en-US" dirty="0"/>
          </a:p>
          <a:p>
            <a:endParaRPr lang="en-US" dirty="0"/>
          </a:p>
          <a:p>
            <a:endParaRPr lang="en-US" dirty="0"/>
          </a:p>
          <a:p>
            <a:endParaRPr lang="en-US" dirty="0"/>
          </a:p>
          <a:p>
            <a:endParaRPr lang="en-US" dirty="0"/>
          </a:p>
          <a:p>
            <a:r>
              <a:rPr lang="en-US" dirty="0"/>
              <a:t>Since the background is black, it is easy to pick it out the histogram.</a:t>
            </a:r>
          </a:p>
          <a:p>
            <a:r>
              <a:rPr lang="en-US" dirty="0"/>
              <a:t>The image is then binarized to make sure that there are only two values for easier extraction of geometric features.</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Files: </a:t>
            </a:r>
            <a:r>
              <a:rPr lang="en-US" sz="1200" dirty="0">
                <a:hlinkClick r:id="rId2"/>
              </a:rPr>
              <a:t>https://github.com/genvert/AP_157_FX-2_Vertudez/tree/main/Activity%204</a:t>
            </a:r>
            <a:endParaRPr lang="en-US" sz="1200" dirty="0"/>
          </a:p>
        </p:txBody>
      </p:sp>
      <p:pic>
        <p:nvPicPr>
          <p:cNvPr id="4" name="Picture 3">
            <a:extLst>
              <a:ext uri="{FF2B5EF4-FFF2-40B4-BE49-F238E27FC236}">
                <a16:creationId xmlns:a16="http://schemas.microsoft.com/office/drawing/2014/main" id="{E457861F-C175-46F8-9F8B-8020B22D1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936" y="1954635"/>
            <a:ext cx="3918422" cy="2948730"/>
          </a:xfrm>
          <a:prstGeom prst="rect">
            <a:avLst/>
          </a:prstGeom>
        </p:spPr>
      </p:pic>
      <p:pic>
        <p:nvPicPr>
          <p:cNvPr id="5" name="Picture 4">
            <a:extLst>
              <a:ext uri="{FF2B5EF4-FFF2-40B4-BE49-F238E27FC236}">
                <a16:creationId xmlns:a16="http://schemas.microsoft.com/office/drawing/2014/main" id="{6C00EEBF-D4B6-45FB-A3C2-29C5199F0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714" y="1954635"/>
            <a:ext cx="2948730" cy="2948730"/>
          </a:xfrm>
          <a:prstGeom prst="rect">
            <a:avLst/>
          </a:prstGeom>
        </p:spPr>
      </p:pic>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a:bodyPr>
          <a:lstStyle/>
          <a:p>
            <a:r>
              <a:rPr lang="en-US" dirty="0"/>
              <a:t>Analyze particles results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Files: </a:t>
            </a:r>
            <a:r>
              <a:rPr lang="en-US" sz="1200" dirty="0">
                <a:hlinkClick r:id="rId2"/>
              </a:rPr>
              <a:t>https://github.com/genvert/AP_157_FX-2_Vertudez/tree/main/Activity%204</a:t>
            </a:r>
            <a:endParaRPr lang="en-US" sz="1200" dirty="0"/>
          </a:p>
        </p:txBody>
      </p:sp>
      <p:pic>
        <p:nvPicPr>
          <p:cNvPr id="10" name="Picture 9">
            <a:extLst>
              <a:ext uri="{FF2B5EF4-FFF2-40B4-BE49-F238E27FC236}">
                <a16:creationId xmlns:a16="http://schemas.microsoft.com/office/drawing/2014/main" id="{27CCD5C8-2030-45DA-A35F-81D4A4478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62" y="2303118"/>
            <a:ext cx="3341615" cy="3540469"/>
          </a:xfrm>
          <a:prstGeom prst="rect">
            <a:avLst/>
          </a:prstGeom>
        </p:spPr>
      </p:pic>
      <p:pic>
        <p:nvPicPr>
          <p:cNvPr id="15" name="Picture 14">
            <a:extLst>
              <a:ext uri="{FF2B5EF4-FFF2-40B4-BE49-F238E27FC236}">
                <a16:creationId xmlns:a16="http://schemas.microsoft.com/office/drawing/2014/main" id="{0FC14826-0DA4-4681-AE62-9BCF35851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078" y="2303118"/>
            <a:ext cx="3401517" cy="3554304"/>
          </a:xfrm>
          <a:prstGeom prst="rect">
            <a:avLst/>
          </a:prstGeom>
        </p:spPr>
      </p:pic>
      <p:pic>
        <p:nvPicPr>
          <p:cNvPr id="17" name="Picture 16">
            <a:extLst>
              <a:ext uri="{FF2B5EF4-FFF2-40B4-BE49-F238E27FC236}">
                <a16:creationId xmlns:a16="http://schemas.microsoft.com/office/drawing/2014/main" id="{D7E1E8A0-238C-40E2-960D-71522939D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3596" y="2800437"/>
            <a:ext cx="3421877" cy="3056985"/>
          </a:xfrm>
          <a:prstGeom prst="rect">
            <a:avLst/>
          </a:prstGeom>
        </p:spPr>
      </p:pic>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fun to recognize and understand the functions of different options in ImageJ based on our fundamental understandings of image processing. It is cool to know that you can do these manually with coding without the app.</a:t>
            </a:r>
          </a:p>
          <a:p>
            <a:r>
              <a:rPr lang="en-US" dirty="0"/>
              <a:t>I am grateful for this no-coding exercise. This is a breather exercise because I have been overwhelmed by coding lately.</a:t>
            </a:r>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350</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4: FEATURE EXTRACTION FROM IMAGES USING IMAGEJ</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76</cp:revision>
  <dcterms:created xsi:type="dcterms:W3CDTF">2023-03-23T09:55:22Z</dcterms:created>
  <dcterms:modified xsi:type="dcterms:W3CDTF">2023-04-27T13:30:03Z</dcterms:modified>
</cp:coreProperties>
</file>