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6/20/2023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6/20/2023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genvert/AP_157_FX-2_Vertudez/tree/main/Activity%20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hyperlink" Target="https://github.com/genvert/AP_157_FX-2_Vertudez/tree/main/Activity%202"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tif"/></Relationships>
</file>

<file path=ppt/slides/_rels/slide7.xml.rels><?xml version="1.0" encoding="UTF-8" standalone="yes"?>
<Relationships xmlns="http://schemas.openxmlformats.org/package/2006/relationships"><Relationship Id="rId3" Type="http://schemas.openxmlformats.org/officeDocument/2006/relationships/image" Target="../media/image33.tif"/><Relationship Id="rId7" Type="http://schemas.openxmlformats.org/officeDocument/2006/relationships/hyperlink" Target="https://github.com/genvert/AP_157_FX-2_Vertudez/tree/main/Activity%202" TargetMode="External"/><Relationship Id="rId2" Type="http://schemas.openxmlformats.org/officeDocument/2006/relationships/image" Target="../media/image32.tif"/><Relationship Id="rId1" Type="http://schemas.openxmlformats.org/officeDocument/2006/relationships/slideLayout" Target="../slideLayouts/slideLayout2.xml"/><Relationship Id="rId6" Type="http://schemas.openxmlformats.org/officeDocument/2006/relationships/image" Target="../media/image36.tif"/><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dirty="0"/>
              <a:t>Activity 2:</a:t>
            </a:r>
            <a:br>
              <a:rPr lang="en-US" dirty="0"/>
            </a:br>
            <a:r>
              <a:rPr lang="en-US" dirty="0"/>
              <a:t>FOURIER TRANSFORM MODEL OF IMAGE FORMATION PART 1</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Fourier transform to manipulate images</a:t>
            </a:r>
          </a:p>
          <a:p>
            <a:r>
              <a:rPr lang="en-US" dirty="0"/>
              <a:t>Convolve images with patterns to apply it to them</a:t>
            </a:r>
          </a:p>
          <a:p>
            <a:r>
              <a:rPr lang="en-US" dirty="0"/>
              <a:t>Convolve images with filters to improve them</a:t>
            </a:r>
          </a:p>
          <a:p>
            <a:r>
              <a:rPr lang="en-US" dirty="0"/>
              <a:t>Use Fourier transform to locate certain patterns in images</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pic>
        <p:nvPicPr>
          <p:cNvPr id="37" name="Content Placeholder 36">
            <a:extLst>
              <a:ext uri="{FF2B5EF4-FFF2-40B4-BE49-F238E27FC236}">
                <a16:creationId xmlns:a16="http://schemas.microsoft.com/office/drawing/2014/main" id="{645544F2-4CA4-470C-B0D1-63F7DC4E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639" y="3713223"/>
            <a:ext cx="1181281" cy="1181281"/>
          </a:xfrm>
        </p:spPr>
      </p:pic>
      <p:pic>
        <p:nvPicPr>
          <p:cNvPr id="41" name="Picture 40">
            <a:extLst>
              <a:ext uri="{FF2B5EF4-FFF2-40B4-BE49-F238E27FC236}">
                <a16:creationId xmlns:a16="http://schemas.microsoft.com/office/drawing/2014/main" id="{8C573ED8-73D5-4919-AB51-6D916FBB5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8" y="3731521"/>
            <a:ext cx="1181281" cy="1181281"/>
          </a:xfrm>
          <a:prstGeom prst="rect">
            <a:avLst/>
          </a:prstGeom>
        </p:spPr>
      </p:pic>
      <p:pic>
        <p:nvPicPr>
          <p:cNvPr id="43" name="Picture 42">
            <a:extLst>
              <a:ext uri="{FF2B5EF4-FFF2-40B4-BE49-F238E27FC236}">
                <a16:creationId xmlns:a16="http://schemas.microsoft.com/office/drawing/2014/main" id="{01DAA23C-00A5-47F2-8676-385731AE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08" y="3713223"/>
            <a:ext cx="1181281" cy="1181281"/>
          </a:xfrm>
          <a:prstGeom prst="rect">
            <a:avLst/>
          </a:prstGeom>
        </p:spPr>
      </p:pic>
      <p:pic>
        <p:nvPicPr>
          <p:cNvPr id="45" name="Picture 44">
            <a:extLst>
              <a:ext uri="{FF2B5EF4-FFF2-40B4-BE49-F238E27FC236}">
                <a16:creationId xmlns:a16="http://schemas.microsoft.com/office/drawing/2014/main" id="{225DD465-6AD4-4BDB-A8D4-7D0E4B1C0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1" y="3713223"/>
            <a:ext cx="1181281" cy="1181281"/>
          </a:xfrm>
          <a:prstGeom prst="rect">
            <a:avLst/>
          </a:prstGeom>
        </p:spPr>
      </p:pic>
      <p:pic>
        <p:nvPicPr>
          <p:cNvPr id="47" name="Picture 46">
            <a:extLst>
              <a:ext uri="{FF2B5EF4-FFF2-40B4-BE49-F238E27FC236}">
                <a16:creationId xmlns:a16="http://schemas.microsoft.com/office/drawing/2014/main" id="{EDF02C17-0229-4540-889A-8308ED56A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373" y="3709500"/>
            <a:ext cx="1181281" cy="1181281"/>
          </a:xfrm>
          <a:prstGeom prst="rect">
            <a:avLst/>
          </a:prstGeom>
        </p:spPr>
      </p:pic>
      <p:pic>
        <p:nvPicPr>
          <p:cNvPr id="51" name="Picture 50">
            <a:extLst>
              <a:ext uri="{FF2B5EF4-FFF2-40B4-BE49-F238E27FC236}">
                <a16:creationId xmlns:a16="http://schemas.microsoft.com/office/drawing/2014/main" id="{3AC75487-5E80-4296-99F5-ED54833A9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1639" y="2394638"/>
            <a:ext cx="1181281" cy="1181281"/>
          </a:xfrm>
          <a:prstGeom prst="rect">
            <a:avLst/>
          </a:prstGeom>
        </p:spPr>
      </p:pic>
      <p:pic>
        <p:nvPicPr>
          <p:cNvPr id="53" name="Picture 52">
            <a:extLst>
              <a:ext uri="{FF2B5EF4-FFF2-40B4-BE49-F238E27FC236}">
                <a16:creationId xmlns:a16="http://schemas.microsoft.com/office/drawing/2014/main" id="{6EE6024C-6234-4767-88B3-01E49082E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4038" y="2394638"/>
            <a:ext cx="1181281" cy="1181281"/>
          </a:xfrm>
          <a:prstGeom prst="rect">
            <a:avLst/>
          </a:prstGeom>
        </p:spPr>
      </p:pic>
      <p:pic>
        <p:nvPicPr>
          <p:cNvPr id="55" name="Picture 54">
            <a:extLst>
              <a:ext uri="{FF2B5EF4-FFF2-40B4-BE49-F238E27FC236}">
                <a16:creationId xmlns:a16="http://schemas.microsoft.com/office/drawing/2014/main" id="{F3D72060-9D9B-4502-A5C5-EF4AAF3C9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508" y="2394638"/>
            <a:ext cx="1181281" cy="1181281"/>
          </a:xfrm>
          <a:prstGeom prst="rect">
            <a:avLst/>
          </a:prstGeom>
        </p:spPr>
      </p:pic>
      <p:pic>
        <p:nvPicPr>
          <p:cNvPr id="57" name="Picture 56">
            <a:extLst>
              <a:ext uri="{FF2B5EF4-FFF2-40B4-BE49-F238E27FC236}">
                <a16:creationId xmlns:a16="http://schemas.microsoft.com/office/drawing/2014/main" id="{2C968B31-F3DF-4185-BC4B-3180E9A16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8761" y="2394638"/>
            <a:ext cx="1181281" cy="1181281"/>
          </a:xfrm>
          <a:prstGeom prst="rect">
            <a:avLst/>
          </a:prstGeom>
        </p:spPr>
      </p:pic>
      <p:pic>
        <p:nvPicPr>
          <p:cNvPr id="61" name="Picture 60">
            <a:extLst>
              <a:ext uri="{FF2B5EF4-FFF2-40B4-BE49-F238E27FC236}">
                <a16:creationId xmlns:a16="http://schemas.microsoft.com/office/drawing/2014/main" id="{960699DA-01A7-4818-8912-36C15A84E8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6373" y="2394638"/>
            <a:ext cx="1181281" cy="1181281"/>
          </a:xfrm>
          <a:prstGeom prst="rect">
            <a:avLst/>
          </a:prstGeom>
        </p:spPr>
      </p:pic>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Fourier transform of circles</a:t>
            </a:r>
          </a:p>
          <a:p>
            <a:endParaRPr lang="en-US" dirty="0"/>
          </a:p>
          <a:p>
            <a:endParaRPr lang="en-US" dirty="0"/>
          </a:p>
          <a:p>
            <a:endParaRPr lang="en-US" dirty="0"/>
          </a:p>
          <a:p>
            <a:endParaRPr lang="en-US" dirty="0"/>
          </a:p>
          <a:p>
            <a:endParaRPr lang="en-US" dirty="0"/>
          </a:p>
          <a:p>
            <a:r>
              <a:rPr lang="en-US" dirty="0"/>
              <a:t>The Fourier transform of a circle are concentric circles. The larger the radius of the circle, the smaller the Fourier transform.</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2"/>
              </a:rPr>
              <a:t>https://github.com/genvert/AP_157_FX-2_Vertudez/tree/main/Activity%202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t>Codes and files: </a:t>
            </a:r>
            <a:r>
              <a:rPr lang="en-US" sz="1200" dirty="0">
                <a:hlinkClick r:id="rId7"/>
              </a:rPr>
              <a:t>https://github.com/genvert/AP_157_FX-2_Vertudez/tree/main/Activity%202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This activity was straightforward so I was able to follow it easily.</a:t>
            </a:r>
          </a:p>
          <a:p>
            <a:r>
              <a:rPr lang="en-US" dirty="0"/>
              <a:t>It is cool that the pixels can act as Dirac delta functions such that other images are copied to each pixel when convolved.</a:t>
            </a:r>
          </a:p>
          <a:p>
            <a:r>
              <a:rPr lang="en-US" dirty="0"/>
              <a:t>I managed to do it on time this time.</a:t>
            </a:r>
          </a:p>
          <a:p>
            <a:r>
              <a:rPr lang="en-US" dirty="0"/>
              <a:t>I give myself a 10/10.</a:t>
            </a:r>
          </a:p>
        </p:txBody>
      </p:sp>
    </p:spTree>
    <p:extLst>
      <p:ext uri="{BB962C8B-B14F-4D97-AF65-F5344CB8AC3E}">
        <p14:creationId xmlns:p14="http://schemas.microsoft.com/office/powerpoint/2010/main" val="22101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652</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Activity 2: FOURIER TRANSFORM MODEL OF IMAGE FORMATION PART 1</vt:lpstr>
      <vt:lpstr>OBJECTIVES</vt:lpstr>
      <vt:lpstr>RESULTS &amp; ANALYSIS</vt:lpstr>
      <vt:lpstr>RESULTS &amp; ANALYSIS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63</cp:revision>
  <dcterms:created xsi:type="dcterms:W3CDTF">2023-03-23T09:55:22Z</dcterms:created>
  <dcterms:modified xsi:type="dcterms:W3CDTF">2023-06-20T07:13:29Z</dcterms:modified>
</cp:coreProperties>
</file>