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1782439"/>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539557"/>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pPr marL="0" indent="0">
              <a:buNone/>
            </a:pPr>
            <a:r>
              <a:rPr lang="en-US" dirty="0"/>
              <a:t>[1] Soriano, M. (2023). AP 157 module. FT in Image Processing Part1.</a:t>
            </a:r>
          </a:p>
          <a:p>
            <a:pPr marL="0" indent="0">
              <a:buNone/>
            </a:pPr>
            <a:r>
              <a:rPr lang="en-US" dirty="0"/>
              <a:t>[2] Cal </a:t>
            </a:r>
            <a:r>
              <a:rPr lang="en-US" dirty="0" err="1"/>
              <a:t>Kestis</a:t>
            </a:r>
            <a:r>
              <a:rPr lang="en-US" dirty="0"/>
              <a:t> screenshot. Star Wars Jedi: Fallen Order (2019).</a:t>
            </a:r>
          </a:p>
        </p:txBody>
      </p:sp>
    </p:spTree>
    <p:extLst>
      <p:ext uri="{BB962C8B-B14F-4D97-AF65-F5344CB8AC3E}">
        <p14:creationId xmlns:p14="http://schemas.microsoft.com/office/powerpoint/2010/main" val="210403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b="1" dirty="0"/>
              <a:t>DISCRETE FOURIER TRANSFORM</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b="1" dirty="0"/>
              <a:t>DISCRETE FOURIER TRANSFORM</a:t>
            </a:r>
            <a:endParaRPr lang="en-US" dirty="0"/>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b="1" dirty="0"/>
              <a:t>DISCRETE FOURIER TRANSFORM</a:t>
            </a:r>
            <a:endParaRPr lang="en-US" dirty="0"/>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b="1" dirty="0"/>
              <a:t>CONVOLUTION</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b="1" dirty="0"/>
              <a:t>CONVOLUTION</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pPr marL="0" indent="0">
              <a:buNone/>
            </a:pPr>
            <a:r>
              <a:rPr lang="en-US" dirty="0"/>
              <a:t>This activity was straightforward, so I was able to follow it easily.</a:t>
            </a:r>
          </a:p>
          <a:p>
            <a:pPr marL="0" indent="0">
              <a:buNone/>
            </a:pPr>
            <a:r>
              <a:rPr lang="en-US" dirty="0"/>
              <a:t>The applications of Fourier transform in images was actually fun and helped me strengthen my knowledge on Fourier analysis.</a:t>
            </a:r>
          </a:p>
          <a:p>
            <a:pPr marL="0" indent="0">
              <a:buNone/>
            </a:pPr>
            <a:r>
              <a:rPr lang="en-US" dirty="0"/>
              <a:t>It is cool that the pixels can act as Dirac delta functions such that other images are copied to each pixel when convolved.</a:t>
            </a:r>
          </a:p>
          <a:p>
            <a:pPr marL="0" indent="0">
              <a:buNone/>
            </a:pPr>
            <a:r>
              <a:rPr lang="en-US" dirty="0"/>
              <a:t>I’m just happy that I got to do this activity on time.</a:t>
            </a:r>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the Fourier transform of an image works and how to apply them in image processing.</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This activity was fun and it was the first activity that I managed to do on time.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678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Activity 2: FOURIER TRANSFORM MODEL OF IMAGE FORMATION PART 1</vt:lpstr>
      <vt:lpstr>OBJECTIVES</vt:lpstr>
      <vt:lpstr>DISCRETE FOURIER TRANSFORM</vt:lpstr>
      <vt:lpstr>DISCRETE FOURIER TRANSFORM</vt:lpstr>
      <vt:lpstr>DISCRETE FOURIER TRANSFORM</vt:lpstr>
      <vt:lpstr>CONVOLUTION</vt:lpstr>
      <vt:lpstr>CONVOLUTION</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82</cp:revision>
  <dcterms:created xsi:type="dcterms:W3CDTF">2023-03-23T09:55:22Z</dcterms:created>
  <dcterms:modified xsi:type="dcterms:W3CDTF">2023-07-02T23:45:43Z</dcterms:modified>
</cp:coreProperties>
</file>