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3/24/2023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3/24/2023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2235200"/>
            <a:ext cx="9144000" cy="2387600"/>
          </a:xfrm>
        </p:spPr>
        <p:txBody>
          <a:bodyPr>
            <a:normAutofit fontScale="90000"/>
          </a:bodyPr>
          <a:lstStyle/>
          <a:p>
            <a:r>
              <a:rPr lang="en-US" dirty="0"/>
              <a:t>Activity 2:</a:t>
            </a:r>
            <a:br>
              <a:rPr lang="en-US" dirty="0"/>
            </a:br>
            <a:r>
              <a:rPr lang="en-US" dirty="0"/>
              <a:t>FOURIER TRANSFORM MODEL OF IMAGE FORMATION PART 1</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992318"/>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dirty="0"/>
              <a:t>RESULTS &amp; ANALYSIS</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dirty="0"/>
              <a:t>RESULTS &amp; ANALYSIS</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dirty="0"/>
              <a:t>RESULTS &amp; ANALYSIS</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r>
              <a:rPr lang="en-US" dirty="0"/>
              <a:t>This activity was straightforward so I was able to follow it easily.</a:t>
            </a:r>
          </a:p>
          <a:p>
            <a:r>
              <a:rPr lang="en-US" dirty="0"/>
              <a:t>It is cool that the pixels can act as Dirac delta functions such that other images are copied to each pixel when convolved.</a:t>
            </a:r>
          </a:p>
          <a:p>
            <a:r>
              <a:rPr lang="en-US" dirty="0"/>
              <a:t>I managed to do it on time this time.</a:t>
            </a:r>
          </a:p>
          <a:p>
            <a:r>
              <a:rPr lang="en-US" dirty="0"/>
              <a:t>I give myself a 10/10.</a:t>
            </a:r>
          </a:p>
        </p:txBody>
      </p:sp>
    </p:spTree>
    <p:extLst>
      <p:ext uri="{BB962C8B-B14F-4D97-AF65-F5344CB8AC3E}">
        <p14:creationId xmlns:p14="http://schemas.microsoft.com/office/powerpoint/2010/main" val="221018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548</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Activity 2: FOURIER TRANSFORM MODEL OF IMAGE FORMATION PART 1</vt:lpstr>
      <vt:lpstr>OBJECTIVES</vt:lpstr>
      <vt:lpstr>RESULTS &amp; ANALYSIS</vt:lpstr>
      <vt:lpstr>RESULTS &amp; ANALYSIS</vt:lpstr>
      <vt:lpstr>RESULTS &amp; ANALYSIS</vt:lpstr>
      <vt:lpstr>RESULTS &amp; ANALYSIS</vt:lpstr>
      <vt:lpstr>RESULTS &amp; ANALYSIS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62</cp:revision>
  <dcterms:created xsi:type="dcterms:W3CDTF">2023-03-23T09:55:22Z</dcterms:created>
  <dcterms:modified xsi:type="dcterms:W3CDTF">2023-03-24T04:24:57Z</dcterms:modified>
</cp:coreProperties>
</file>