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1"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1"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png"/><Relationship Id="rId12"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5" Type="http://schemas.openxmlformats.org/officeDocument/2006/relationships/hyperlink" Target="https://github.com/genvert/AP_157_FX-2_Vertudez/tree/main/Activity%201" TargetMode="External"/><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tif"/></Relationships>
</file>

<file path=ppt/slides/_rels/slide7.xml.rels><?xml version="1.0" encoding="UTF-8" standalone="yes"?>
<Relationships xmlns="http://schemas.openxmlformats.org/package/2006/relationships"><Relationship Id="rId3" Type="http://schemas.openxmlformats.org/officeDocument/2006/relationships/image" Target="../media/image23.tif"/><Relationship Id="rId7" Type="http://schemas.openxmlformats.org/officeDocument/2006/relationships/hyperlink" Target="https://github.com/genvert/AP_157_FX-2_Vertudez/tree/main/Activity%201" TargetMode="External"/><Relationship Id="rId2" Type="http://schemas.openxmlformats.org/officeDocument/2006/relationships/image" Target="../media/image22.tif"/><Relationship Id="rId1" Type="http://schemas.openxmlformats.org/officeDocument/2006/relationships/slideLayout" Target="../slideLayouts/slideLayout2.xml"/><Relationship Id="rId6" Type="http://schemas.openxmlformats.org/officeDocument/2006/relationships/image" Target="../media/image26.tif"/><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dirty="0"/>
              <a:t>Activity 1:</a:t>
            </a:r>
            <a:br>
              <a:rPr lang="en-US" dirty="0"/>
            </a:br>
            <a:r>
              <a:rPr lang="en-US" dirty="0"/>
              <a:t>DIGITAL IMAGE FORMATION AND ENHANCEMENT</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Mathematically create images</a:t>
            </a:r>
          </a:p>
          <a:p>
            <a:r>
              <a:rPr lang="en-US" dirty="0"/>
              <a:t>Save images as different file types</a:t>
            </a:r>
          </a:p>
          <a:p>
            <a:r>
              <a:rPr lang="en-US" dirty="0"/>
              <a:t>Enhance grayscale and color images </a:t>
            </a:r>
          </a:p>
          <a:p>
            <a:r>
              <a:rPr lang="en-US" dirty="0"/>
              <a:t>Use </a:t>
            </a:r>
            <a:r>
              <a:rPr lang="en-US" dirty="0" err="1"/>
              <a:t>backprojection</a:t>
            </a:r>
            <a:r>
              <a:rPr lang="en-US"/>
              <a:t> to manipulate the histogram of an image to a desired distribution</a:t>
            </a:r>
            <a:endParaRPr lang="en-US" dirty="0"/>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https://github.com/genvert/AP_157_FX-2_Vertudez/tree/main/Activity%201</a:t>
            </a:r>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2" name="Content Placeholder 2">
            <a:extLst>
              <a:ext uri="{FF2B5EF4-FFF2-40B4-BE49-F238E27FC236}">
                <a16:creationId xmlns:a16="http://schemas.microsoft.com/office/drawing/2014/main" id="{7472D8D4-F4EC-C70B-F62C-1ED523D4CC24}"/>
              </a:ext>
            </a:extLst>
          </p:cNvPr>
          <p:cNvSpPr txBox="1">
            <a:spLocks/>
          </p:cNvSpPr>
          <p:nvPr/>
        </p:nvSpPr>
        <p:spPr>
          <a:xfrm>
            <a:off x="0" y="6619403"/>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https://github.com/genvert/AP_157_FX-2_Vertudez/tree/main/Activity%201</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3" name="Content Placeholder 2">
            <a:extLst>
              <a:ext uri="{FF2B5EF4-FFF2-40B4-BE49-F238E27FC236}">
                <a16:creationId xmlns:a16="http://schemas.microsoft.com/office/drawing/2014/main" id="{7F385CFA-84C2-D5A1-4EDC-A820B0C30064}"/>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https://github.com/genvert/AP_157_FX-2_Vertudez/tree/main/Activity%201</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3" name="Content Placeholder 2">
            <a:extLst>
              <a:ext uri="{FF2B5EF4-FFF2-40B4-BE49-F238E27FC236}">
                <a16:creationId xmlns:a16="http://schemas.microsoft.com/office/drawing/2014/main" id="{EBB34695-5A00-EACB-D894-0E7CFAA40D34}"/>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https://github.com/genvert/AP_157_FX-2_Vertudez/tree/main/Activity%201</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3" name="Content Placeholder 2">
            <a:extLst>
              <a:ext uri="{FF2B5EF4-FFF2-40B4-BE49-F238E27FC236}">
                <a16:creationId xmlns:a16="http://schemas.microsoft.com/office/drawing/2014/main" id="{D24ED317-B538-7EF8-979D-D42B5C42A098}"/>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7"/>
              </a:rPr>
              <a:t>https://github.com/genvert/AP_157_FX-2_Vertudez/tree/main/Activity%201</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I had a hard time understanding how to generate the hexagons in Python.</a:t>
            </a:r>
          </a:p>
          <a:p>
            <a:r>
              <a:rPr lang="en-US" dirty="0"/>
              <a:t>I was not able to start  and finish the activity on </a:t>
            </a:r>
            <a:r>
              <a:rPr lang="en-US"/>
              <a:t>time.</a:t>
            </a:r>
            <a:endParaRPr lang="en-US" dirty="0"/>
          </a:p>
        </p:txBody>
      </p:sp>
    </p:spTree>
    <p:extLst>
      <p:ext uri="{BB962C8B-B14F-4D97-AF65-F5344CB8AC3E}">
        <p14:creationId xmlns:p14="http://schemas.microsoft.com/office/powerpoint/2010/main" val="22101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591</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Activity 1: DIGITAL IMAGE FORMATION AND ENHANCEMENT</vt:lpstr>
      <vt:lpstr>OBJECTIVES</vt:lpstr>
      <vt:lpstr>RESULTS &amp; ANALYSIS</vt:lpstr>
      <vt:lpstr>RESULTS &amp; ANALYSIS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68</cp:revision>
  <dcterms:created xsi:type="dcterms:W3CDTF">2023-03-23T09:55:22Z</dcterms:created>
  <dcterms:modified xsi:type="dcterms:W3CDTF">2023-06-19T16:40:33Z</dcterms:modified>
</cp:coreProperties>
</file>