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942-6F86-4D5C-9E44-8AF20C2F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F248B-5398-4DD6-AB4A-A4B265B20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6934-8B32-4979-B39D-0B75A83C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CD7E-229C-4822-9595-29CA82D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F06C-9DBC-4A71-B50D-620DED6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0529-7E20-4536-87B9-6411159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151B-65BC-4513-9E2E-6337EE1DB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166-77DE-4095-A05A-71C7CB4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C625-F285-44EB-98BA-D9CFC447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6974-F501-4847-BC39-D013B31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22E23-4381-4F77-95FF-D6BF3E69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C288-9A14-417C-8C8C-D54F2856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A5B-204A-4461-935C-76F1350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3D09-08E9-4411-9019-62963BB3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F2E2-5629-4717-B978-9F09C47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E0E9-64EC-443C-A77F-25BC4341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239D-DB24-4B33-8D9F-2FBC2771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F2C3-A790-4C27-81CF-40E25574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9ECE-EDCA-433C-81A3-08092859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BC87-5418-4557-A362-4F281DC7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D5D9-01ED-46A4-AB06-CDFB9467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BDCE-0123-477C-86B5-328753FA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7548-D59A-4040-9FA2-FB80E4B0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A6F5-DBC5-4049-907D-52BFED6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7203-9BF6-40FF-B3B8-CA94D75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98E5-8481-406E-A116-13CA641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A4A-219E-49D4-9056-78A8DEE1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BF79-7F2F-4C6F-86EB-30FE972F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1283F-A5CD-488B-B33C-8FDABB3E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8BBC-440A-49E6-A358-82DD19D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E3E-2203-4820-B2DE-6AEF644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E847-C4F8-40B1-885E-3E726D6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5BA11-C166-46F8-9893-BA64D330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EA78-4136-4674-B0B1-BCC827C0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882B-7EF7-47B3-AFC1-450AB7BDB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9EFCD-3DF3-4781-B7A2-82615CCD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BA70-EC9F-4530-A328-559CF5E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BE363-F4E8-4CAF-929D-FCDC1E5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6E98-B9AD-4A14-A079-EE36BE23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306A-4DD7-458C-8540-E2218B7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E2AA-80B2-44DC-B624-4EDB11B8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DED7-6F69-4C67-BB60-0F3D2C0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C6C8-E943-4B5D-9A20-71B4C9A8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57175-E6A9-482B-8E1B-0BA68BD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65CFD-8DA3-44E0-AFA6-D11B1C0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7BD2-15EC-48B5-BD43-99565FC6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ADF-3F5E-424A-99C6-80CA7FE2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B91E-5142-4E06-A375-CDD753B4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A898-2DB6-40CC-BC0D-277BFEA6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243A-3130-45C4-BDF0-8CB9E85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1C74-A83E-4294-8ECD-00ABE246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1C56-D2BC-4171-938E-AE4B7E6E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F6B4-36C2-426E-93D1-9D9D1955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74B4-D55D-4FE3-B1D4-06A653A1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B369-DA4C-4D00-885C-0C0E5564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500A-C38A-489B-BE57-1DDA47A4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A7E6-49AA-40C7-A2A9-1CB52AF4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89DA9-B00D-4E7A-B9BF-0453FF63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99AD1-D045-418F-9441-76F625E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66BA-6690-40EC-B3E6-79EA076D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F686-2148-415D-8AB6-1EE4FAE47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F0E1-D0AB-4222-BA87-70E524633AC4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BA6C-2272-48AF-B332-C8F083390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E37D-70DA-41C6-B5F5-9A91468A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2D06-E3F1-4FD2-B4B5-21FA3235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3DC-55D7-442F-9E43-E505871B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8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1:</a:t>
            </a:r>
            <a:br>
              <a:rPr lang="en-US" dirty="0"/>
            </a:br>
            <a:r>
              <a:rPr lang="en-US" dirty="0"/>
              <a:t>DIGITAL IMAGE FORMATION AND ENHANCEMENT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E3FC-ADC1-4BF7-A593-8B1DF3E3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3945"/>
            <a:ext cx="9144000" cy="9932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Genesis Vertudez – 202003099</a:t>
            </a:r>
          </a:p>
          <a:p>
            <a:r>
              <a:rPr lang="en-US" sz="1600" dirty="0"/>
              <a:t>App Physics 157 - Computational Analysis and Modeling in Physics</a:t>
            </a:r>
          </a:p>
          <a:p>
            <a:r>
              <a:rPr lang="en-US" sz="1600" dirty="0"/>
              <a:t>Submitted to Dr. Maricor Soriano; Mx. Rene Principe Jr.</a:t>
            </a:r>
          </a:p>
        </p:txBody>
      </p:sp>
    </p:spTree>
    <p:extLst>
      <p:ext uri="{BB962C8B-B14F-4D97-AF65-F5344CB8AC3E}">
        <p14:creationId xmlns:p14="http://schemas.microsoft.com/office/powerpoint/2010/main" val="94975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EE1-5A44-452D-B8F2-A9AD0B9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6A2-6D19-428D-B0C9-EF380C1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create images</a:t>
            </a:r>
          </a:p>
          <a:p>
            <a:r>
              <a:rPr lang="en-US" dirty="0"/>
              <a:t>Save images as different file types</a:t>
            </a:r>
          </a:p>
          <a:p>
            <a:r>
              <a:rPr lang="en-US" dirty="0"/>
              <a:t>Enhance grayscale and color images </a:t>
            </a:r>
          </a:p>
          <a:p>
            <a:r>
              <a:rPr lang="en-US" dirty="0"/>
              <a:t>Use </a:t>
            </a:r>
            <a:r>
              <a:rPr lang="en-US" dirty="0" err="1"/>
              <a:t>backprojection</a:t>
            </a:r>
            <a:r>
              <a:rPr lang="en-US"/>
              <a:t> to manipulate the histogram of an image to a desired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70E-AA88-4C98-93CD-7717F58C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A0A29-9973-4CA2-B289-635997FFF811}"/>
              </a:ext>
            </a:extLst>
          </p:cNvPr>
          <p:cNvSpPr txBox="1">
            <a:spLocks/>
          </p:cNvSpPr>
          <p:nvPr/>
        </p:nvSpPr>
        <p:spPr>
          <a:xfrm>
            <a:off x="0" y="6610525"/>
            <a:ext cx="12192000" cy="247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Codes and files: https://github.com/genvert/AP_157_FX-2_Vertudez/tree/main/Activity%201</a:t>
            </a:r>
          </a:p>
        </p:txBody>
      </p:sp>
    </p:spTree>
    <p:extLst>
      <p:ext uri="{BB962C8B-B14F-4D97-AF65-F5344CB8AC3E}">
        <p14:creationId xmlns:p14="http://schemas.microsoft.com/office/powerpoint/2010/main" val="14208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9C4-38D8-4459-800D-34EFB896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CE1B-D3A4-475E-8BB4-E8DD00D0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a hard time understanding how to generate the hexagons in Python.</a:t>
            </a:r>
          </a:p>
          <a:p>
            <a:r>
              <a:rPr lang="en-US" dirty="0"/>
              <a:t>I was not able to start  and finish the activity on </a:t>
            </a:r>
            <a:r>
              <a:rPr lang="en-US"/>
              <a:t>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8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strike="noStrike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SELF-GRADE</a:t>
            </a: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Technical correctness: 35/35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am confident that I understood how to use ImageJ to extract feature from images, and have applied it.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Quality of presentation: 35/35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 have explained each step, and images are clear and concise.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Self-reflection: 30/30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Even though I was slacking in this subject for a while, I managed to get back on track. The topics are really fun and interesting. It helped me understand the ideas behind image tools such as smartphone cameras, Photoshop, etc.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Initiative: 10/10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 used an extra image for extraction.</a:t>
            </a:r>
          </a:p>
        </p:txBody>
      </p:sp>
    </p:spTree>
    <p:extLst>
      <p:ext uri="{BB962C8B-B14F-4D97-AF65-F5344CB8AC3E}">
        <p14:creationId xmlns:p14="http://schemas.microsoft.com/office/powerpoint/2010/main" val="378492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226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Activity 1: DIGITAL IMAGE FORMATION AND ENHANCEMENT</vt:lpstr>
      <vt:lpstr>OBJECTIVES</vt:lpstr>
      <vt:lpstr>RESULTS &amp; ANALYSIS</vt:lpstr>
      <vt:lpstr>REFLECTION</vt:lpstr>
      <vt:lpstr>SELF-GRADE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Vertudez_Activity_2_Part_1_Report</dc:title>
  <dc:creator>Genesis Vertudez</dc:creator>
  <cp:lastModifiedBy>Genesis Vertudez</cp:lastModifiedBy>
  <cp:revision>70</cp:revision>
  <dcterms:created xsi:type="dcterms:W3CDTF">2023-03-23T09:55:22Z</dcterms:created>
  <dcterms:modified xsi:type="dcterms:W3CDTF">2023-07-01T15:50:44Z</dcterms:modified>
</cp:coreProperties>
</file>