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942-6F86-4D5C-9E44-8AF20C2F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248B-5398-4DD6-AB4A-A4B265B2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6934-8B32-4979-B39D-0B75A83C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CD7E-229C-4822-9595-29CA82DD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F06C-9DBC-4A71-B50D-620DED6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0529-7E20-4536-87B9-6411159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151B-65BC-4513-9E2E-6337EE1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F166-77DE-4095-A05A-71C7CB41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C625-F285-44EB-98BA-D9CFC447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6974-F501-4847-BC39-D013B31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22E23-4381-4F77-95FF-D6BF3E691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C288-9A14-417C-8C8C-D54F2856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4A5B-204A-4461-935C-76F1350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3D09-08E9-4411-9019-62963BB3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F2E2-5629-4717-B978-9F09C47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0E9-64EC-443C-A77F-25BC4341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239D-DB24-4B33-8D9F-2FBC2771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F2C3-A790-4C27-81CF-40E25574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9ECE-EDCA-433C-81A3-08092859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BC87-5418-4557-A362-4F281DC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D5D9-01ED-46A4-AB06-CDFB9467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BDCE-0123-477C-86B5-328753FA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7548-D59A-4040-9FA2-FB80E4B0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A6F5-DBC5-4049-907D-52BFED6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7203-9BF6-40FF-B3B8-CA94D75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98E5-8481-406E-A116-13CA641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A4A-219E-49D4-9056-78A8DEE1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BF79-7F2F-4C6F-86EB-30FE972F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283F-A5CD-488B-B33C-8FDABB3E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8BBC-440A-49E6-A358-82DD19D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FE3E-2203-4820-B2DE-6AEF644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E847-C4F8-40B1-885E-3E726D6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5BA11-C166-46F8-9893-BA64D33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EA78-4136-4674-B0B1-BCC827C0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882B-7EF7-47B3-AFC1-450AB7BDB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9EFCD-3DF3-4781-B7A2-82615CCD7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8BA70-EC9F-4530-A328-559CF5E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BE363-F4E8-4CAF-929D-FCDC1E5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6E98-B9AD-4A14-A079-EE36BE23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06A-4DD7-458C-8540-E2218B7D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E2AA-80B2-44DC-B624-4EDB11B8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DED7-6F69-4C67-BB60-0F3D2C0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C6C8-E943-4B5D-9A20-71B4C9A8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57175-E6A9-482B-8E1B-0BA68BD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65CFD-8DA3-44E0-AFA6-D11B1C01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7BD2-15EC-48B5-BD43-99565FC6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ADF-3F5E-424A-99C6-80CA7FE2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B91E-5142-4E06-A375-CDD753B4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6A898-2DB6-40CC-BC0D-277BFEA6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243A-3130-45C4-BDF0-8CB9E85C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1C74-A83E-4294-8ECD-00ABE246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1C56-D2BC-4171-938E-AE4B7E6E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F6B4-36C2-426E-93D1-9D9D1955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74B4-D55D-4FE3-B1D4-06A653A1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B369-DA4C-4D00-885C-0C0E5564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1500A-C38A-489B-BE57-1DDA47A4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A7E6-49AA-40C7-A2A9-1CB52AF4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9DA9-B00D-4E7A-B9BF-0453FF6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99AD1-D045-418F-9441-76F625E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66BA-6690-40EC-B3E6-79EA076D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F686-2148-415D-8AB6-1EE4FAE47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BA6C-2272-48AF-B332-C8F083390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E37D-70DA-41C6-B5F5-9A91468A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genvert/AP_157_FX-2_Vertudez/tree/main/Activity%2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genvert/AP_157_FX-2_Vertudez/tree/main/Activity%20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genvert/AP_157_FX-2_Vertudez/tree/main/Activity%2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7" Type="http://schemas.openxmlformats.org/officeDocument/2006/relationships/hyperlink" Target="https://github.com/genvert/AP_157_FX-2_Vertudez/tree/main/Activity%202" TargetMode="External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3DC-55D7-442F-9E43-E505871B7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4:</a:t>
            </a:r>
            <a:br>
              <a:rPr lang="en-US" dirty="0"/>
            </a:br>
            <a:r>
              <a:rPr lang="en-US" dirty="0"/>
              <a:t>FEATURE EXTRACTION FROM IMAGES USING IMAGEJ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E3FC-ADC1-4BF7-A593-8B1DF3E3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2318"/>
            <a:ext cx="9144000" cy="9932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Genesis Vertudez – 202003099</a:t>
            </a:r>
          </a:p>
          <a:p>
            <a:r>
              <a:rPr lang="en-US" sz="1600" dirty="0"/>
              <a:t>App Physics 157 - Computational Analysis and Modeling in Physics</a:t>
            </a:r>
          </a:p>
          <a:p>
            <a:r>
              <a:rPr lang="en-US" sz="1600" dirty="0"/>
              <a:t>Submitted to Dr. Maricor Soriano; Mx. Rene Principe Jr.</a:t>
            </a:r>
          </a:p>
        </p:txBody>
      </p:sp>
    </p:spTree>
    <p:extLst>
      <p:ext uri="{BB962C8B-B14F-4D97-AF65-F5344CB8AC3E}">
        <p14:creationId xmlns:p14="http://schemas.microsoft.com/office/powerpoint/2010/main" val="9497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EE1-5A44-452D-B8F2-A9AD0B9E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6A2-6D19-428D-B0C9-EF380C17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ImageJ to manipulate images and extract their features</a:t>
            </a:r>
          </a:p>
          <a:p>
            <a:r>
              <a:rPr lang="en-US" dirty="0"/>
              <a:t>Apply threshold to grayscale histogram to separate objects from background</a:t>
            </a:r>
          </a:p>
        </p:txBody>
      </p:sp>
    </p:spTree>
    <p:extLst>
      <p:ext uri="{BB962C8B-B14F-4D97-AF65-F5344CB8AC3E}">
        <p14:creationId xmlns:p14="http://schemas.microsoft.com/office/powerpoint/2010/main" val="422346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3C7AF4-9984-4D63-819D-18367F67E8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of sand particles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Files: </a:t>
            </a:r>
            <a:r>
              <a:rPr lang="en-US" sz="1200" dirty="0">
                <a:hlinkClick r:id="rId2"/>
              </a:rPr>
              <a:t>https://github.com/genvert/AP_157_FX-2_Vertudez/tree/main/Activity%202</a:t>
            </a:r>
            <a:endParaRPr lang="en-US" sz="1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8A791B-6BEE-4A3C-A1A6-5458A8A5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35" y="2391943"/>
            <a:ext cx="3648129" cy="3648129"/>
          </a:xfrm>
        </p:spPr>
      </p:pic>
    </p:spTree>
    <p:extLst>
      <p:ext uri="{BB962C8B-B14F-4D97-AF65-F5344CB8AC3E}">
        <p14:creationId xmlns:p14="http://schemas.microsoft.com/office/powerpoint/2010/main" val="14208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B341-BE7F-4696-B028-9898BAB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45CA-C30E-4A80-A1FD-B35B6692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97" y="1397786"/>
            <a:ext cx="10515600" cy="54602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Setting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just set an arbitrary scale as instructed. I used 10 units for about the same distance in the cell example.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CE158-C678-41A7-BB68-391000DFC400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5D4727-536D-4117-BBB2-0D65DD86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6" y="1690688"/>
            <a:ext cx="5203328" cy="39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53910-9E0D-4BB6-9BE0-FCEA9056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to 8-bit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hj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38AD7-BBAE-40F1-B091-ACCFC8CC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9D8289-13A5-43DD-BD83-80DDDB7AD596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434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2BA30A5-3852-4F09-9560-6FC73461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906"/>
            <a:ext cx="10515600" cy="5415093"/>
          </a:xfrm>
        </p:spPr>
        <p:txBody>
          <a:bodyPr>
            <a:normAutofit/>
          </a:bodyPr>
          <a:lstStyle/>
          <a:p>
            <a:r>
              <a:rPr lang="en-US" dirty="0"/>
              <a:t>Applying threshold and binarizing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the background is black, it is easy to pick it out the histogram.</a:t>
            </a:r>
          </a:p>
          <a:p>
            <a:r>
              <a:rPr lang="en-US" dirty="0"/>
              <a:t>The image is then binarized to make sure that there are only two values for easier extraction of geometric features.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FA24-7A53-4C7F-82C7-2528EC0F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145BA77-D68A-4931-9C24-E8002BD97E3C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861F-C175-46F8-9F8B-8020B22D1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4998"/>
            <a:ext cx="3439071" cy="25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9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BF6A45-34D1-4D58-AE6A-5F5C5DFF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043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Correlating an image with another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Correlating two functions is equal to multiplying their Fourier transforms, but this time the other is complex conjugate.</a:t>
            </a:r>
          </a:p>
          <a:p>
            <a:r>
              <a:rPr lang="en-US" dirty="0"/>
              <a:t>Correlation measures the degree of similarity of the functions</a:t>
            </a:r>
          </a:p>
          <a:p>
            <a:r>
              <a:rPr lang="en-US" dirty="0"/>
              <a:t>The results make sense since when the phrase was correlated with a letter, the result show the points where the functions (in this case images) are similar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18DE4-63F1-40AC-99AB-4101724D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0B37-BC58-41A9-98A8-D13576805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15" y="2073401"/>
            <a:ext cx="1235226" cy="1235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FA542-B81B-42EF-BDEC-AD87F17BB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15" y="3443564"/>
            <a:ext cx="1235226" cy="123522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90C1360-CB66-42B5-A3C4-FB18BA850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26" y="2073401"/>
            <a:ext cx="1235226" cy="1235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E0119-40A4-4CA1-95FB-0C90F44E5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26" y="3510676"/>
            <a:ext cx="1235226" cy="1235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D34CB7-D5C3-4998-B87A-11549E386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04" y="2742254"/>
            <a:ext cx="1235226" cy="123522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31A90B-25E7-4424-B826-F1D69A20CDD2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Codes and files: </a:t>
            </a:r>
            <a:r>
              <a:rPr lang="en-US" sz="1200" dirty="0">
                <a:hlinkClick r:id="rId7"/>
              </a:rPr>
              <a:t>https://github.com/genvert/AP_157_FX-2_Vertudez/tree/main/Activity%202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242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E9C4-38D8-4459-800D-34EFB896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CE1B-D3A4-475E-8BB4-E8DD00D0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activity was straightforward so I was able to follow it easily.</a:t>
            </a:r>
          </a:p>
          <a:p>
            <a:r>
              <a:rPr lang="en-US" dirty="0"/>
              <a:t>It is cool that the pixels can act as Dirac delta functions such that other images are copied to each pixel when convolved.</a:t>
            </a:r>
          </a:p>
          <a:p>
            <a:r>
              <a:rPr lang="en-US" dirty="0"/>
              <a:t>I managed to do it on time this time.</a:t>
            </a:r>
          </a:p>
          <a:p>
            <a:r>
              <a:rPr lang="en-US" dirty="0"/>
              <a:t>I give myself a 10/10.</a:t>
            </a:r>
          </a:p>
        </p:txBody>
      </p:sp>
    </p:spTree>
    <p:extLst>
      <p:ext uri="{BB962C8B-B14F-4D97-AF65-F5344CB8AC3E}">
        <p14:creationId xmlns:p14="http://schemas.microsoft.com/office/powerpoint/2010/main" val="221018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397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Activity 4: FEATURE EXTRACTION FROM IMAGES USING IMAGEJ</vt:lpstr>
      <vt:lpstr>OBJECTIVES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Vertudez_Activity_2_Part_1_Report</dc:title>
  <dc:creator>Genesis Vertudez</dc:creator>
  <cp:lastModifiedBy>Genesis Vertudez</cp:lastModifiedBy>
  <cp:revision>70</cp:revision>
  <dcterms:created xsi:type="dcterms:W3CDTF">2023-03-23T09:55:22Z</dcterms:created>
  <dcterms:modified xsi:type="dcterms:W3CDTF">2023-04-27T13:19:03Z</dcterms:modified>
</cp:coreProperties>
</file>