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t>
            </a:r>
            <a:r>
              <a:rPr lang="en-US"/>
              <a:t>an 10/10</a:t>
            </a:r>
            <a:r>
              <a:rPr lang="en-US" dirty="0"/>
              <a:t>.</a:t>
            </a:r>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548</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2: FOURIER TRANSFORM MODEL OF IMAGE FORMATION PART 1</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61</cp:revision>
  <dcterms:created xsi:type="dcterms:W3CDTF">2023-03-23T09:55:22Z</dcterms:created>
  <dcterms:modified xsi:type="dcterms:W3CDTF">2023-03-24T04:23:36Z</dcterms:modified>
</cp:coreProperties>
</file>