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621"/>
    <a:srgbClr val="5B2224"/>
    <a:srgbClr val="893336"/>
    <a:srgbClr val="44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345" y="1504889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77980"/>
            <a:ext cx="9144000" cy="380020"/>
          </a:xfrm>
          <a:prstGeom prst="rect">
            <a:avLst/>
          </a:prstGeom>
          <a:solidFill>
            <a:srgbClr val="6D162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OU Chemistry                                                                                        Group Meeting, February</a:t>
            </a:r>
            <a:r>
              <a:rPr lang="en-US" baseline="0" dirty="0" smtClean="0"/>
              <a:t> 6, 2018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8281" y="3148088"/>
            <a:ext cx="8953984" cy="0"/>
          </a:xfrm>
          <a:prstGeom prst="line">
            <a:avLst/>
          </a:prstGeom>
          <a:ln>
            <a:solidFill>
              <a:srgbClr val="6D16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3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8281" y="980210"/>
            <a:ext cx="8953984" cy="0"/>
          </a:xfrm>
          <a:prstGeom prst="line">
            <a:avLst/>
          </a:prstGeom>
          <a:ln>
            <a:solidFill>
              <a:srgbClr val="6D16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CA37-B93F-884C-BE65-75363FE0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354" y="298242"/>
            <a:ext cx="7637305" cy="60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74" y="1183300"/>
            <a:ext cx="8477542" cy="5057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C4D3-B29B-F44E-BA52-274612518349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C0CA37-B93F-884C-BE65-75363FE0FF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6D162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4" y="1112397"/>
            <a:ext cx="7626752" cy="5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Shao</dc:creator>
  <cp:lastModifiedBy>Yihan Shao</cp:lastModifiedBy>
  <cp:revision>2</cp:revision>
  <dcterms:created xsi:type="dcterms:W3CDTF">2018-02-06T21:28:47Z</dcterms:created>
  <dcterms:modified xsi:type="dcterms:W3CDTF">2018-02-06T21:43:33Z</dcterms:modified>
</cp:coreProperties>
</file>