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4" r:id="rId7"/>
    <p:sldId id="260" r:id="rId8"/>
    <p:sldId id="261" r:id="rId9"/>
    <p:sldId id="262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96" y="-1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EDD6-1337-C544-A55B-245D26BE819A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2AB8-E1CB-764D-8739-8B7199C1C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4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EDD6-1337-C544-A55B-245D26BE819A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2AB8-E1CB-764D-8739-8B7199C1C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7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EDD6-1337-C544-A55B-245D26BE819A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2AB8-E1CB-764D-8739-8B7199C1C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8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EDD6-1337-C544-A55B-245D26BE819A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2AB8-E1CB-764D-8739-8B7199C1C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3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EDD6-1337-C544-A55B-245D26BE819A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2AB8-E1CB-764D-8739-8B7199C1C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EDD6-1337-C544-A55B-245D26BE819A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2AB8-E1CB-764D-8739-8B7199C1C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9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EDD6-1337-C544-A55B-245D26BE819A}" type="datetimeFigureOut">
              <a:rPr lang="en-US" smtClean="0"/>
              <a:t>1/23/18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2AB8-E1CB-764D-8739-8B7199C1C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1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EDD6-1337-C544-A55B-245D26BE819A}" type="datetimeFigureOut">
              <a:rPr lang="en-US" smtClean="0"/>
              <a:t>1/23/18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2AB8-E1CB-764D-8739-8B7199C1C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0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EDD6-1337-C544-A55B-245D26BE819A}" type="datetimeFigureOut">
              <a:rPr lang="en-US" smtClean="0"/>
              <a:t>1/23/18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2AB8-E1CB-764D-8739-8B7199C1C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0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EDD6-1337-C544-A55B-245D26BE819A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2AB8-E1CB-764D-8739-8B7199C1C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2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EDD6-1337-C544-A55B-245D26BE819A}" type="datetimeFigureOut">
              <a:rPr lang="en-US" smtClean="0"/>
              <a:t>1/23/18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2AB8-E1CB-764D-8739-8B7199C1C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9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9EDD6-1337-C544-A55B-245D26BE819A}" type="datetimeFigureOut">
              <a:rPr lang="en-US" smtClean="0"/>
              <a:t>1/23/18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42AB8-E1CB-764D-8739-8B7199C1C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77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3" y="952500"/>
            <a:ext cx="9144000" cy="494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30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5223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522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63" y="914523"/>
            <a:ext cx="8695502" cy="480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8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a-2014-12751q_0003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00" y="1770821"/>
            <a:ext cx="8297706" cy="418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3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95" y="1460941"/>
            <a:ext cx="4012528" cy="3226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248" y="1338300"/>
            <a:ext cx="4065096" cy="33489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32" y="4687230"/>
            <a:ext cx="3004565" cy="3550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321" y="4687230"/>
            <a:ext cx="3004565" cy="35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63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a-2014-12751q_000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01" y="92673"/>
            <a:ext cx="7874076" cy="660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2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380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23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a-2014-12751q_00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244" y="493550"/>
            <a:ext cx="6484668" cy="620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95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a-2014-12751q_00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72" y="277676"/>
            <a:ext cx="8537648" cy="640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0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a-2014-12751q_00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56" y="1142201"/>
            <a:ext cx="8402253" cy="459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3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Yihan Shao</dc:creator>
  <cp:lastModifiedBy>Yihan Shao</cp:lastModifiedBy>
  <cp:revision>7</cp:revision>
  <dcterms:created xsi:type="dcterms:W3CDTF">2018-01-23T22:50:24Z</dcterms:created>
  <dcterms:modified xsi:type="dcterms:W3CDTF">2018-01-23T23:04:09Z</dcterms:modified>
</cp:coreProperties>
</file>