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6" r:id="rId2"/>
    <p:sldId id="380" r:id="rId3"/>
    <p:sldId id="381" r:id="rId4"/>
    <p:sldId id="382" r:id="rId5"/>
    <p:sldId id="390" r:id="rId6"/>
    <p:sldId id="416" r:id="rId7"/>
    <p:sldId id="395" r:id="rId8"/>
    <p:sldId id="396" r:id="rId9"/>
    <p:sldId id="398" r:id="rId10"/>
    <p:sldId id="399" r:id="rId11"/>
    <p:sldId id="402" r:id="rId12"/>
    <p:sldId id="403" r:id="rId13"/>
    <p:sldId id="410" r:id="rId14"/>
    <p:sldId id="411" r:id="rId15"/>
    <p:sldId id="404" r:id="rId16"/>
    <p:sldId id="412" r:id="rId17"/>
    <p:sldId id="405" r:id="rId18"/>
    <p:sldId id="406" r:id="rId19"/>
    <p:sldId id="414" r:id="rId20"/>
    <p:sldId id="413" r:id="rId21"/>
    <p:sldId id="415" r:id="rId22"/>
    <p:sldId id="407" r:id="rId23"/>
    <p:sldId id="409" r:id="rId24"/>
    <p:sldId id="293" r:id="rId25"/>
    <p:sldId id="327" r:id="rId26"/>
    <p:sldId id="317" r:id="rId27"/>
  </p:sldIdLst>
  <p:sldSz cx="9144000" cy="6858000" type="screen4x3"/>
  <p:notesSz cx="7102475"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66"/>
    <a:srgbClr val="0033CC"/>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824" y="-3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4022725" y="0"/>
            <a:ext cx="3078163" cy="511175"/>
          </a:xfrm>
          <a:prstGeom prst="rect">
            <a:avLst/>
          </a:prstGeom>
        </p:spPr>
        <p:txBody>
          <a:bodyPr vert="horz" lIns="91440" tIns="45720" rIns="91440" bIns="45720" rtlCol="0"/>
          <a:lstStyle>
            <a:lvl1pPr algn="r">
              <a:defRPr sz="1200"/>
            </a:lvl1pPr>
          </a:lstStyle>
          <a:p>
            <a:fld id="{E0F8BE03-F446-49D5-AE90-3CB6815A0590}" type="datetimeFigureOut">
              <a:rPr lang="ko-KR" altLang="en-US" smtClean="0"/>
              <a:t>2017-09-12</a:t>
            </a:fld>
            <a:endParaRPr lang="ko-KR" altLang="en-US"/>
          </a:p>
        </p:txBody>
      </p:sp>
      <p:sp>
        <p:nvSpPr>
          <p:cNvPr id="4" name="슬라이드 이미지 개체 틀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709613" y="4860925"/>
            <a:ext cx="5683250" cy="4605338"/>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4022725" y="9721850"/>
            <a:ext cx="3078163" cy="511175"/>
          </a:xfrm>
          <a:prstGeom prst="rect">
            <a:avLst/>
          </a:prstGeom>
        </p:spPr>
        <p:txBody>
          <a:bodyPr vert="horz" lIns="91440" tIns="45720" rIns="91440" bIns="45720" rtlCol="0" anchor="b"/>
          <a:lstStyle>
            <a:lvl1pPr algn="r">
              <a:defRPr sz="1200"/>
            </a:lvl1pPr>
          </a:lstStyle>
          <a:p>
            <a:fld id="{4C29A94D-8C7C-4BF3-AF51-C734DB95EB4E}" type="slidenum">
              <a:rPr lang="ko-KR" altLang="en-US" smtClean="0"/>
              <a:t>‹#›</a:t>
            </a:fld>
            <a:endParaRPr lang="ko-KR" altLang="en-US"/>
          </a:p>
        </p:txBody>
      </p:sp>
    </p:spTree>
    <p:extLst>
      <p:ext uri="{BB962C8B-B14F-4D97-AF65-F5344CB8AC3E}">
        <p14:creationId xmlns:p14="http://schemas.microsoft.com/office/powerpoint/2010/main" val="40566977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103676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376827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2311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63579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414155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5330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295869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94412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395003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30366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36DDF6C-D3A4-40DE-8F25-48E831CB63F1}" type="datetimeFigureOut">
              <a:rPr lang="ko-KR" altLang="en-US" smtClean="0"/>
              <a:pPr/>
              <a:t>2017-09-12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310121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DDF6C-D3A4-40DE-8F25-48E831CB63F1}" type="datetimeFigureOut">
              <a:rPr lang="ko-KR" altLang="en-US" smtClean="0"/>
              <a:pPr/>
              <a:t>2017-09-12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FE242-E11D-4C36-900B-0383FC692BDB}" type="slidenum">
              <a:rPr lang="ko-KR" altLang="en-US" smtClean="0"/>
              <a:pPr/>
              <a:t>‹#›</a:t>
            </a:fld>
            <a:endParaRPr lang="ko-KR" altLang="en-US"/>
          </a:p>
        </p:txBody>
      </p:sp>
    </p:spTree>
    <p:extLst>
      <p:ext uri="{BB962C8B-B14F-4D97-AF65-F5344CB8AC3E}">
        <p14:creationId xmlns:p14="http://schemas.microsoft.com/office/powerpoint/2010/main" val="82717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meter.apache.org/download_jmeter.cgi"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petstore.swagger.io/#/user/createUser" TargetMode="External"/><Relationship Id="rId2" Type="http://schemas.openxmlformats.org/officeDocument/2006/relationships/hyperlink" Target="http://petstore.swagger.io/" TargetMode="External"/><Relationship Id="rId1" Type="http://schemas.openxmlformats.org/officeDocument/2006/relationships/slideLayout" Target="../slideLayouts/slideLayout7.xml"/><Relationship Id="rId4" Type="http://schemas.openxmlformats.org/officeDocument/2006/relationships/hyperlink" Target="http://petstore.swagger.io/#/user/getUserByNa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a:xfrm>
            <a:off x="685800" y="1637358"/>
            <a:ext cx="7772400" cy="3519834"/>
          </a:xfrm>
          <a:prstGeom prst="rect">
            <a:avLst/>
          </a:prstGeom>
        </p:spPr>
        <p:txBody>
          <a:bodyPr wrap="none">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nSpc>
                <a:spcPct val="150000"/>
              </a:lnSpc>
              <a:defRPr/>
            </a:pPr>
            <a:r>
              <a:rPr lang="en-US" altLang="ko-KR" b="1" dirty="0" err="1" smtClean="0">
                <a:latin typeface="맑은 고딕" panose="020B0503020000020004" pitchFamily="50" charset="-127"/>
                <a:ea typeface="맑은 고딕" panose="020B0503020000020004" pitchFamily="50" charset="-127"/>
                <a:sym typeface="Arial" pitchFamily="34" charset="0"/>
              </a:rPr>
              <a:t>Jmeter</a:t>
            </a:r>
            <a:r>
              <a:rPr lang="ko-KR" altLang="en-US" b="1" dirty="0" smtClean="0">
                <a:latin typeface="맑은 고딕" panose="020B0503020000020004" pitchFamily="50" charset="-127"/>
                <a:ea typeface="맑은 고딕" panose="020B0503020000020004" pitchFamily="50" charset="-127"/>
                <a:sym typeface="Arial" pitchFamily="34" charset="0"/>
              </a:rPr>
              <a:t>를 이용한</a:t>
            </a:r>
            <a:endParaRPr lang="en-US" altLang="ko-KR" b="1" dirty="0" smtClean="0">
              <a:latin typeface="맑은 고딕" panose="020B0503020000020004" pitchFamily="50" charset="-127"/>
              <a:ea typeface="맑은 고딕" panose="020B0503020000020004" pitchFamily="50" charset="-127"/>
              <a:sym typeface="Arial" pitchFamily="34" charset="0"/>
            </a:endParaRPr>
          </a:p>
          <a:p>
            <a:pPr>
              <a:lnSpc>
                <a:spcPct val="150000"/>
              </a:lnSpc>
              <a:defRPr/>
            </a:pPr>
            <a:r>
              <a:rPr lang="en-US" altLang="ko-KR" b="1" dirty="0" smtClean="0">
                <a:latin typeface="맑은 고딕" panose="020B0503020000020004" pitchFamily="50" charset="-127"/>
                <a:ea typeface="맑은 고딕" panose="020B0503020000020004" pitchFamily="50" charset="-127"/>
                <a:sym typeface="Arial" pitchFamily="34" charset="0"/>
              </a:rPr>
              <a:t>RESTAPI </a:t>
            </a:r>
            <a:r>
              <a:rPr lang="ko-KR" altLang="en-US" b="1" dirty="0" smtClean="0">
                <a:latin typeface="맑은 고딕" panose="020B0503020000020004" pitchFamily="50" charset="-127"/>
                <a:ea typeface="맑은 고딕" panose="020B0503020000020004" pitchFamily="50" charset="-127"/>
                <a:sym typeface="Arial" pitchFamily="34" charset="0"/>
              </a:rPr>
              <a:t>성능테스트</a:t>
            </a:r>
            <a:endParaRPr lang="en-US" altLang="ko-KR" b="1" dirty="0" smtClean="0">
              <a:latin typeface="맑은 고딕" panose="020B0503020000020004" pitchFamily="50" charset="-127"/>
              <a:ea typeface="맑은 고딕" panose="020B0503020000020004" pitchFamily="50" charset="-127"/>
              <a:sym typeface="Arial" pitchFamily="34" charset="0"/>
            </a:endParaRPr>
          </a:p>
          <a:p>
            <a:pPr>
              <a:lnSpc>
                <a:spcPct val="150000"/>
              </a:lnSpc>
              <a:defRPr/>
            </a:pPr>
            <a:r>
              <a:rPr lang="ko-KR" altLang="en-US" b="1" dirty="0" smtClean="0">
                <a:latin typeface="맑은 고딕" panose="020B0503020000020004" pitchFamily="50" charset="-127"/>
                <a:ea typeface="맑은 고딕" panose="020B0503020000020004" pitchFamily="50" charset="-127"/>
                <a:sym typeface="Arial" pitchFamily="34" charset="0"/>
              </a:rPr>
              <a:t>수행 가이드</a:t>
            </a:r>
            <a:endParaRPr lang="ko-KR" altLang="en-US" b="1" dirty="0">
              <a:latin typeface="맑은 고딕" panose="020B0503020000020004" pitchFamily="50" charset="-127"/>
              <a:ea typeface="맑은 고딕" panose="020B0503020000020004" pitchFamily="50" charset="-127"/>
              <a:sym typeface="Arial" pitchFamily="34" charset="0"/>
            </a:endParaRPr>
          </a:p>
        </p:txBody>
      </p:sp>
    </p:spTree>
    <p:extLst>
      <p:ext uri="{BB962C8B-B14F-4D97-AF65-F5344CB8AC3E}">
        <p14:creationId xmlns:p14="http://schemas.microsoft.com/office/powerpoint/2010/main" val="3222261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8234086"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schemeClr val="tx1">
                    <a:lumMod val="95000"/>
                    <a:lumOff val="5000"/>
                  </a:schemeClr>
                </a:solidFill>
                <a:latin typeface="맑은 고딕" pitchFamily="50" charset="-127"/>
                <a:ea typeface="맑은 고딕" pitchFamily="50" charset="-127"/>
                <a:cs typeface="+mn-cs"/>
              </a:rPr>
              <a:t>4. </a:t>
            </a:r>
            <a:r>
              <a:rPr lang="ko-KR" altLang="en-US" sz="1800" b="1" dirty="0" err="1" smtClean="0">
                <a:solidFill>
                  <a:schemeClr val="tx1">
                    <a:lumMod val="95000"/>
                    <a:lumOff val="5000"/>
                  </a:schemeClr>
                </a:solidFill>
                <a:latin typeface="맑은 고딕" pitchFamily="50" charset="-127"/>
                <a:ea typeface="맑은 고딕" pitchFamily="50" charset="-127"/>
                <a:cs typeface="+mn-cs"/>
              </a:rPr>
              <a:t>쓰레드</a:t>
            </a:r>
            <a:r>
              <a:rPr lang="ko-KR" altLang="en-US" sz="1800" b="1" dirty="0" smtClean="0">
                <a:solidFill>
                  <a:schemeClr val="tx1">
                    <a:lumMod val="95000"/>
                    <a:lumOff val="5000"/>
                  </a:schemeClr>
                </a:solidFill>
                <a:latin typeface="맑은 고딕" pitchFamily="50" charset="-127"/>
                <a:ea typeface="맑은 고딕" pitchFamily="50" charset="-127"/>
                <a:cs typeface="+mn-cs"/>
              </a:rPr>
              <a:t> 그룹 생성</a:t>
            </a:r>
            <a:endParaRPr lang="en-US" altLang="ko-KR" sz="1800" b="1" dirty="0">
              <a:solidFill>
                <a:schemeClr val="tx1">
                  <a:lumMod val="95000"/>
                  <a:lumOff val="5000"/>
                </a:schemeClr>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a:t>
            </a:r>
            <a:r>
              <a:rPr lang="en-US" altLang="ko-KR" sz="1400" dirty="0" err="1" smtClean="0">
                <a:solidFill>
                  <a:schemeClr val="tx1">
                    <a:lumMod val="95000"/>
                    <a:lumOff val="5000"/>
                  </a:schemeClr>
                </a:solidFill>
                <a:latin typeface="맑은 고딕" pitchFamily="50" charset="-127"/>
                <a:ea typeface="맑은 고딕" pitchFamily="50" charset="-127"/>
              </a:rPr>
              <a:t>TestPlan</a:t>
            </a:r>
            <a:r>
              <a:rPr lang="en-US" altLang="ko-KR" sz="1400" dirty="0" smtClean="0">
                <a:solidFill>
                  <a:schemeClr val="tx1">
                    <a:lumMod val="95000"/>
                    <a:lumOff val="5000"/>
                  </a:schemeClr>
                </a:solidFill>
                <a:latin typeface="맑은 고딕" pitchFamily="50" charset="-127"/>
                <a:ea typeface="맑은 고딕" pitchFamily="50" charset="-127"/>
              </a:rPr>
              <a:t> </a:t>
            </a:r>
            <a:r>
              <a:rPr lang="ko-KR" altLang="en-US" sz="1400" dirty="0" smtClean="0">
                <a:solidFill>
                  <a:schemeClr val="tx1">
                    <a:lumMod val="95000"/>
                    <a:lumOff val="5000"/>
                  </a:schemeClr>
                </a:solidFill>
                <a:latin typeface="맑은 고딕" pitchFamily="50" charset="-127"/>
                <a:ea typeface="맑은 고딕" pitchFamily="50" charset="-127"/>
              </a:rPr>
              <a:t>선택 </a:t>
            </a:r>
            <a:r>
              <a:rPr lang="en-US" altLang="ko-KR" sz="1400" dirty="0" smtClean="0">
                <a:solidFill>
                  <a:schemeClr val="tx1">
                    <a:lumMod val="95000"/>
                    <a:lumOff val="5000"/>
                  </a:schemeClr>
                </a:solidFill>
                <a:latin typeface="맑은 고딕" pitchFamily="50" charset="-127"/>
                <a:ea typeface="맑은 고딕" pitchFamily="50" charset="-127"/>
              </a:rPr>
              <a:t>&gt; Add &gt; Threads(Users) &gt; Thread Group</a:t>
            </a:r>
          </a:p>
          <a:p>
            <a:pPr eaLnBrk="1" latinLnBrk="0" hangingPunct="1">
              <a:lnSpc>
                <a:spcPct val="150000"/>
              </a:lnSpc>
            </a:pPr>
            <a:endParaRPr lang="en-US" altLang="ko-KR" dirty="0" smtClean="0">
              <a:solidFill>
                <a:schemeClr val="tx1">
                  <a:lumMod val="95000"/>
                  <a:lumOff val="5000"/>
                </a:schemeClr>
              </a:solidFill>
              <a:latin typeface="맑은 고딕" pitchFamily="50" charset="-127"/>
              <a:ea typeface="맑은 고딕" pitchFamily="50" charset="-127"/>
            </a:endParaRPr>
          </a:p>
        </p:txBody>
      </p:sp>
      <p:sp>
        <p:nvSpPr>
          <p:cNvPr id="9" name="모서리가 둥근 직사각형 8"/>
          <p:cNvSpPr/>
          <p:nvPr/>
        </p:nvSpPr>
        <p:spPr>
          <a:xfrm>
            <a:off x="4139952" y="3980740"/>
            <a:ext cx="288032" cy="2144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4017402" y="3749018"/>
            <a:ext cx="288032" cy="2144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3923928" y="4222642"/>
            <a:ext cx="288032" cy="2144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8050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smtClean="0">
                <a:solidFill>
                  <a:srgbClr val="1428A0"/>
                </a:solidFill>
                <a:latin typeface="맑은 고딕"/>
                <a:ea typeface="맑은 고딕"/>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기본적인 </a:t>
            </a:r>
            <a:r>
              <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개별 </a:t>
            </a:r>
            <a:r>
              <a:rPr lang="en-US" altLang="ko-KR"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REST API </a:t>
            </a:r>
            <a:r>
              <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테스트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접근</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전략</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5" name="Text Placeholder 5"/>
          <p:cNvSpPr txBox="1">
            <a:spLocks/>
          </p:cNvSpPr>
          <p:nvPr/>
        </p:nvSpPr>
        <p:spPr bwMode="auto">
          <a:xfrm>
            <a:off x="330200" y="1052736"/>
            <a:ext cx="82296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ko-KR" altLang="en-US" sz="1800" b="1" dirty="0" smtClean="0">
                <a:solidFill>
                  <a:schemeClr val="tx1">
                    <a:lumMod val="95000"/>
                    <a:lumOff val="5000"/>
                  </a:schemeClr>
                </a:solidFill>
                <a:latin typeface="맑은 고딕" pitchFamily="50" charset="-127"/>
                <a:ea typeface="맑은 고딕" pitchFamily="50" charset="-127"/>
              </a:rPr>
              <a:t>각 단계별 </a:t>
            </a:r>
            <a:r>
              <a:rPr lang="en-US" altLang="ko-KR" sz="1800" b="1" dirty="0" smtClean="0">
                <a:solidFill>
                  <a:schemeClr val="tx1">
                    <a:lumMod val="95000"/>
                    <a:lumOff val="5000"/>
                  </a:schemeClr>
                </a:solidFill>
                <a:latin typeface="맑은 고딕" pitchFamily="50" charset="-127"/>
                <a:ea typeface="맑은 고딕" pitchFamily="50" charset="-127"/>
              </a:rPr>
              <a:t>Rest API </a:t>
            </a:r>
            <a:r>
              <a:rPr lang="ko-KR" altLang="en-US" sz="1800" b="1" dirty="0" smtClean="0">
                <a:solidFill>
                  <a:schemeClr val="tx1">
                    <a:lumMod val="95000"/>
                    <a:lumOff val="5000"/>
                  </a:schemeClr>
                </a:solidFill>
                <a:latin typeface="맑은 고딕" pitchFamily="50" charset="-127"/>
                <a:ea typeface="맑은 고딕" pitchFamily="50" charset="-127"/>
              </a:rPr>
              <a:t>성능 테스트 수행 환</a:t>
            </a:r>
            <a:r>
              <a:rPr lang="ko-KR" altLang="en-US" sz="1800" b="1" dirty="0">
                <a:solidFill>
                  <a:schemeClr val="tx1">
                    <a:lumMod val="95000"/>
                    <a:lumOff val="5000"/>
                  </a:schemeClr>
                </a:solidFill>
                <a:latin typeface="맑은 고딕" pitchFamily="50" charset="-127"/>
                <a:ea typeface="맑은 고딕" pitchFamily="50" charset="-127"/>
              </a:rPr>
              <a:t>경</a:t>
            </a:r>
            <a:endParaRPr lang="en-US" altLang="ko-KR" sz="1800" b="1" dirty="0" smtClean="0">
              <a:solidFill>
                <a:schemeClr val="tx1">
                  <a:lumMod val="95000"/>
                  <a:lumOff val="5000"/>
                </a:schemeClr>
              </a:solidFill>
              <a:latin typeface="맑은 고딕" pitchFamily="50" charset="-127"/>
              <a:ea typeface="맑은 고딕" pitchFamily="50" charset="-127"/>
            </a:endParaRPr>
          </a:p>
        </p:txBody>
      </p:sp>
      <p:sp>
        <p:nvSpPr>
          <p:cNvPr id="6" name="직사각형 5"/>
          <p:cNvSpPr/>
          <p:nvPr/>
        </p:nvSpPr>
        <p:spPr>
          <a:xfrm>
            <a:off x="524199" y="1484784"/>
            <a:ext cx="7864225" cy="1666546"/>
          </a:xfrm>
          <a:prstGeom prst="rect">
            <a:avLst/>
          </a:prstGeom>
        </p:spPr>
        <p:txBody>
          <a:bodyPr wrap="square">
            <a:spAutoFit/>
          </a:bodyPr>
          <a:lstStyle/>
          <a:p>
            <a:pPr>
              <a:lnSpc>
                <a:spcPct val="150000"/>
              </a:lnSpc>
            </a:pPr>
            <a:r>
              <a:rPr lang="en-US" altLang="ko-KR" sz="1400" dirty="0" smtClean="0"/>
              <a:t>Set </a:t>
            </a:r>
            <a:r>
              <a:rPr lang="en-US" altLang="ko-KR" sz="1400" dirty="0"/>
              <a:t>the number of threads (users) to 10</a:t>
            </a:r>
          </a:p>
          <a:p>
            <a:pPr>
              <a:lnSpc>
                <a:spcPct val="150000"/>
              </a:lnSpc>
            </a:pPr>
            <a:r>
              <a:rPr lang="en-US" altLang="ko-KR" sz="1400" dirty="0"/>
              <a:t>Set the Ramp-Up period (in seconds) to 10</a:t>
            </a:r>
          </a:p>
          <a:p>
            <a:pPr>
              <a:lnSpc>
                <a:spcPct val="150000"/>
              </a:lnSpc>
            </a:pPr>
            <a:r>
              <a:rPr lang="en-US" altLang="ko-KR" sz="1400" dirty="0"/>
              <a:t>Set the Loop count to 10</a:t>
            </a:r>
          </a:p>
          <a:p>
            <a:pPr>
              <a:lnSpc>
                <a:spcPct val="150000"/>
              </a:lnSpc>
            </a:pPr>
            <a:r>
              <a:rPr lang="en-US" altLang="ko-KR" sz="1400" dirty="0"/>
              <a:t>So we will have 10 users executing the test plan 100 times. The Ramp-Up Period tells </a:t>
            </a:r>
            <a:r>
              <a:rPr lang="en-US" altLang="ko-KR" sz="1400" dirty="0" err="1"/>
              <a:t>JMeter</a:t>
            </a:r>
            <a:r>
              <a:rPr lang="en-US" altLang="ko-KR" sz="1400" dirty="0"/>
              <a:t> how long to delay before starting the next user</a:t>
            </a:r>
          </a:p>
        </p:txBody>
      </p:sp>
      <p:cxnSp>
        <p:nvCxnSpPr>
          <p:cNvPr id="8" name="직선 화살표 연결선 7"/>
          <p:cNvCxnSpPr/>
          <p:nvPr/>
        </p:nvCxnSpPr>
        <p:spPr>
          <a:xfrm flipV="1">
            <a:off x="1619672" y="3501008"/>
            <a:ext cx="0" cy="2448272"/>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a:off x="1547664" y="5805264"/>
            <a:ext cx="6192688"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683568" y="3712588"/>
            <a:ext cx="902811" cy="307777"/>
          </a:xfrm>
          <a:prstGeom prst="rect">
            <a:avLst/>
          </a:prstGeom>
        </p:spPr>
        <p:txBody>
          <a:bodyPr wrap="none">
            <a:spAutoFit/>
          </a:bodyPr>
          <a:lstStyle/>
          <a:p>
            <a:r>
              <a:rPr lang="ko-KR" altLang="en-US" sz="1400" dirty="0" smtClean="0">
                <a:solidFill>
                  <a:prstClr val="black"/>
                </a:solidFill>
                <a:latin typeface="맑은 고딕" pitchFamily="50" charset="-127"/>
                <a:ea typeface="맑은 고딕" pitchFamily="50" charset="-127"/>
              </a:rPr>
              <a:t>사용자수</a:t>
            </a:r>
            <a:endParaRPr lang="ko-KR" altLang="en-US" sz="1400" dirty="0"/>
          </a:p>
        </p:txBody>
      </p:sp>
      <p:sp>
        <p:nvSpPr>
          <p:cNvPr id="11" name="직사각형 10"/>
          <p:cNvSpPr/>
          <p:nvPr/>
        </p:nvSpPr>
        <p:spPr>
          <a:xfrm>
            <a:off x="6660232" y="5949280"/>
            <a:ext cx="1011815" cy="307777"/>
          </a:xfrm>
          <a:prstGeom prst="rect">
            <a:avLst/>
          </a:prstGeom>
        </p:spPr>
        <p:txBody>
          <a:bodyPr wrap="none">
            <a:spAutoFit/>
          </a:bodyPr>
          <a:lstStyle/>
          <a:p>
            <a:r>
              <a:rPr lang="ko-KR" altLang="en-US" sz="1400" dirty="0" smtClean="0">
                <a:solidFill>
                  <a:prstClr val="black"/>
                </a:solidFill>
                <a:latin typeface="맑은 고딕" pitchFamily="50" charset="-127"/>
                <a:ea typeface="맑은 고딕" pitchFamily="50" charset="-127"/>
              </a:rPr>
              <a:t>시간</a:t>
            </a:r>
            <a:r>
              <a:rPr lang="en-US" altLang="ko-KR" sz="1400" dirty="0" smtClean="0">
                <a:solidFill>
                  <a:prstClr val="black"/>
                </a:solidFill>
                <a:latin typeface="맑은 고딕" pitchFamily="50" charset="-127"/>
                <a:ea typeface="맑은 고딕" pitchFamily="50" charset="-127"/>
              </a:rPr>
              <a:t>(</a:t>
            </a:r>
            <a:r>
              <a:rPr lang="ko-KR" altLang="en-US" sz="1400" dirty="0" smtClean="0">
                <a:solidFill>
                  <a:prstClr val="black"/>
                </a:solidFill>
                <a:latin typeface="맑은 고딕" pitchFamily="50" charset="-127"/>
                <a:ea typeface="맑은 고딕" pitchFamily="50" charset="-127"/>
              </a:rPr>
              <a:t>횟수</a:t>
            </a:r>
            <a:r>
              <a:rPr lang="en-US" altLang="ko-KR" sz="1400" dirty="0" smtClean="0">
                <a:solidFill>
                  <a:prstClr val="black"/>
                </a:solidFill>
                <a:latin typeface="맑은 고딕" pitchFamily="50" charset="-127"/>
                <a:ea typeface="맑은 고딕" pitchFamily="50" charset="-127"/>
              </a:rPr>
              <a:t>)</a:t>
            </a:r>
            <a:endParaRPr lang="ko-KR" altLang="en-US" sz="1400" dirty="0"/>
          </a:p>
        </p:txBody>
      </p:sp>
      <p:cxnSp>
        <p:nvCxnSpPr>
          <p:cNvPr id="12" name="직선 연결선 11"/>
          <p:cNvCxnSpPr/>
          <p:nvPr/>
        </p:nvCxnSpPr>
        <p:spPr>
          <a:xfrm>
            <a:off x="1475656" y="4149080"/>
            <a:ext cx="432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자유형 12"/>
          <p:cNvSpPr/>
          <p:nvPr/>
        </p:nvSpPr>
        <p:spPr>
          <a:xfrm>
            <a:off x="1717446" y="4186643"/>
            <a:ext cx="5014794" cy="1580444"/>
          </a:xfrm>
          <a:custGeom>
            <a:avLst/>
            <a:gdLst>
              <a:gd name="connsiteX0" fmla="*/ 0 w 4605867"/>
              <a:gd name="connsiteY0" fmla="*/ 1557866 h 1580444"/>
              <a:gd name="connsiteX1" fmla="*/ 11289 w 4605867"/>
              <a:gd name="connsiteY1" fmla="*/ 1490133 h 1580444"/>
              <a:gd name="connsiteX2" fmla="*/ 33867 w 4605867"/>
              <a:gd name="connsiteY2" fmla="*/ 1343377 h 1580444"/>
              <a:gd name="connsiteX3" fmla="*/ 112889 w 4605867"/>
              <a:gd name="connsiteY3" fmla="*/ 1219200 h 1580444"/>
              <a:gd name="connsiteX4" fmla="*/ 124178 w 4605867"/>
              <a:gd name="connsiteY4" fmla="*/ 1185333 h 1580444"/>
              <a:gd name="connsiteX5" fmla="*/ 440267 w 4605867"/>
              <a:gd name="connsiteY5" fmla="*/ 1230489 h 1580444"/>
              <a:gd name="connsiteX6" fmla="*/ 428978 w 4605867"/>
              <a:gd name="connsiteY6" fmla="*/ 1196622 h 1580444"/>
              <a:gd name="connsiteX7" fmla="*/ 474134 w 4605867"/>
              <a:gd name="connsiteY7" fmla="*/ 1117600 h 1580444"/>
              <a:gd name="connsiteX8" fmla="*/ 519289 w 4605867"/>
              <a:gd name="connsiteY8" fmla="*/ 1038577 h 1580444"/>
              <a:gd name="connsiteX9" fmla="*/ 553156 w 4605867"/>
              <a:gd name="connsiteY9" fmla="*/ 959555 h 1580444"/>
              <a:gd name="connsiteX10" fmla="*/ 575734 w 4605867"/>
              <a:gd name="connsiteY10" fmla="*/ 925689 h 1580444"/>
              <a:gd name="connsiteX11" fmla="*/ 609600 w 4605867"/>
              <a:gd name="connsiteY11" fmla="*/ 891822 h 1580444"/>
              <a:gd name="connsiteX12" fmla="*/ 880534 w 4605867"/>
              <a:gd name="connsiteY12" fmla="*/ 880533 h 1580444"/>
              <a:gd name="connsiteX13" fmla="*/ 903111 w 4605867"/>
              <a:gd name="connsiteY13" fmla="*/ 790222 h 1580444"/>
              <a:gd name="connsiteX14" fmla="*/ 925689 w 4605867"/>
              <a:gd name="connsiteY14" fmla="*/ 756355 h 1580444"/>
              <a:gd name="connsiteX15" fmla="*/ 970845 w 4605867"/>
              <a:gd name="connsiteY15" fmla="*/ 643466 h 1580444"/>
              <a:gd name="connsiteX16" fmla="*/ 1016000 w 4605867"/>
              <a:gd name="connsiteY16" fmla="*/ 575733 h 1580444"/>
              <a:gd name="connsiteX17" fmla="*/ 1332089 w 4605867"/>
              <a:gd name="connsiteY17" fmla="*/ 553155 h 1580444"/>
              <a:gd name="connsiteX18" fmla="*/ 1365956 w 4605867"/>
              <a:gd name="connsiteY18" fmla="*/ 530577 h 1580444"/>
              <a:gd name="connsiteX19" fmla="*/ 1388534 w 4605867"/>
              <a:gd name="connsiteY19" fmla="*/ 440266 h 1580444"/>
              <a:gd name="connsiteX20" fmla="*/ 1411111 w 4605867"/>
              <a:gd name="connsiteY20" fmla="*/ 406400 h 1580444"/>
              <a:gd name="connsiteX21" fmla="*/ 1422400 w 4605867"/>
              <a:gd name="connsiteY21" fmla="*/ 361244 h 1580444"/>
              <a:gd name="connsiteX22" fmla="*/ 1659467 w 4605867"/>
              <a:gd name="connsiteY22" fmla="*/ 270933 h 1580444"/>
              <a:gd name="connsiteX23" fmla="*/ 1670756 w 4605867"/>
              <a:gd name="connsiteY23" fmla="*/ 237066 h 1580444"/>
              <a:gd name="connsiteX24" fmla="*/ 1715911 w 4605867"/>
              <a:gd name="connsiteY24" fmla="*/ 169333 h 1580444"/>
              <a:gd name="connsiteX25" fmla="*/ 1727200 w 4605867"/>
              <a:gd name="connsiteY25" fmla="*/ 135466 h 1580444"/>
              <a:gd name="connsiteX26" fmla="*/ 1761067 w 4605867"/>
              <a:gd name="connsiteY26" fmla="*/ 112889 h 1580444"/>
              <a:gd name="connsiteX27" fmla="*/ 1772356 w 4605867"/>
              <a:gd name="connsiteY27" fmla="*/ 67733 h 1580444"/>
              <a:gd name="connsiteX28" fmla="*/ 1873956 w 4605867"/>
              <a:gd name="connsiteY28" fmla="*/ 22577 h 1580444"/>
              <a:gd name="connsiteX29" fmla="*/ 2528711 w 4605867"/>
              <a:gd name="connsiteY29" fmla="*/ 0 h 1580444"/>
              <a:gd name="connsiteX30" fmla="*/ 3556000 w 4605867"/>
              <a:gd name="connsiteY30" fmla="*/ 11289 h 1580444"/>
              <a:gd name="connsiteX31" fmla="*/ 3635022 w 4605867"/>
              <a:gd name="connsiteY31" fmla="*/ 67733 h 1580444"/>
              <a:gd name="connsiteX32" fmla="*/ 3668889 w 4605867"/>
              <a:gd name="connsiteY32" fmla="*/ 112889 h 1580444"/>
              <a:gd name="connsiteX33" fmla="*/ 3691467 w 4605867"/>
              <a:gd name="connsiteY33" fmla="*/ 146755 h 1580444"/>
              <a:gd name="connsiteX34" fmla="*/ 3725334 w 4605867"/>
              <a:gd name="connsiteY34" fmla="*/ 180622 h 1580444"/>
              <a:gd name="connsiteX35" fmla="*/ 3770489 w 4605867"/>
              <a:gd name="connsiteY35" fmla="*/ 248355 h 1580444"/>
              <a:gd name="connsiteX36" fmla="*/ 3793067 w 4605867"/>
              <a:gd name="connsiteY36" fmla="*/ 293511 h 1580444"/>
              <a:gd name="connsiteX37" fmla="*/ 3826934 w 4605867"/>
              <a:gd name="connsiteY37" fmla="*/ 304800 h 1580444"/>
              <a:gd name="connsiteX38" fmla="*/ 3872089 w 4605867"/>
              <a:gd name="connsiteY38" fmla="*/ 361244 h 1580444"/>
              <a:gd name="connsiteX39" fmla="*/ 3894667 w 4605867"/>
              <a:gd name="connsiteY39" fmla="*/ 395111 h 1580444"/>
              <a:gd name="connsiteX40" fmla="*/ 3928534 w 4605867"/>
              <a:gd name="connsiteY40" fmla="*/ 428977 h 1580444"/>
              <a:gd name="connsiteX41" fmla="*/ 3939822 w 4605867"/>
              <a:gd name="connsiteY41" fmla="*/ 462844 h 1580444"/>
              <a:gd name="connsiteX42" fmla="*/ 3996267 w 4605867"/>
              <a:gd name="connsiteY42" fmla="*/ 541866 h 1580444"/>
              <a:gd name="connsiteX43" fmla="*/ 4007556 w 4605867"/>
              <a:gd name="connsiteY43" fmla="*/ 575733 h 1580444"/>
              <a:gd name="connsiteX44" fmla="*/ 4041422 w 4605867"/>
              <a:gd name="connsiteY44" fmla="*/ 654755 h 1580444"/>
              <a:gd name="connsiteX45" fmla="*/ 4154311 w 4605867"/>
              <a:gd name="connsiteY45" fmla="*/ 745066 h 1580444"/>
              <a:gd name="connsiteX46" fmla="*/ 4199467 w 4605867"/>
              <a:gd name="connsiteY46" fmla="*/ 767644 h 1580444"/>
              <a:gd name="connsiteX47" fmla="*/ 4233334 w 4605867"/>
              <a:gd name="connsiteY47" fmla="*/ 801511 h 1580444"/>
              <a:gd name="connsiteX48" fmla="*/ 4267200 w 4605867"/>
              <a:gd name="connsiteY48" fmla="*/ 824089 h 1580444"/>
              <a:gd name="connsiteX49" fmla="*/ 4312356 w 4605867"/>
              <a:gd name="connsiteY49" fmla="*/ 891822 h 1580444"/>
              <a:gd name="connsiteX50" fmla="*/ 4323645 w 4605867"/>
              <a:gd name="connsiteY50" fmla="*/ 936977 h 1580444"/>
              <a:gd name="connsiteX51" fmla="*/ 4357511 w 4605867"/>
              <a:gd name="connsiteY51" fmla="*/ 1027289 h 1580444"/>
              <a:gd name="connsiteX52" fmla="*/ 4380089 w 4605867"/>
              <a:gd name="connsiteY52" fmla="*/ 1061155 h 1580444"/>
              <a:gd name="connsiteX53" fmla="*/ 4436534 w 4605867"/>
              <a:gd name="connsiteY53" fmla="*/ 1151466 h 1580444"/>
              <a:gd name="connsiteX54" fmla="*/ 4447822 w 4605867"/>
              <a:gd name="connsiteY54" fmla="*/ 1230489 h 1580444"/>
              <a:gd name="connsiteX55" fmla="*/ 4515556 w 4605867"/>
              <a:gd name="connsiteY55" fmla="*/ 1320800 h 1580444"/>
              <a:gd name="connsiteX56" fmla="*/ 4526845 w 4605867"/>
              <a:gd name="connsiteY56" fmla="*/ 1365955 h 1580444"/>
              <a:gd name="connsiteX57" fmla="*/ 4549422 w 4605867"/>
              <a:gd name="connsiteY57" fmla="*/ 1456266 h 1580444"/>
              <a:gd name="connsiteX58" fmla="*/ 4572000 w 4605867"/>
              <a:gd name="connsiteY58" fmla="*/ 1490133 h 1580444"/>
              <a:gd name="connsiteX59" fmla="*/ 4583289 w 4605867"/>
              <a:gd name="connsiteY59" fmla="*/ 1524000 h 1580444"/>
              <a:gd name="connsiteX60" fmla="*/ 4605867 w 4605867"/>
              <a:gd name="connsiteY60" fmla="*/ 1580444 h 1580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605867" h="1580444">
                <a:moveTo>
                  <a:pt x="0" y="1557866"/>
                </a:moveTo>
                <a:cubicBezTo>
                  <a:pt x="3763" y="1535288"/>
                  <a:pt x="8264" y="1512821"/>
                  <a:pt x="11289" y="1490133"/>
                </a:cubicBezTo>
                <a:cubicBezTo>
                  <a:pt x="16480" y="1451203"/>
                  <a:pt x="17870" y="1386034"/>
                  <a:pt x="33867" y="1343377"/>
                </a:cubicBezTo>
                <a:cubicBezTo>
                  <a:pt x="51202" y="1297152"/>
                  <a:pt x="83720" y="1258091"/>
                  <a:pt x="112889" y="1219200"/>
                </a:cubicBezTo>
                <a:cubicBezTo>
                  <a:pt x="116652" y="1207911"/>
                  <a:pt x="112278" y="1185333"/>
                  <a:pt x="124178" y="1185333"/>
                </a:cubicBezTo>
                <a:cubicBezTo>
                  <a:pt x="267341" y="1185333"/>
                  <a:pt x="331220" y="1203227"/>
                  <a:pt x="440267" y="1230489"/>
                </a:cubicBezTo>
                <a:cubicBezTo>
                  <a:pt x="436504" y="1219200"/>
                  <a:pt x="428978" y="1208522"/>
                  <a:pt x="428978" y="1196622"/>
                </a:cubicBezTo>
                <a:cubicBezTo>
                  <a:pt x="428978" y="1167890"/>
                  <a:pt x="460384" y="1135934"/>
                  <a:pt x="474134" y="1117600"/>
                </a:cubicBezTo>
                <a:cubicBezTo>
                  <a:pt x="496310" y="1051066"/>
                  <a:pt x="470474" y="1116681"/>
                  <a:pt x="519289" y="1038577"/>
                </a:cubicBezTo>
                <a:cubicBezTo>
                  <a:pt x="578020" y="944609"/>
                  <a:pt x="514744" y="1036377"/>
                  <a:pt x="553156" y="959555"/>
                </a:cubicBezTo>
                <a:cubicBezTo>
                  <a:pt x="559224" y="947420"/>
                  <a:pt x="567048" y="936112"/>
                  <a:pt x="575734" y="925689"/>
                </a:cubicBezTo>
                <a:cubicBezTo>
                  <a:pt x="585954" y="913424"/>
                  <a:pt x="593808" y="894162"/>
                  <a:pt x="609600" y="891822"/>
                </a:cubicBezTo>
                <a:cubicBezTo>
                  <a:pt x="699014" y="878575"/>
                  <a:pt x="790223" y="884296"/>
                  <a:pt x="880534" y="880533"/>
                </a:cubicBezTo>
                <a:cubicBezTo>
                  <a:pt x="884828" y="859062"/>
                  <a:pt x="891539" y="813365"/>
                  <a:pt x="903111" y="790222"/>
                </a:cubicBezTo>
                <a:cubicBezTo>
                  <a:pt x="909179" y="778087"/>
                  <a:pt x="920179" y="768753"/>
                  <a:pt x="925689" y="756355"/>
                </a:cubicBezTo>
                <a:cubicBezTo>
                  <a:pt x="962614" y="673275"/>
                  <a:pt x="931242" y="709471"/>
                  <a:pt x="970845" y="643466"/>
                </a:cubicBezTo>
                <a:cubicBezTo>
                  <a:pt x="984806" y="620198"/>
                  <a:pt x="989675" y="582314"/>
                  <a:pt x="1016000" y="575733"/>
                </a:cubicBezTo>
                <a:cubicBezTo>
                  <a:pt x="1148847" y="542521"/>
                  <a:pt x="1045654" y="565090"/>
                  <a:pt x="1332089" y="553155"/>
                </a:cubicBezTo>
                <a:cubicBezTo>
                  <a:pt x="1343378" y="545629"/>
                  <a:pt x="1359888" y="542712"/>
                  <a:pt x="1365956" y="530577"/>
                </a:cubicBezTo>
                <a:cubicBezTo>
                  <a:pt x="1379833" y="502823"/>
                  <a:pt x="1371322" y="466085"/>
                  <a:pt x="1388534" y="440266"/>
                </a:cubicBezTo>
                <a:lnTo>
                  <a:pt x="1411111" y="406400"/>
                </a:lnTo>
                <a:cubicBezTo>
                  <a:pt x="1414874" y="391348"/>
                  <a:pt x="1419625" y="376509"/>
                  <a:pt x="1422400" y="361244"/>
                </a:cubicBezTo>
                <a:cubicBezTo>
                  <a:pt x="1450386" y="207324"/>
                  <a:pt x="1390009" y="284406"/>
                  <a:pt x="1659467" y="270933"/>
                </a:cubicBezTo>
                <a:cubicBezTo>
                  <a:pt x="1663230" y="259644"/>
                  <a:pt x="1664977" y="247468"/>
                  <a:pt x="1670756" y="237066"/>
                </a:cubicBezTo>
                <a:cubicBezTo>
                  <a:pt x="1683934" y="213346"/>
                  <a:pt x="1707330" y="195075"/>
                  <a:pt x="1715911" y="169333"/>
                </a:cubicBezTo>
                <a:cubicBezTo>
                  <a:pt x="1719674" y="158044"/>
                  <a:pt x="1719766" y="144758"/>
                  <a:pt x="1727200" y="135466"/>
                </a:cubicBezTo>
                <a:cubicBezTo>
                  <a:pt x="1735676" y="124872"/>
                  <a:pt x="1749778" y="120415"/>
                  <a:pt x="1761067" y="112889"/>
                </a:cubicBezTo>
                <a:cubicBezTo>
                  <a:pt x="1764830" y="97837"/>
                  <a:pt x="1763750" y="80643"/>
                  <a:pt x="1772356" y="67733"/>
                </a:cubicBezTo>
                <a:cubicBezTo>
                  <a:pt x="1786255" y="46884"/>
                  <a:pt x="1863112" y="23255"/>
                  <a:pt x="1873956" y="22577"/>
                </a:cubicBezTo>
                <a:cubicBezTo>
                  <a:pt x="2091912" y="8955"/>
                  <a:pt x="2310459" y="7526"/>
                  <a:pt x="2528711" y="0"/>
                </a:cubicBezTo>
                <a:lnTo>
                  <a:pt x="3556000" y="11289"/>
                </a:lnTo>
                <a:cubicBezTo>
                  <a:pt x="3629671" y="12824"/>
                  <a:pt x="3603229" y="16863"/>
                  <a:pt x="3635022" y="67733"/>
                </a:cubicBezTo>
                <a:cubicBezTo>
                  <a:pt x="3644994" y="83688"/>
                  <a:pt x="3657953" y="97579"/>
                  <a:pt x="3668889" y="112889"/>
                </a:cubicBezTo>
                <a:cubicBezTo>
                  <a:pt x="3676775" y="123929"/>
                  <a:pt x="3682781" y="136332"/>
                  <a:pt x="3691467" y="146755"/>
                </a:cubicBezTo>
                <a:cubicBezTo>
                  <a:pt x="3701688" y="159020"/>
                  <a:pt x="3715532" y="168020"/>
                  <a:pt x="3725334" y="180622"/>
                </a:cubicBezTo>
                <a:cubicBezTo>
                  <a:pt x="3741993" y="202041"/>
                  <a:pt x="3758354" y="224085"/>
                  <a:pt x="3770489" y="248355"/>
                </a:cubicBezTo>
                <a:cubicBezTo>
                  <a:pt x="3778015" y="263407"/>
                  <a:pt x="3781167" y="281611"/>
                  <a:pt x="3793067" y="293511"/>
                </a:cubicBezTo>
                <a:cubicBezTo>
                  <a:pt x="3801481" y="301925"/>
                  <a:pt x="3815645" y="301037"/>
                  <a:pt x="3826934" y="304800"/>
                </a:cubicBezTo>
                <a:cubicBezTo>
                  <a:pt x="3848909" y="370730"/>
                  <a:pt x="3821027" y="310182"/>
                  <a:pt x="3872089" y="361244"/>
                </a:cubicBezTo>
                <a:cubicBezTo>
                  <a:pt x="3881683" y="370838"/>
                  <a:pt x="3885981" y="384688"/>
                  <a:pt x="3894667" y="395111"/>
                </a:cubicBezTo>
                <a:cubicBezTo>
                  <a:pt x="3904888" y="407375"/>
                  <a:pt x="3917245" y="417688"/>
                  <a:pt x="3928534" y="428977"/>
                </a:cubicBezTo>
                <a:cubicBezTo>
                  <a:pt x="3932297" y="440266"/>
                  <a:pt x="3934500" y="452201"/>
                  <a:pt x="3939822" y="462844"/>
                </a:cubicBezTo>
                <a:cubicBezTo>
                  <a:pt x="3948076" y="479352"/>
                  <a:pt x="3988595" y="531638"/>
                  <a:pt x="3996267" y="541866"/>
                </a:cubicBezTo>
                <a:cubicBezTo>
                  <a:pt x="4000030" y="553155"/>
                  <a:pt x="4004287" y="564291"/>
                  <a:pt x="4007556" y="575733"/>
                </a:cubicBezTo>
                <a:cubicBezTo>
                  <a:pt x="4016905" y="608453"/>
                  <a:pt x="4014813" y="630363"/>
                  <a:pt x="4041422" y="654755"/>
                </a:cubicBezTo>
                <a:cubicBezTo>
                  <a:pt x="4076945" y="687318"/>
                  <a:pt x="4111209" y="723515"/>
                  <a:pt x="4154311" y="745066"/>
                </a:cubicBezTo>
                <a:cubicBezTo>
                  <a:pt x="4169363" y="752592"/>
                  <a:pt x="4185773" y="757863"/>
                  <a:pt x="4199467" y="767644"/>
                </a:cubicBezTo>
                <a:cubicBezTo>
                  <a:pt x="4212458" y="776924"/>
                  <a:pt x="4221069" y="791290"/>
                  <a:pt x="4233334" y="801511"/>
                </a:cubicBezTo>
                <a:cubicBezTo>
                  <a:pt x="4243757" y="810197"/>
                  <a:pt x="4255911" y="816563"/>
                  <a:pt x="4267200" y="824089"/>
                </a:cubicBezTo>
                <a:cubicBezTo>
                  <a:pt x="4282252" y="846667"/>
                  <a:pt x="4305775" y="865497"/>
                  <a:pt x="4312356" y="891822"/>
                </a:cubicBezTo>
                <a:cubicBezTo>
                  <a:pt x="4316119" y="906874"/>
                  <a:pt x="4319383" y="922059"/>
                  <a:pt x="4323645" y="936977"/>
                </a:cubicBezTo>
                <a:cubicBezTo>
                  <a:pt x="4330158" y="959772"/>
                  <a:pt x="4349561" y="1011388"/>
                  <a:pt x="4357511" y="1027289"/>
                </a:cubicBezTo>
                <a:cubicBezTo>
                  <a:pt x="4363578" y="1039424"/>
                  <a:pt x="4373358" y="1049375"/>
                  <a:pt x="4380089" y="1061155"/>
                </a:cubicBezTo>
                <a:cubicBezTo>
                  <a:pt x="4429678" y="1147934"/>
                  <a:pt x="4371778" y="1065127"/>
                  <a:pt x="4436534" y="1151466"/>
                </a:cubicBezTo>
                <a:cubicBezTo>
                  <a:pt x="4440297" y="1177807"/>
                  <a:pt x="4439408" y="1205246"/>
                  <a:pt x="4447822" y="1230489"/>
                </a:cubicBezTo>
                <a:cubicBezTo>
                  <a:pt x="4461848" y="1272568"/>
                  <a:pt x="4486587" y="1291831"/>
                  <a:pt x="4515556" y="1320800"/>
                </a:cubicBezTo>
                <a:cubicBezTo>
                  <a:pt x="4519319" y="1335852"/>
                  <a:pt x="4523479" y="1350810"/>
                  <a:pt x="4526845" y="1365955"/>
                </a:cubicBezTo>
                <a:cubicBezTo>
                  <a:pt x="4531996" y="1389135"/>
                  <a:pt x="4537320" y="1432062"/>
                  <a:pt x="4549422" y="1456266"/>
                </a:cubicBezTo>
                <a:cubicBezTo>
                  <a:pt x="4555490" y="1468401"/>
                  <a:pt x="4565932" y="1477998"/>
                  <a:pt x="4572000" y="1490133"/>
                </a:cubicBezTo>
                <a:cubicBezTo>
                  <a:pt x="4577322" y="1500776"/>
                  <a:pt x="4579111" y="1512858"/>
                  <a:pt x="4583289" y="1524000"/>
                </a:cubicBezTo>
                <a:cubicBezTo>
                  <a:pt x="4590404" y="1542974"/>
                  <a:pt x="4605867" y="1580444"/>
                  <a:pt x="4605867" y="15804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p:cNvCxnSpPr/>
          <p:nvPr/>
        </p:nvCxnSpPr>
        <p:spPr>
          <a:xfrm>
            <a:off x="1691680" y="4005064"/>
            <a:ext cx="18002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a:off x="3779912" y="4005064"/>
            <a:ext cx="18002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5724128" y="4005064"/>
            <a:ext cx="1008112" cy="153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flipV="1">
            <a:off x="3635896" y="3866476"/>
            <a:ext cx="0" cy="1938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flipV="1">
            <a:off x="5652120" y="3861048"/>
            <a:ext cx="0" cy="19387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2157021" y="3645024"/>
            <a:ext cx="1109599" cy="261610"/>
          </a:xfrm>
          <a:prstGeom prst="rect">
            <a:avLst/>
          </a:prstGeom>
        </p:spPr>
        <p:txBody>
          <a:bodyPr wrap="none">
            <a:spAutoFit/>
          </a:bodyPr>
          <a:lstStyle/>
          <a:p>
            <a:r>
              <a:rPr lang="en-US" altLang="ko-KR" sz="1100" dirty="0" smtClean="0">
                <a:solidFill>
                  <a:prstClr val="black"/>
                </a:solidFill>
                <a:latin typeface="맑은 고딕" pitchFamily="50" charset="-127"/>
                <a:ea typeface="맑은 고딕" pitchFamily="50" charset="-127"/>
              </a:rPr>
              <a:t>Ramp-up </a:t>
            </a:r>
            <a:r>
              <a:rPr lang="ko-KR" altLang="en-US" sz="1100" dirty="0" smtClean="0">
                <a:solidFill>
                  <a:prstClr val="black"/>
                </a:solidFill>
                <a:latin typeface="맑은 고딕" pitchFamily="50" charset="-127"/>
                <a:ea typeface="맑은 고딕" pitchFamily="50" charset="-127"/>
              </a:rPr>
              <a:t>구간</a:t>
            </a:r>
            <a:endParaRPr lang="ko-KR" altLang="en-US" sz="1100" dirty="0"/>
          </a:p>
        </p:txBody>
      </p:sp>
      <p:sp>
        <p:nvSpPr>
          <p:cNvPr id="20" name="직사각형 19"/>
          <p:cNvSpPr/>
          <p:nvPr/>
        </p:nvSpPr>
        <p:spPr>
          <a:xfrm>
            <a:off x="4067944" y="3645024"/>
            <a:ext cx="1412566" cy="261610"/>
          </a:xfrm>
          <a:prstGeom prst="rect">
            <a:avLst/>
          </a:prstGeom>
        </p:spPr>
        <p:txBody>
          <a:bodyPr wrap="none">
            <a:spAutoFit/>
          </a:bodyPr>
          <a:lstStyle/>
          <a:p>
            <a:r>
              <a:rPr lang="ko-KR" altLang="en-US" sz="1100" dirty="0" smtClean="0">
                <a:solidFill>
                  <a:prstClr val="black"/>
                </a:solidFill>
                <a:latin typeface="맑은 고딕" pitchFamily="50" charset="-127"/>
                <a:ea typeface="맑은 고딕" pitchFamily="50" charset="-127"/>
              </a:rPr>
              <a:t>수행시간 측정 구간</a:t>
            </a:r>
            <a:endParaRPr lang="ko-KR" altLang="en-US" sz="1100" dirty="0"/>
          </a:p>
        </p:txBody>
      </p:sp>
      <p:sp>
        <p:nvSpPr>
          <p:cNvPr id="21" name="직사각형 20"/>
          <p:cNvSpPr/>
          <p:nvPr/>
        </p:nvSpPr>
        <p:spPr>
          <a:xfrm>
            <a:off x="5751722" y="3645024"/>
            <a:ext cx="1249060" cy="261610"/>
          </a:xfrm>
          <a:prstGeom prst="rect">
            <a:avLst/>
          </a:prstGeom>
        </p:spPr>
        <p:txBody>
          <a:bodyPr wrap="none">
            <a:spAutoFit/>
          </a:bodyPr>
          <a:lstStyle/>
          <a:p>
            <a:r>
              <a:rPr lang="en-US" altLang="ko-KR" sz="1100" dirty="0" smtClean="0">
                <a:solidFill>
                  <a:prstClr val="black"/>
                </a:solidFill>
                <a:latin typeface="맑은 고딕" pitchFamily="50" charset="-127"/>
                <a:ea typeface="맑은 고딕" pitchFamily="50" charset="-127"/>
              </a:rPr>
              <a:t>Ramp-down</a:t>
            </a:r>
            <a:r>
              <a:rPr lang="ko-KR" altLang="en-US" sz="1100" dirty="0" smtClean="0">
                <a:solidFill>
                  <a:prstClr val="black"/>
                </a:solidFill>
                <a:latin typeface="맑은 고딕" pitchFamily="50" charset="-127"/>
                <a:ea typeface="맑은 고딕" pitchFamily="50" charset="-127"/>
              </a:rPr>
              <a:t>구간</a:t>
            </a:r>
            <a:endParaRPr lang="ko-KR" altLang="en-US" sz="1100" dirty="0"/>
          </a:p>
        </p:txBody>
      </p:sp>
      <p:cxnSp>
        <p:nvCxnSpPr>
          <p:cNvPr id="22" name="직선 화살표 연결선 21"/>
          <p:cNvCxnSpPr/>
          <p:nvPr/>
        </p:nvCxnSpPr>
        <p:spPr>
          <a:xfrm flipV="1">
            <a:off x="3779912"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V="1">
            <a:off x="3923928"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V="1">
            <a:off x="40679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flipV="1">
            <a:off x="42203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V="1">
            <a:off x="43727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flipV="1">
            <a:off x="45251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V="1">
            <a:off x="46775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p:nvPr/>
        </p:nvCxnSpPr>
        <p:spPr>
          <a:xfrm flipV="1">
            <a:off x="48299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p:nvPr/>
        </p:nvCxnSpPr>
        <p:spPr>
          <a:xfrm flipV="1">
            <a:off x="49823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flipV="1">
            <a:off x="51347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flipV="1">
            <a:off x="52871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p:nvPr/>
        </p:nvCxnSpPr>
        <p:spPr>
          <a:xfrm flipV="1">
            <a:off x="5439544" y="436510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직사각형 33"/>
          <p:cNvSpPr/>
          <p:nvPr/>
        </p:nvSpPr>
        <p:spPr>
          <a:xfrm>
            <a:off x="4122295" y="4820487"/>
            <a:ext cx="745717" cy="523220"/>
          </a:xfrm>
          <a:prstGeom prst="rect">
            <a:avLst/>
          </a:prstGeom>
        </p:spPr>
        <p:txBody>
          <a:bodyPr wrap="none">
            <a:spAutoFit/>
          </a:bodyPr>
          <a:lstStyle/>
          <a:p>
            <a:r>
              <a:rPr lang="en-US" altLang="ko-KR" sz="1400" dirty="0" smtClean="0">
                <a:solidFill>
                  <a:prstClr val="black"/>
                </a:solidFill>
              </a:rPr>
              <a:t>100</a:t>
            </a:r>
            <a:r>
              <a:rPr lang="ko-KR" altLang="en-US" sz="1400" dirty="0" smtClean="0">
                <a:solidFill>
                  <a:prstClr val="black"/>
                </a:solidFill>
              </a:rPr>
              <a:t>회</a:t>
            </a:r>
            <a:r>
              <a:rPr lang="en-US" altLang="ko-KR" sz="1400" dirty="0" smtClean="0">
                <a:solidFill>
                  <a:schemeClr val="bg1">
                    <a:lumMod val="50000"/>
                  </a:schemeClr>
                </a:solidFill>
              </a:rPr>
              <a:t>?</a:t>
            </a:r>
          </a:p>
          <a:p>
            <a:r>
              <a:rPr lang="en-US" altLang="ko-KR" sz="1400" dirty="0" smtClean="0">
                <a:solidFill>
                  <a:schemeClr val="bg1">
                    <a:lumMod val="50000"/>
                  </a:schemeClr>
                </a:solidFill>
              </a:rPr>
              <a:t>60</a:t>
            </a:r>
            <a:r>
              <a:rPr lang="ko-KR" altLang="en-US" sz="1400" dirty="0" smtClean="0">
                <a:solidFill>
                  <a:schemeClr val="bg1">
                    <a:lumMod val="50000"/>
                  </a:schemeClr>
                </a:solidFill>
              </a:rPr>
              <a:t>초</a:t>
            </a:r>
            <a:r>
              <a:rPr lang="en-US" altLang="ko-KR" sz="1400" dirty="0" smtClean="0">
                <a:solidFill>
                  <a:schemeClr val="bg1">
                    <a:lumMod val="50000"/>
                  </a:schemeClr>
                </a:solidFill>
              </a:rPr>
              <a:t>?</a:t>
            </a:r>
          </a:p>
        </p:txBody>
      </p:sp>
      <p:sp>
        <p:nvSpPr>
          <p:cNvPr id="35" name="직사각형 34"/>
          <p:cNvSpPr/>
          <p:nvPr/>
        </p:nvSpPr>
        <p:spPr>
          <a:xfrm>
            <a:off x="1129863" y="4035708"/>
            <a:ext cx="383438" cy="415498"/>
          </a:xfrm>
          <a:prstGeom prst="rect">
            <a:avLst/>
          </a:prstGeom>
        </p:spPr>
        <p:txBody>
          <a:bodyPr wrap="none">
            <a:spAutoFit/>
          </a:bodyPr>
          <a:lstStyle/>
          <a:p>
            <a:pPr lvl="0">
              <a:lnSpc>
                <a:spcPct val="150000"/>
              </a:lnSpc>
            </a:pPr>
            <a:r>
              <a:rPr lang="en-US" altLang="ko-KR" sz="1400" dirty="0">
                <a:solidFill>
                  <a:prstClr val="black"/>
                </a:solidFill>
              </a:rPr>
              <a:t>10</a:t>
            </a:r>
          </a:p>
        </p:txBody>
      </p:sp>
      <p:sp>
        <p:nvSpPr>
          <p:cNvPr id="2" name="모서리가 둥근 직사각형 1"/>
          <p:cNvSpPr/>
          <p:nvPr/>
        </p:nvSpPr>
        <p:spPr>
          <a:xfrm>
            <a:off x="3601392" y="1556792"/>
            <a:ext cx="288032" cy="28803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3886424" y="1870702"/>
            <a:ext cx="288032" cy="28803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모서리가 둥근 직사각형 36"/>
          <p:cNvSpPr/>
          <p:nvPr/>
        </p:nvSpPr>
        <p:spPr>
          <a:xfrm>
            <a:off x="4517244" y="2518774"/>
            <a:ext cx="482352" cy="28803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모서리가 둥근 직사각형 37"/>
          <p:cNvSpPr/>
          <p:nvPr/>
        </p:nvSpPr>
        <p:spPr>
          <a:xfrm>
            <a:off x="2086224" y="1549085"/>
            <a:ext cx="1296144" cy="288032"/>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모서리가 둥근 직사각형 38"/>
          <p:cNvSpPr/>
          <p:nvPr/>
        </p:nvSpPr>
        <p:spPr>
          <a:xfrm>
            <a:off x="1184624" y="1870702"/>
            <a:ext cx="901600" cy="288032"/>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9379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613" y="2276872"/>
            <a:ext cx="6238875" cy="3486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44824"/>
            <a:ext cx="4164462" cy="25922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schemeClr val="tx1">
                    <a:lumMod val="95000"/>
                    <a:lumOff val="5000"/>
                  </a:schemeClr>
                </a:solidFill>
                <a:latin typeface="맑은 고딕" pitchFamily="50" charset="-127"/>
                <a:ea typeface="맑은 고딕" pitchFamily="50" charset="-127"/>
                <a:cs typeface="+mn-cs"/>
              </a:rPr>
              <a:t>5. </a:t>
            </a:r>
            <a:r>
              <a:rPr lang="ko-KR" altLang="en-US" sz="1800" b="1" dirty="0" smtClean="0">
                <a:solidFill>
                  <a:schemeClr val="tx1">
                    <a:lumMod val="95000"/>
                    <a:lumOff val="5000"/>
                  </a:schemeClr>
                </a:solidFill>
                <a:latin typeface="맑은 고딕" pitchFamily="50" charset="-127"/>
                <a:ea typeface="맑은 고딕" pitchFamily="50" charset="-127"/>
                <a:cs typeface="+mn-cs"/>
              </a:rPr>
              <a:t>동적 변수 생성을 위한 </a:t>
            </a:r>
            <a:r>
              <a:rPr lang="en-US" altLang="ko-KR" sz="1800" b="1" dirty="0" smtClean="0">
                <a:solidFill>
                  <a:schemeClr val="tx1">
                    <a:lumMod val="95000"/>
                    <a:lumOff val="5000"/>
                  </a:schemeClr>
                </a:solidFill>
                <a:latin typeface="맑은 고딕" pitchFamily="50" charset="-127"/>
                <a:ea typeface="맑은 고딕" pitchFamily="50" charset="-127"/>
                <a:cs typeface="+mn-cs"/>
              </a:rPr>
              <a:t>Counter </a:t>
            </a:r>
            <a:r>
              <a:rPr lang="ko-KR" altLang="en-US" sz="1800" b="1" dirty="0" smtClean="0">
                <a:solidFill>
                  <a:schemeClr val="tx1">
                    <a:lumMod val="95000"/>
                    <a:lumOff val="5000"/>
                  </a:schemeClr>
                </a:solidFill>
                <a:latin typeface="맑은 고딕" pitchFamily="50" charset="-127"/>
                <a:ea typeface="맑은 고딕" pitchFamily="50" charset="-127"/>
                <a:cs typeface="+mn-cs"/>
              </a:rPr>
              <a:t>설정</a:t>
            </a:r>
            <a:endParaRPr lang="en-US" altLang="ko-KR" sz="1800" b="1" dirty="0">
              <a:solidFill>
                <a:schemeClr val="tx1">
                  <a:lumMod val="95000"/>
                  <a:lumOff val="5000"/>
                </a:schemeClr>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Thread Group</a:t>
            </a:r>
            <a:r>
              <a:rPr lang="ko-KR" altLang="en-US" sz="1400" dirty="0" smtClean="0">
                <a:solidFill>
                  <a:schemeClr val="tx1">
                    <a:lumMod val="95000"/>
                    <a:lumOff val="5000"/>
                  </a:schemeClr>
                </a:solidFill>
                <a:latin typeface="맑은 고딕" pitchFamily="50" charset="-127"/>
                <a:ea typeface="맑은 고딕" pitchFamily="50" charset="-127"/>
              </a:rPr>
              <a:t> 선택 </a:t>
            </a:r>
            <a:r>
              <a:rPr lang="en-US" altLang="ko-KR" sz="1400" dirty="0" smtClean="0">
                <a:solidFill>
                  <a:schemeClr val="tx1">
                    <a:lumMod val="95000"/>
                    <a:lumOff val="5000"/>
                  </a:schemeClr>
                </a:solidFill>
                <a:latin typeface="맑은 고딕" pitchFamily="50" charset="-127"/>
                <a:ea typeface="맑은 고딕" pitchFamily="50" charset="-127"/>
              </a:rPr>
              <a:t>&gt; Add &gt; </a:t>
            </a:r>
            <a:r>
              <a:rPr lang="en-US" altLang="ko-KR" sz="1400" dirty="0" err="1" smtClean="0">
                <a:solidFill>
                  <a:schemeClr val="tx1">
                    <a:lumMod val="95000"/>
                    <a:lumOff val="5000"/>
                  </a:schemeClr>
                </a:solidFill>
                <a:latin typeface="맑은 고딕" pitchFamily="50" charset="-127"/>
                <a:ea typeface="맑은 고딕" pitchFamily="50" charset="-127"/>
              </a:rPr>
              <a:t>Config</a:t>
            </a:r>
            <a:r>
              <a:rPr lang="en-US" altLang="ko-KR" sz="1400" dirty="0" smtClean="0">
                <a:solidFill>
                  <a:schemeClr val="tx1">
                    <a:lumMod val="95000"/>
                    <a:lumOff val="5000"/>
                  </a:schemeClr>
                </a:solidFill>
                <a:latin typeface="맑은 고딕" pitchFamily="50" charset="-127"/>
                <a:ea typeface="맑은 고딕" pitchFamily="50" charset="-127"/>
              </a:rPr>
              <a:t> Element &gt; Counter</a:t>
            </a:r>
          </a:p>
          <a:p>
            <a:pPr eaLnBrk="1" latinLnBrk="0" hangingPunct="1">
              <a:lnSpc>
                <a:spcPct val="150000"/>
              </a:lnSpc>
            </a:pPr>
            <a:endParaRPr lang="en-US" altLang="ko-KR" dirty="0" smtClean="0">
              <a:solidFill>
                <a:schemeClr val="tx1">
                  <a:lumMod val="95000"/>
                  <a:lumOff val="5000"/>
                </a:schemeClr>
              </a:solidFill>
              <a:latin typeface="맑은 고딕" pitchFamily="50" charset="-127"/>
              <a:ea typeface="맑은 고딕" pitchFamily="50" charset="-127"/>
            </a:endParaRPr>
          </a:p>
        </p:txBody>
      </p:sp>
      <p:sp>
        <p:nvSpPr>
          <p:cNvPr id="10" name="모서리가 둥근 직사각형 9"/>
          <p:cNvSpPr/>
          <p:nvPr/>
        </p:nvSpPr>
        <p:spPr>
          <a:xfrm>
            <a:off x="6513216" y="4742396"/>
            <a:ext cx="1152128" cy="28803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p:nvSpPr>
        <p:spPr>
          <a:xfrm>
            <a:off x="6745956" y="3731915"/>
            <a:ext cx="2074516" cy="28803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95000"/>
                    <a:lumOff val="5000"/>
                  </a:schemeClr>
                </a:solidFill>
              </a:rPr>
              <a:t>0</a:t>
            </a:r>
            <a:r>
              <a:rPr lang="ko-KR" altLang="en-US" sz="1200" dirty="0" smtClean="0">
                <a:solidFill>
                  <a:schemeClr val="tx1">
                    <a:lumMod val="95000"/>
                    <a:lumOff val="5000"/>
                  </a:schemeClr>
                </a:solidFill>
              </a:rPr>
              <a:t>부터 </a:t>
            </a:r>
            <a:r>
              <a:rPr lang="en-US" altLang="ko-KR" sz="1200" dirty="0" smtClean="0">
                <a:solidFill>
                  <a:schemeClr val="tx1">
                    <a:lumMod val="95000"/>
                    <a:lumOff val="5000"/>
                  </a:schemeClr>
                </a:solidFill>
              </a:rPr>
              <a:t>1</a:t>
            </a:r>
            <a:r>
              <a:rPr lang="ko-KR" altLang="en-US" sz="1200" dirty="0" smtClean="0">
                <a:solidFill>
                  <a:schemeClr val="tx1">
                    <a:lumMod val="95000"/>
                    <a:lumOff val="5000"/>
                  </a:schemeClr>
                </a:solidFill>
              </a:rPr>
              <a:t>씩 증가하는 카운터</a:t>
            </a:r>
            <a:endParaRPr lang="ko-KR" altLang="en-US" sz="1200" dirty="0">
              <a:solidFill>
                <a:schemeClr val="tx1">
                  <a:lumMod val="95000"/>
                  <a:lumOff val="5000"/>
                </a:schemeClr>
              </a:solidFill>
            </a:endParaRPr>
          </a:p>
        </p:txBody>
      </p:sp>
      <p:sp>
        <p:nvSpPr>
          <p:cNvPr id="14" name="모서리가 둥근 직사각형 13"/>
          <p:cNvSpPr/>
          <p:nvPr/>
        </p:nvSpPr>
        <p:spPr>
          <a:xfrm>
            <a:off x="6156176" y="5619006"/>
            <a:ext cx="2592288" cy="402282"/>
          </a:xfrm>
          <a:prstGeom prst="round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lumMod val="95000"/>
                    <a:lumOff val="5000"/>
                  </a:schemeClr>
                </a:solidFill>
              </a:rPr>
              <a:t>각</a:t>
            </a:r>
            <a:r>
              <a:rPr lang="en-US" altLang="ko-KR" sz="1200" dirty="0" smtClean="0">
                <a:solidFill>
                  <a:schemeClr val="tx1">
                    <a:lumMod val="95000"/>
                    <a:lumOff val="5000"/>
                  </a:schemeClr>
                </a:solidFill>
              </a:rPr>
              <a:t> </a:t>
            </a:r>
            <a:r>
              <a:rPr lang="ko-KR" altLang="en-US" sz="1200" dirty="0" err="1" smtClean="0">
                <a:solidFill>
                  <a:schemeClr val="tx1">
                    <a:lumMod val="95000"/>
                    <a:lumOff val="5000"/>
                  </a:schemeClr>
                </a:solidFill>
              </a:rPr>
              <a:t>사용자별로</a:t>
            </a:r>
            <a:r>
              <a:rPr lang="ko-KR" altLang="en-US" sz="1200" dirty="0" smtClean="0">
                <a:solidFill>
                  <a:schemeClr val="tx1">
                    <a:lumMod val="95000"/>
                    <a:lumOff val="5000"/>
                  </a:schemeClr>
                </a:solidFill>
              </a:rPr>
              <a:t> 독립적으로 </a:t>
            </a:r>
            <a:r>
              <a:rPr lang="en-US" altLang="ko-KR" sz="1200" dirty="0" smtClean="0">
                <a:solidFill>
                  <a:schemeClr val="tx1">
                    <a:lumMod val="95000"/>
                    <a:lumOff val="5000"/>
                  </a:schemeClr>
                </a:solidFill>
              </a:rPr>
              <a:t>counter </a:t>
            </a:r>
            <a:r>
              <a:rPr lang="ko-KR" altLang="en-US" sz="1200" dirty="0" smtClean="0">
                <a:solidFill>
                  <a:schemeClr val="tx1">
                    <a:lumMod val="95000"/>
                    <a:lumOff val="5000"/>
                  </a:schemeClr>
                </a:solidFill>
              </a:rPr>
              <a:t>값이 증가 설정 옵션</a:t>
            </a:r>
            <a:endParaRPr lang="ko-KR" altLang="en-US" sz="1200" dirty="0">
              <a:solidFill>
                <a:schemeClr val="tx1">
                  <a:lumMod val="95000"/>
                  <a:lumOff val="5000"/>
                </a:schemeClr>
              </a:solidFill>
            </a:endParaRPr>
          </a:p>
        </p:txBody>
      </p:sp>
    </p:spTree>
    <p:extLst>
      <p:ext uri="{BB962C8B-B14F-4D97-AF65-F5344CB8AC3E}">
        <p14:creationId xmlns:p14="http://schemas.microsoft.com/office/powerpoint/2010/main" val="249540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483" y="3636980"/>
            <a:ext cx="6597644" cy="30485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schemeClr val="tx1">
                    <a:lumMod val="95000"/>
                    <a:lumOff val="5000"/>
                  </a:schemeClr>
                </a:solidFill>
                <a:latin typeface="맑은 고딕" pitchFamily="50" charset="-127"/>
                <a:ea typeface="맑은 고딕" pitchFamily="50" charset="-127"/>
                <a:cs typeface="+mn-cs"/>
              </a:rPr>
              <a:t>6. </a:t>
            </a:r>
            <a:r>
              <a:rPr lang="ko-KR" altLang="en-US" sz="1800" b="1" dirty="0" err="1" smtClean="0">
                <a:solidFill>
                  <a:schemeClr val="tx1">
                    <a:lumMod val="95000"/>
                    <a:lumOff val="5000"/>
                  </a:schemeClr>
                </a:solidFill>
                <a:latin typeface="맑은 고딕" pitchFamily="50" charset="-127"/>
                <a:ea typeface="맑은 고딕" pitchFamily="50" charset="-127"/>
                <a:cs typeface="+mn-cs"/>
              </a:rPr>
              <a:t>동적변수</a:t>
            </a:r>
            <a:r>
              <a:rPr lang="ko-KR" altLang="en-US" sz="1800" b="1" dirty="0" smtClean="0">
                <a:solidFill>
                  <a:schemeClr val="tx1">
                    <a:lumMod val="95000"/>
                    <a:lumOff val="5000"/>
                  </a:schemeClr>
                </a:solidFill>
                <a:latin typeface="맑은 고딕" pitchFamily="50" charset="-127"/>
                <a:ea typeface="맑은 고딕" pitchFamily="50" charset="-127"/>
                <a:cs typeface="+mn-cs"/>
              </a:rPr>
              <a:t> 설정을 위한 </a:t>
            </a:r>
            <a:r>
              <a:rPr lang="en-US" altLang="ko-KR" sz="1800" b="1" dirty="0" smtClean="0">
                <a:solidFill>
                  <a:schemeClr val="tx1">
                    <a:lumMod val="95000"/>
                    <a:lumOff val="5000"/>
                  </a:schemeClr>
                </a:solidFill>
                <a:latin typeface="맑은 고딕" pitchFamily="50" charset="-127"/>
                <a:ea typeface="맑은 고딕" pitchFamily="50" charset="-127"/>
                <a:cs typeface="+mn-cs"/>
              </a:rPr>
              <a:t>User Parameters </a:t>
            </a:r>
            <a:r>
              <a:rPr lang="ko-KR" altLang="en-US" sz="1800" b="1" dirty="0" smtClean="0">
                <a:solidFill>
                  <a:schemeClr val="tx1">
                    <a:lumMod val="95000"/>
                    <a:lumOff val="5000"/>
                  </a:schemeClr>
                </a:solidFill>
                <a:latin typeface="맑은 고딕" pitchFamily="50" charset="-127"/>
                <a:ea typeface="맑은 고딕" pitchFamily="50" charset="-127"/>
                <a:cs typeface="+mn-cs"/>
              </a:rPr>
              <a:t>설정</a:t>
            </a:r>
            <a:endParaRPr lang="en-US" altLang="ko-KR" sz="1800" b="1" dirty="0">
              <a:solidFill>
                <a:schemeClr val="tx1">
                  <a:lumMod val="95000"/>
                  <a:lumOff val="5000"/>
                </a:schemeClr>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Thread Group</a:t>
            </a:r>
            <a:r>
              <a:rPr lang="ko-KR" altLang="en-US" sz="1400" dirty="0" smtClean="0">
                <a:solidFill>
                  <a:schemeClr val="tx1">
                    <a:lumMod val="95000"/>
                    <a:lumOff val="5000"/>
                  </a:schemeClr>
                </a:solidFill>
                <a:latin typeface="맑은 고딕" pitchFamily="50" charset="-127"/>
                <a:ea typeface="맑은 고딕" pitchFamily="50" charset="-127"/>
              </a:rPr>
              <a:t> 선택 </a:t>
            </a:r>
            <a:r>
              <a:rPr lang="en-US" altLang="ko-KR" sz="1400" dirty="0" smtClean="0">
                <a:solidFill>
                  <a:schemeClr val="tx1">
                    <a:lumMod val="95000"/>
                    <a:lumOff val="5000"/>
                  </a:schemeClr>
                </a:solidFill>
                <a:latin typeface="맑은 고딕" pitchFamily="50" charset="-127"/>
                <a:ea typeface="맑은 고딕" pitchFamily="50" charset="-127"/>
              </a:rPr>
              <a:t>&gt; Add &gt; Pre Processors &gt; User Parameters</a:t>
            </a:r>
          </a:p>
          <a:p>
            <a:pPr eaLnBrk="1" latinLnBrk="0" hangingPunct="1">
              <a:lnSpc>
                <a:spcPct val="150000"/>
              </a:lnSpc>
            </a:pPr>
            <a:endParaRPr lang="en-US" altLang="ko-KR" dirty="0" smtClean="0">
              <a:solidFill>
                <a:schemeClr val="tx1">
                  <a:lumMod val="95000"/>
                  <a:lumOff val="5000"/>
                </a:schemeClr>
              </a:solidFill>
              <a:latin typeface="맑은 고딕" pitchFamily="50" charset="-127"/>
              <a:ea typeface="맑은 고딕" pitchFamily="50" charset="-127"/>
            </a:endParaRPr>
          </a:p>
        </p:txBody>
      </p:sp>
      <p:sp>
        <p:nvSpPr>
          <p:cNvPr id="14" name="모서리가 둥근 직사각형 13"/>
          <p:cNvSpPr/>
          <p:nvPr/>
        </p:nvSpPr>
        <p:spPr>
          <a:xfrm>
            <a:off x="4264888" y="5085184"/>
            <a:ext cx="3907512" cy="660548"/>
          </a:xfrm>
          <a:prstGeom prst="round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200" dirty="0" smtClean="0">
                <a:solidFill>
                  <a:schemeClr val="tx1">
                    <a:lumMod val="95000"/>
                    <a:lumOff val="5000"/>
                  </a:schemeClr>
                </a:solidFill>
              </a:rPr>
              <a:t>변수 </a:t>
            </a:r>
            <a:r>
              <a:rPr lang="en-US" altLang="ko-KR" sz="1200" dirty="0" err="1" smtClean="0">
                <a:solidFill>
                  <a:schemeClr val="tx1">
                    <a:lumMod val="95000"/>
                    <a:lumOff val="5000"/>
                  </a:schemeClr>
                </a:solidFill>
              </a:rPr>
              <a:t>var_username</a:t>
            </a:r>
            <a:r>
              <a:rPr lang="ko-KR" altLang="en-US" sz="1200" dirty="0" smtClean="0">
                <a:solidFill>
                  <a:schemeClr val="tx1">
                    <a:lumMod val="95000"/>
                    <a:lumOff val="5000"/>
                  </a:schemeClr>
                </a:solidFill>
              </a:rPr>
              <a:t>에 대해 실제 각 </a:t>
            </a:r>
            <a:r>
              <a:rPr lang="ko-KR" altLang="en-US" sz="1200" dirty="0" err="1" smtClean="0">
                <a:solidFill>
                  <a:schemeClr val="tx1">
                    <a:lumMod val="95000"/>
                    <a:lumOff val="5000"/>
                  </a:schemeClr>
                </a:solidFill>
              </a:rPr>
              <a:t>쓰레드</a:t>
            </a:r>
            <a:r>
              <a:rPr lang="en-US" altLang="ko-KR" sz="1200" dirty="0" smtClean="0">
                <a:solidFill>
                  <a:schemeClr val="tx1">
                    <a:lumMod val="95000"/>
                    <a:lumOff val="5000"/>
                  </a:schemeClr>
                </a:solidFill>
              </a:rPr>
              <a:t>(</a:t>
            </a:r>
            <a:r>
              <a:rPr lang="ko-KR" altLang="en-US" sz="1200" dirty="0" smtClean="0">
                <a:solidFill>
                  <a:schemeClr val="tx1">
                    <a:lumMod val="95000"/>
                    <a:lumOff val="5000"/>
                  </a:schemeClr>
                </a:solidFill>
              </a:rPr>
              <a:t>유저</a:t>
            </a:r>
            <a:r>
              <a:rPr lang="en-US" altLang="ko-KR" sz="1200" dirty="0" smtClean="0">
                <a:solidFill>
                  <a:schemeClr val="tx1">
                    <a:lumMod val="95000"/>
                    <a:lumOff val="5000"/>
                  </a:schemeClr>
                </a:solidFill>
              </a:rPr>
              <a:t>)</a:t>
            </a:r>
            <a:r>
              <a:rPr lang="ko-KR" altLang="en-US" sz="1200" dirty="0" smtClean="0">
                <a:solidFill>
                  <a:schemeClr val="tx1">
                    <a:lumMod val="95000"/>
                    <a:lumOff val="5000"/>
                  </a:schemeClr>
                </a:solidFill>
              </a:rPr>
              <a:t>가 사용한 값 설정</a:t>
            </a:r>
            <a:endParaRPr lang="en-US" altLang="ko-KR" sz="1200" dirty="0" smtClean="0">
              <a:solidFill>
                <a:schemeClr val="tx1">
                  <a:lumMod val="95000"/>
                  <a:lumOff val="5000"/>
                </a:schemeClr>
              </a:solidFill>
            </a:endParaRPr>
          </a:p>
          <a:p>
            <a:r>
              <a:rPr lang="en-US" altLang="ko-KR" sz="1200" dirty="0" smtClean="0">
                <a:solidFill>
                  <a:schemeClr val="tx1">
                    <a:lumMod val="95000"/>
                    <a:lumOff val="5000"/>
                  </a:schemeClr>
                </a:solidFill>
              </a:rPr>
              <a:t>=&gt; </a:t>
            </a:r>
            <a:r>
              <a:rPr lang="en-US" altLang="ko-KR" sz="1200" dirty="0" smtClean="0">
                <a:solidFill>
                  <a:srgbClr val="FF0000"/>
                </a:solidFill>
              </a:rPr>
              <a:t>${</a:t>
            </a:r>
            <a:r>
              <a:rPr lang="en-US" altLang="ko-KR" sz="1200" dirty="0" err="1">
                <a:solidFill>
                  <a:srgbClr val="FF0000"/>
                </a:solidFill>
              </a:rPr>
              <a:t>usernameCount</a:t>
            </a:r>
            <a:r>
              <a:rPr lang="en-US" altLang="ko-KR" sz="1200" dirty="0" smtClean="0">
                <a:solidFill>
                  <a:srgbClr val="FF0000"/>
                </a:solidFill>
              </a:rPr>
              <a:t>}</a:t>
            </a:r>
            <a:endParaRPr lang="ko-KR" altLang="en-US" sz="1200" dirty="0">
              <a:solidFill>
                <a:srgbClr val="FF000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1829903"/>
            <a:ext cx="4345940" cy="22471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직사각형 1"/>
          <p:cNvSpPr/>
          <p:nvPr/>
        </p:nvSpPr>
        <p:spPr>
          <a:xfrm>
            <a:off x="4849349" y="3078252"/>
            <a:ext cx="3037563" cy="369332"/>
          </a:xfrm>
          <a:prstGeom prst="rect">
            <a:avLst/>
          </a:prstGeom>
        </p:spPr>
        <p:txBody>
          <a:bodyPr wrap="none">
            <a:spAutoFit/>
          </a:bodyPr>
          <a:lstStyle/>
          <a:p>
            <a:r>
              <a:rPr lang="en-US" altLang="ko-KR" dirty="0"/>
              <a:t>uname1_</a:t>
            </a:r>
            <a:r>
              <a:rPr lang="en-US" altLang="ko-KR" dirty="0">
                <a:solidFill>
                  <a:srgbClr val="FF0000"/>
                </a:solidFill>
              </a:rPr>
              <a:t>${</a:t>
            </a:r>
            <a:r>
              <a:rPr lang="en-US" altLang="ko-KR" dirty="0" err="1">
                <a:solidFill>
                  <a:srgbClr val="FF0000"/>
                </a:solidFill>
              </a:rPr>
              <a:t>usernameCount</a:t>
            </a:r>
            <a:r>
              <a:rPr lang="en-US" altLang="ko-KR" dirty="0">
                <a:solidFill>
                  <a:srgbClr val="FF0000"/>
                </a:solidFill>
              </a:rPr>
              <a:t>}</a:t>
            </a:r>
            <a:endParaRPr lang="ko-KR" altLang="en-US" dirty="0">
              <a:solidFill>
                <a:srgbClr val="FF0000"/>
              </a:solidFill>
            </a:endParaRPr>
          </a:p>
        </p:txBody>
      </p:sp>
      <p:sp>
        <p:nvSpPr>
          <p:cNvPr id="4" name="직사각형 3"/>
          <p:cNvSpPr/>
          <p:nvPr/>
        </p:nvSpPr>
        <p:spPr>
          <a:xfrm>
            <a:off x="6755295" y="2685835"/>
            <a:ext cx="2249334" cy="276999"/>
          </a:xfrm>
          <a:prstGeom prst="rect">
            <a:avLst/>
          </a:prstGeom>
        </p:spPr>
        <p:txBody>
          <a:bodyPr wrap="none">
            <a:spAutoFit/>
          </a:bodyPr>
          <a:lstStyle/>
          <a:p>
            <a:pPr lvl="0" latinLnBrk="0"/>
            <a:r>
              <a:rPr lang="ko-KR" altLang="en-US" sz="1200" b="1" dirty="0" smtClean="0">
                <a:solidFill>
                  <a:prstClr val="black"/>
                </a:solidFill>
                <a:latin typeface="맑은 고딕" pitchFamily="50" charset="-127"/>
                <a:ea typeface="맑은 고딕" pitchFamily="50" charset="-127"/>
              </a:rPr>
              <a:t>앞에서 설정한 동적 값을 활용</a:t>
            </a:r>
            <a:endParaRPr lang="en-US" altLang="ko-KR" sz="1200" b="1" dirty="0">
              <a:solidFill>
                <a:prstClr val="black"/>
              </a:solidFill>
              <a:latin typeface="맑은 고딕" pitchFamily="50" charset="-127"/>
              <a:ea typeface="맑은 고딕" pitchFamily="50" charset="-127"/>
            </a:endParaRPr>
          </a:p>
        </p:txBody>
      </p:sp>
      <p:cxnSp>
        <p:nvCxnSpPr>
          <p:cNvPr id="6" name="구부러진 연결선 5"/>
          <p:cNvCxnSpPr>
            <a:stCxn id="4" idx="1"/>
            <a:endCxn id="2" idx="0"/>
          </p:cNvCxnSpPr>
          <p:nvPr/>
        </p:nvCxnSpPr>
        <p:spPr>
          <a:xfrm rot="10800000" flipV="1">
            <a:off x="6368131" y="2824334"/>
            <a:ext cx="387164" cy="253917"/>
          </a:xfrm>
          <a:prstGeom prst="curvedConnector2">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884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schemeClr val="tx1">
                    <a:lumMod val="95000"/>
                    <a:lumOff val="5000"/>
                  </a:schemeClr>
                </a:solidFill>
                <a:latin typeface="맑은 고딕" pitchFamily="50" charset="-127"/>
                <a:ea typeface="맑은 고딕" pitchFamily="50" charset="-127"/>
                <a:cs typeface="+mn-cs"/>
              </a:rPr>
              <a:t>7. HTTP </a:t>
            </a:r>
            <a:r>
              <a:rPr lang="ko-KR" altLang="en-US" sz="1800" b="1" dirty="0" smtClean="0">
                <a:solidFill>
                  <a:schemeClr val="tx1">
                    <a:lumMod val="95000"/>
                    <a:lumOff val="5000"/>
                  </a:schemeClr>
                </a:solidFill>
                <a:latin typeface="맑은 고딕" pitchFamily="50" charset="-127"/>
                <a:ea typeface="맑은 고딕" pitchFamily="50" charset="-127"/>
                <a:cs typeface="+mn-cs"/>
              </a:rPr>
              <a:t>요청의 기본 값 설정 </a:t>
            </a:r>
            <a:r>
              <a:rPr lang="en-US" altLang="ko-KR" sz="1800" b="1" dirty="0" smtClean="0">
                <a:solidFill>
                  <a:schemeClr val="tx1">
                    <a:lumMod val="95000"/>
                    <a:lumOff val="5000"/>
                  </a:schemeClr>
                </a:solidFill>
                <a:latin typeface="맑은 고딕" pitchFamily="50" charset="-127"/>
                <a:ea typeface="맑은 고딕" pitchFamily="50" charset="-127"/>
                <a:cs typeface="+mn-cs"/>
              </a:rPr>
              <a:t>– HTTP Request Defaults</a:t>
            </a:r>
            <a:endParaRPr lang="en-US" altLang="ko-KR" sz="1800" b="1" dirty="0">
              <a:solidFill>
                <a:schemeClr val="tx1">
                  <a:lumMod val="95000"/>
                  <a:lumOff val="5000"/>
                </a:schemeClr>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Thread Group</a:t>
            </a:r>
            <a:r>
              <a:rPr lang="ko-KR" altLang="en-US" sz="1400" dirty="0" smtClean="0">
                <a:solidFill>
                  <a:schemeClr val="tx1">
                    <a:lumMod val="95000"/>
                    <a:lumOff val="5000"/>
                  </a:schemeClr>
                </a:solidFill>
                <a:latin typeface="맑은 고딕" pitchFamily="50" charset="-127"/>
                <a:ea typeface="맑은 고딕" pitchFamily="50" charset="-127"/>
              </a:rPr>
              <a:t> 선택 </a:t>
            </a:r>
            <a:r>
              <a:rPr lang="en-US" altLang="ko-KR" sz="1400" dirty="0" smtClean="0">
                <a:solidFill>
                  <a:schemeClr val="tx1">
                    <a:lumMod val="95000"/>
                    <a:lumOff val="5000"/>
                  </a:schemeClr>
                </a:solidFill>
                <a:latin typeface="맑은 고딕" pitchFamily="50" charset="-127"/>
                <a:ea typeface="맑은 고딕" pitchFamily="50" charset="-127"/>
              </a:rPr>
              <a:t>&gt; Add &gt; Sampler &gt; HTTP Request Defaults</a:t>
            </a:r>
          </a:p>
          <a:p>
            <a:pPr eaLnBrk="1" latinLnBrk="0" hangingPunct="1">
              <a:lnSpc>
                <a:spcPct val="150000"/>
              </a:lnSpc>
            </a:pPr>
            <a:endParaRPr lang="en-US" altLang="ko-KR" dirty="0" smtClean="0">
              <a:solidFill>
                <a:schemeClr val="tx1">
                  <a:lumMod val="95000"/>
                  <a:lumOff val="5000"/>
                </a:schemeClr>
              </a:solidFill>
              <a:latin typeface="맑은 고딕" pitchFamily="50" charset="-127"/>
              <a:ea typeface="맑은 고딕" pitchFamily="50" charset="-127"/>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92" y="1916832"/>
            <a:ext cx="3895067" cy="25202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564904"/>
            <a:ext cx="5112163" cy="37444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모서리가 둥근 직사각형 10"/>
          <p:cNvSpPr/>
          <p:nvPr/>
        </p:nvSpPr>
        <p:spPr>
          <a:xfrm>
            <a:off x="4499992" y="3356992"/>
            <a:ext cx="1037258" cy="2160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95000"/>
                  <a:lumOff val="5000"/>
                </a:schemeClr>
              </a:solidFill>
            </a:endParaRPr>
          </a:p>
        </p:txBody>
      </p:sp>
    </p:spTree>
    <p:extLst>
      <p:ext uri="{BB962C8B-B14F-4D97-AF65-F5344CB8AC3E}">
        <p14:creationId xmlns:p14="http://schemas.microsoft.com/office/powerpoint/2010/main" val="4239138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29333"/>
            <a:ext cx="3620925" cy="20742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769" y="1941909"/>
            <a:ext cx="5268727" cy="33592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schemeClr val="tx1">
                    <a:lumMod val="95000"/>
                    <a:lumOff val="5000"/>
                  </a:schemeClr>
                </a:solidFill>
                <a:latin typeface="맑은 고딕" pitchFamily="50" charset="-127"/>
                <a:ea typeface="맑은 고딕" pitchFamily="50" charset="-127"/>
                <a:cs typeface="+mn-cs"/>
              </a:rPr>
              <a:t>8. AAA </a:t>
            </a:r>
            <a:r>
              <a:rPr lang="ko-KR" altLang="en-US" sz="1800" b="1" dirty="0" smtClean="0">
                <a:solidFill>
                  <a:schemeClr val="tx1">
                    <a:lumMod val="95000"/>
                    <a:lumOff val="5000"/>
                  </a:schemeClr>
                </a:solidFill>
                <a:latin typeface="맑은 고딕" pitchFamily="50" charset="-127"/>
                <a:ea typeface="맑은 고딕" pitchFamily="50" charset="-127"/>
                <a:cs typeface="+mn-cs"/>
              </a:rPr>
              <a:t>호출 설정</a:t>
            </a:r>
            <a:endParaRPr lang="en-US" altLang="ko-KR" sz="1800" b="1" dirty="0">
              <a:solidFill>
                <a:schemeClr val="tx1">
                  <a:lumMod val="95000"/>
                  <a:lumOff val="5000"/>
                </a:schemeClr>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a:t>
            </a:r>
            <a:r>
              <a:rPr lang="en-US" altLang="ko-KR" sz="1400" dirty="0">
                <a:solidFill>
                  <a:schemeClr val="tx1">
                    <a:lumMod val="95000"/>
                    <a:lumOff val="5000"/>
                  </a:schemeClr>
                </a:solidFill>
                <a:latin typeface="맑은 고딕" pitchFamily="50" charset="-127"/>
                <a:ea typeface="맑은 고딕" pitchFamily="50" charset="-127"/>
              </a:rPr>
              <a:t>Thread Group</a:t>
            </a:r>
            <a:r>
              <a:rPr lang="ko-KR" altLang="en-US" sz="1400" dirty="0">
                <a:solidFill>
                  <a:schemeClr val="tx1">
                    <a:lumMod val="95000"/>
                    <a:lumOff val="5000"/>
                  </a:schemeClr>
                </a:solidFill>
                <a:latin typeface="맑은 고딕" pitchFamily="50" charset="-127"/>
                <a:ea typeface="맑은 고딕" pitchFamily="50" charset="-127"/>
              </a:rPr>
              <a:t> 선택 </a:t>
            </a:r>
            <a:r>
              <a:rPr lang="en-US" altLang="ko-KR" sz="1400" dirty="0">
                <a:solidFill>
                  <a:schemeClr val="tx1">
                    <a:lumMod val="95000"/>
                    <a:lumOff val="5000"/>
                  </a:schemeClr>
                </a:solidFill>
                <a:latin typeface="맑은 고딕" pitchFamily="50" charset="-127"/>
                <a:ea typeface="맑은 고딕" pitchFamily="50" charset="-127"/>
              </a:rPr>
              <a:t>&gt; Add &gt; Sampler &gt; HTTP </a:t>
            </a:r>
            <a:r>
              <a:rPr lang="en-US" altLang="ko-KR" sz="1400" dirty="0" smtClean="0">
                <a:solidFill>
                  <a:schemeClr val="tx1">
                    <a:lumMod val="95000"/>
                    <a:lumOff val="5000"/>
                  </a:schemeClr>
                </a:solidFill>
                <a:latin typeface="맑은 고딕" pitchFamily="50" charset="-127"/>
                <a:ea typeface="맑은 고딕" pitchFamily="50" charset="-127"/>
              </a:rPr>
              <a:t>Request</a:t>
            </a:r>
            <a:endParaRPr lang="en-US" altLang="ko-KR" dirty="0" smtClean="0">
              <a:solidFill>
                <a:schemeClr val="tx1">
                  <a:lumMod val="95000"/>
                  <a:lumOff val="5000"/>
                </a:schemeClr>
              </a:solidFill>
              <a:latin typeface="맑은 고딕" pitchFamily="50" charset="-127"/>
              <a:ea typeface="맑은 고딕" pitchFamily="50" charset="-127"/>
            </a:endParaRPr>
          </a:p>
        </p:txBody>
      </p:sp>
      <p:sp>
        <p:nvSpPr>
          <p:cNvPr id="12" name="모서리가 둥근 직사각형 11"/>
          <p:cNvSpPr/>
          <p:nvPr/>
        </p:nvSpPr>
        <p:spPr>
          <a:xfrm>
            <a:off x="3813236" y="3372584"/>
            <a:ext cx="657641" cy="2144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6228184" y="3156649"/>
            <a:ext cx="936104" cy="2144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p:nvSpPr>
        <p:spPr>
          <a:xfrm>
            <a:off x="3784551" y="2119479"/>
            <a:ext cx="936104" cy="2144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3"/>
          <p:cNvSpPr/>
          <p:nvPr/>
        </p:nvSpPr>
        <p:spPr>
          <a:xfrm>
            <a:off x="4002824" y="3768590"/>
            <a:ext cx="1793311" cy="1316593"/>
          </a:xfrm>
          <a:prstGeom prst="roundRect">
            <a:avLst>
              <a:gd name="adj" fmla="val 7060"/>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15316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0350" y="1977683"/>
            <a:ext cx="4986146" cy="26754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46" y="1977684"/>
            <a:ext cx="3878790" cy="19429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schemeClr val="tx1">
                    <a:lumMod val="95000"/>
                    <a:lumOff val="5000"/>
                  </a:schemeClr>
                </a:solidFill>
                <a:latin typeface="맑은 고딕" pitchFamily="50" charset="-127"/>
                <a:ea typeface="맑은 고딕" pitchFamily="50" charset="-127"/>
                <a:cs typeface="+mn-cs"/>
              </a:rPr>
              <a:t>9. AAA </a:t>
            </a:r>
            <a:r>
              <a:rPr lang="ko-KR" altLang="en-US" sz="1800" b="1" dirty="0" smtClean="0">
                <a:solidFill>
                  <a:schemeClr val="tx1">
                    <a:lumMod val="95000"/>
                    <a:lumOff val="5000"/>
                  </a:schemeClr>
                </a:solidFill>
                <a:latin typeface="맑은 고딕" pitchFamily="50" charset="-127"/>
                <a:ea typeface="맑은 고딕" pitchFamily="50" charset="-127"/>
                <a:cs typeface="+mn-cs"/>
              </a:rPr>
              <a:t>호출 결과 검증 </a:t>
            </a:r>
            <a:endParaRPr lang="en-US" altLang="ko-KR" sz="1800" b="1" dirty="0">
              <a:solidFill>
                <a:schemeClr val="tx1">
                  <a:lumMod val="95000"/>
                  <a:lumOff val="5000"/>
                </a:schemeClr>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a:t>
            </a:r>
            <a:r>
              <a:rPr lang="ko-KR" altLang="en-US" sz="1400" dirty="0" smtClean="0">
                <a:solidFill>
                  <a:schemeClr val="tx1">
                    <a:lumMod val="95000"/>
                    <a:lumOff val="5000"/>
                  </a:schemeClr>
                </a:solidFill>
                <a:latin typeface="맑은 고딕" pitchFamily="50" charset="-127"/>
                <a:ea typeface="맑은 고딕" pitchFamily="50" charset="-127"/>
              </a:rPr>
              <a:t>생성한 </a:t>
            </a:r>
            <a:r>
              <a:rPr lang="en-US" altLang="ko-KR" sz="1400" dirty="0" smtClean="0">
                <a:solidFill>
                  <a:schemeClr val="tx1">
                    <a:lumMod val="95000"/>
                    <a:lumOff val="5000"/>
                  </a:schemeClr>
                </a:solidFill>
                <a:latin typeface="맑은 고딕" pitchFamily="50" charset="-127"/>
                <a:ea typeface="맑은 고딕" pitchFamily="50" charset="-127"/>
              </a:rPr>
              <a:t>HTTP Request </a:t>
            </a:r>
            <a:r>
              <a:rPr lang="ko-KR" altLang="en-US" sz="1400" dirty="0" smtClean="0">
                <a:solidFill>
                  <a:schemeClr val="tx1">
                    <a:lumMod val="95000"/>
                    <a:lumOff val="5000"/>
                  </a:schemeClr>
                </a:solidFill>
                <a:latin typeface="맑은 고딕" pitchFamily="50" charset="-127"/>
                <a:ea typeface="맑은 고딕" pitchFamily="50" charset="-127"/>
              </a:rPr>
              <a:t>선택 </a:t>
            </a:r>
            <a:r>
              <a:rPr lang="en-US" altLang="ko-KR" sz="1400" dirty="0">
                <a:solidFill>
                  <a:schemeClr val="tx1">
                    <a:lumMod val="95000"/>
                    <a:lumOff val="5000"/>
                  </a:schemeClr>
                </a:solidFill>
                <a:latin typeface="맑은 고딕" pitchFamily="50" charset="-127"/>
                <a:ea typeface="맑은 고딕" pitchFamily="50" charset="-127"/>
              </a:rPr>
              <a:t>&gt; Add &gt; Sampler &gt; HTTP </a:t>
            </a:r>
            <a:r>
              <a:rPr lang="en-US" altLang="ko-KR" sz="1400" dirty="0" smtClean="0">
                <a:solidFill>
                  <a:schemeClr val="tx1">
                    <a:lumMod val="95000"/>
                    <a:lumOff val="5000"/>
                  </a:schemeClr>
                </a:solidFill>
                <a:latin typeface="맑은 고딕" pitchFamily="50" charset="-127"/>
                <a:ea typeface="맑은 고딕" pitchFamily="50" charset="-127"/>
              </a:rPr>
              <a:t>Request</a:t>
            </a:r>
            <a:endParaRPr lang="en-US" altLang="ko-KR" sz="1400" dirty="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endParaRPr lang="en-US" altLang="ko-KR" sz="1400" dirty="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endParaRPr lang="en-US" altLang="ko-KR" sz="1400" dirty="0" smtClean="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endParaRPr lang="en-US" altLang="ko-KR" dirty="0" smtClean="0">
              <a:solidFill>
                <a:schemeClr val="tx1">
                  <a:lumMod val="95000"/>
                  <a:lumOff val="5000"/>
                </a:schemeClr>
              </a:solidFill>
              <a:latin typeface="맑은 고딕" pitchFamily="50" charset="-127"/>
              <a:ea typeface="맑은 고딕" pitchFamily="50" charset="-127"/>
            </a:endParaRPr>
          </a:p>
        </p:txBody>
      </p:sp>
      <p:sp>
        <p:nvSpPr>
          <p:cNvPr id="12" name="모서리가 둥근 직사각형 11"/>
          <p:cNvSpPr/>
          <p:nvPr/>
        </p:nvSpPr>
        <p:spPr>
          <a:xfrm>
            <a:off x="6562582" y="3638581"/>
            <a:ext cx="657641" cy="2144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6228184" y="3208176"/>
            <a:ext cx="936104" cy="2144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4024473" y="4229485"/>
            <a:ext cx="521650" cy="2144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392502" y="5497487"/>
            <a:ext cx="6987810" cy="307777"/>
          </a:xfrm>
          <a:prstGeom prst="rect">
            <a:avLst/>
          </a:prstGeom>
        </p:spPr>
        <p:txBody>
          <a:bodyPr wrap="none">
            <a:spAutoFit/>
          </a:bodyPr>
          <a:lstStyle/>
          <a:p>
            <a:r>
              <a:rPr lang="en-US" altLang="ko-KR" sz="1400" dirty="0" smtClean="0">
                <a:solidFill>
                  <a:srgbClr val="FF0000"/>
                </a:solidFill>
                <a:latin typeface="맑은 고딕"/>
                <a:ea typeface="맑은 고딕"/>
              </a:rPr>
              <a:t>※ </a:t>
            </a:r>
            <a:r>
              <a:rPr lang="ko-KR" altLang="en-US" sz="1400" dirty="0" smtClean="0">
                <a:solidFill>
                  <a:srgbClr val="FF0000"/>
                </a:solidFill>
                <a:latin typeface="맑은 고딕"/>
                <a:ea typeface="맑은 고딕"/>
              </a:rPr>
              <a:t>검증 자체도 성능</a:t>
            </a:r>
            <a:r>
              <a:rPr lang="en-US" altLang="ko-KR" sz="1400" dirty="0" smtClean="0">
                <a:solidFill>
                  <a:srgbClr val="FF0000"/>
                </a:solidFill>
                <a:latin typeface="맑은 고딕"/>
                <a:ea typeface="맑은 고딕"/>
              </a:rPr>
              <a:t>(</a:t>
            </a:r>
            <a:r>
              <a:rPr lang="ko-KR" altLang="en-US" sz="1400" dirty="0" smtClean="0">
                <a:solidFill>
                  <a:srgbClr val="FF0000"/>
                </a:solidFill>
                <a:latin typeface="맑은 고딕"/>
                <a:ea typeface="맑은 고딕"/>
              </a:rPr>
              <a:t>응답시간</a:t>
            </a:r>
            <a:r>
              <a:rPr lang="en-US" altLang="ko-KR" sz="1400" dirty="0" smtClean="0">
                <a:solidFill>
                  <a:srgbClr val="FF0000"/>
                </a:solidFill>
                <a:latin typeface="맑은 고딕"/>
                <a:ea typeface="맑은 고딕"/>
              </a:rPr>
              <a:t>)</a:t>
            </a:r>
            <a:r>
              <a:rPr lang="ko-KR" altLang="en-US" sz="1400" dirty="0" smtClean="0">
                <a:solidFill>
                  <a:srgbClr val="FF0000"/>
                </a:solidFill>
                <a:latin typeface="맑은 고딕"/>
                <a:ea typeface="맑은 고딕"/>
              </a:rPr>
              <a:t>에 영향을 줄 수 있으므로 최소한의 검증만을 수행한다</a:t>
            </a:r>
            <a:endParaRPr lang="ko-KR" altLang="en-US" sz="1400" dirty="0">
              <a:solidFill>
                <a:srgbClr val="FF0000"/>
              </a:solidFill>
            </a:endParaRPr>
          </a:p>
        </p:txBody>
      </p:sp>
    </p:spTree>
    <p:extLst>
      <p:ext uri="{BB962C8B-B14F-4D97-AF65-F5344CB8AC3E}">
        <p14:creationId xmlns:p14="http://schemas.microsoft.com/office/powerpoint/2010/main" val="2787043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99" y="1844824"/>
            <a:ext cx="3759545" cy="16622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schemeClr val="tx1">
                    <a:lumMod val="95000"/>
                    <a:lumOff val="5000"/>
                  </a:schemeClr>
                </a:solidFill>
                <a:latin typeface="맑은 고딕" pitchFamily="50" charset="-127"/>
                <a:ea typeface="맑은 고딕" pitchFamily="50" charset="-127"/>
                <a:cs typeface="+mn-cs"/>
              </a:rPr>
              <a:t>10. </a:t>
            </a:r>
            <a:r>
              <a:rPr lang="ko-KR" altLang="en-US" sz="1800" b="1" dirty="0" smtClean="0">
                <a:solidFill>
                  <a:schemeClr val="tx1">
                    <a:lumMod val="95000"/>
                    <a:lumOff val="5000"/>
                  </a:schemeClr>
                </a:solidFill>
                <a:latin typeface="맑은 고딕" pitchFamily="50" charset="-127"/>
                <a:ea typeface="맑은 고딕" pitchFamily="50" charset="-127"/>
                <a:cs typeface="+mn-cs"/>
              </a:rPr>
              <a:t>리포트 설정 </a:t>
            </a:r>
            <a:r>
              <a:rPr lang="en-US" altLang="ko-KR" sz="1800" b="1" dirty="0" smtClean="0">
                <a:solidFill>
                  <a:schemeClr val="tx1">
                    <a:lumMod val="95000"/>
                    <a:lumOff val="5000"/>
                  </a:schemeClr>
                </a:solidFill>
                <a:latin typeface="맑은 고딕" pitchFamily="50" charset="-127"/>
                <a:ea typeface="맑은 고딕" pitchFamily="50" charset="-127"/>
                <a:cs typeface="+mn-cs"/>
              </a:rPr>
              <a:t>1</a:t>
            </a:r>
            <a:endParaRPr lang="en-US" altLang="ko-KR" sz="1800" b="1" dirty="0">
              <a:solidFill>
                <a:schemeClr val="tx1">
                  <a:lumMod val="95000"/>
                  <a:lumOff val="5000"/>
                </a:schemeClr>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a:t>
            </a:r>
            <a:r>
              <a:rPr lang="en-US" altLang="ko-KR" sz="1400" dirty="0">
                <a:solidFill>
                  <a:schemeClr val="tx1">
                    <a:lumMod val="95000"/>
                    <a:lumOff val="5000"/>
                  </a:schemeClr>
                </a:solidFill>
                <a:latin typeface="맑은 고딕" pitchFamily="50" charset="-127"/>
                <a:ea typeface="맑은 고딕" pitchFamily="50" charset="-127"/>
              </a:rPr>
              <a:t>Thread Group</a:t>
            </a:r>
            <a:r>
              <a:rPr lang="ko-KR" altLang="en-US" sz="1400" dirty="0">
                <a:solidFill>
                  <a:schemeClr val="tx1">
                    <a:lumMod val="95000"/>
                    <a:lumOff val="5000"/>
                  </a:schemeClr>
                </a:solidFill>
                <a:latin typeface="맑은 고딕" pitchFamily="50" charset="-127"/>
                <a:ea typeface="맑은 고딕" pitchFamily="50" charset="-127"/>
              </a:rPr>
              <a:t> </a:t>
            </a:r>
            <a:r>
              <a:rPr lang="ko-KR" altLang="en-US" sz="1400" dirty="0" smtClean="0">
                <a:solidFill>
                  <a:schemeClr val="tx1">
                    <a:lumMod val="95000"/>
                    <a:lumOff val="5000"/>
                  </a:schemeClr>
                </a:solidFill>
                <a:latin typeface="맑은 고딕" pitchFamily="50" charset="-127"/>
                <a:ea typeface="맑은 고딕" pitchFamily="50" charset="-127"/>
              </a:rPr>
              <a:t>선택 </a:t>
            </a:r>
            <a:r>
              <a:rPr lang="en-US" altLang="ko-KR" sz="1400" dirty="0" smtClean="0">
                <a:solidFill>
                  <a:schemeClr val="tx1">
                    <a:lumMod val="95000"/>
                    <a:lumOff val="5000"/>
                  </a:schemeClr>
                </a:solidFill>
                <a:latin typeface="맑은 고딕" pitchFamily="50" charset="-127"/>
                <a:ea typeface="맑은 고딕" pitchFamily="50" charset="-127"/>
              </a:rPr>
              <a:t>&gt; Add &gt; Listener &gt; Aggregate Report</a:t>
            </a:r>
            <a:endParaRPr lang="en-US" altLang="ko-KR" dirty="0" smtClean="0">
              <a:solidFill>
                <a:schemeClr val="tx1">
                  <a:lumMod val="95000"/>
                  <a:lumOff val="5000"/>
                </a:schemeClr>
              </a:solidFill>
              <a:latin typeface="맑은 고딕" pitchFamily="50" charset="-127"/>
              <a:ea typeface="맑은 고딕" pitchFamily="50" charset="-127"/>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348267"/>
            <a:ext cx="6948264" cy="21750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15316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리포트</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항목 설명</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882650"/>
            <a:ext cx="8553450" cy="2690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1"/>
          <p:cNvSpPr>
            <a:spLocks noChangeArrowheads="1"/>
          </p:cNvSpPr>
          <p:nvPr/>
        </p:nvSpPr>
        <p:spPr bwMode="auto">
          <a:xfrm>
            <a:off x="250825" y="3789363"/>
            <a:ext cx="86423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itchFamily="50" charset="-127"/>
                <a:ea typeface="굴림" charset="-127"/>
              </a:defRPr>
            </a:lvl1pPr>
            <a:lvl2pPr marL="742950" indent="-285750" eaLnBrk="0" hangingPunct="0">
              <a:defRPr kumimoji="1">
                <a:solidFill>
                  <a:schemeClr val="tx1"/>
                </a:solidFill>
                <a:latin typeface="맑은 고딕" pitchFamily="50" charset="-127"/>
                <a:ea typeface="굴림" charset="-127"/>
              </a:defRPr>
            </a:lvl2pPr>
            <a:lvl3pPr marL="1143000" indent="-228600" eaLnBrk="0" hangingPunct="0">
              <a:defRPr kumimoji="1">
                <a:solidFill>
                  <a:schemeClr val="tx1"/>
                </a:solidFill>
                <a:latin typeface="맑은 고딕" pitchFamily="50" charset="-127"/>
                <a:ea typeface="굴림" charset="-127"/>
              </a:defRPr>
            </a:lvl3pPr>
            <a:lvl4pPr marL="1600200" indent="-228600" eaLnBrk="0" hangingPunct="0">
              <a:defRPr kumimoji="1">
                <a:solidFill>
                  <a:schemeClr val="tx1"/>
                </a:solidFill>
                <a:latin typeface="맑은 고딕" pitchFamily="50" charset="-127"/>
                <a:ea typeface="굴림" charset="-127"/>
              </a:defRPr>
            </a:lvl4pPr>
            <a:lvl5pPr marL="2057400" indent="-228600" eaLnBrk="0" hangingPunct="0">
              <a:defRPr kumimoji="1">
                <a:solidFill>
                  <a:schemeClr val="tx1"/>
                </a:solidFill>
                <a:latin typeface="맑은 고딕" pitchFamily="50" charset="-127"/>
                <a:ea typeface="굴림"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charset="-127"/>
              </a:defRPr>
            </a:lvl9pPr>
          </a:lstStyle>
          <a:p>
            <a:pPr eaLnBrk="1" hangingPunct="1"/>
            <a:r>
              <a:rPr lang="en-US" altLang="ko-KR" sz="1100" b="1"/>
              <a:t>Label:</a:t>
            </a:r>
            <a:r>
              <a:rPr lang="en-US" altLang="ko-KR" sz="1100"/>
              <a:t> Label is the name given to transaction name or title of the page or the page name that you have recorded.</a:t>
            </a:r>
          </a:p>
          <a:p>
            <a:pPr eaLnBrk="1" hangingPunct="1"/>
            <a:r>
              <a:rPr lang="en-US" altLang="ko-KR" sz="1100" b="1"/>
              <a:t>Samples:</a:t>
            </a:r>
            <a:r>
              <a:rPr lang="en-US" altLang="ko-KR" sz="1100"/>
              <a:t> It is number of users that are run during the test. (We ran the test for 10 users)</a:t>
            </a:r>
          </a:p>
          <a:p>
            <a:pPr eaLnBrk="1" hangingPunct="1"/>
            <a:r>
              <a:rPr lang="en-US" altLang="ko-KR" sz="1100" b="1">
                <a:solidFill>
                  <a:srgbClr val="FF0000"/>
                </a:solidFill>
              </a:rPr>
              <a:t>Average</a:t>
            </a:r>
            <a:r>
              <a:rPr lang="en-US" altLang="ko-KR" sz="1100" b="1"/>
              <a:t>:</a:t>
            </a:r>
            <a:r>
              <a:rPr lang="en-US" altLang="ko-KR" sz="1100"/>
              <a:t> Average is the transaction response time of users out of 10 users. For example each user has taken 4 seconds then the average transaction response time is 4 seconds.</a:t>
            </a:r>
          </a:p>
          <a:p>
            <a:pPr eaLnBrk="1" hangingPunct="1"/>
            <a:r>
              <a:rPr lang="en-US" altLang="ko-KR" sz="1100" b="1"/>
              <a:t>Min:</a:t>
            </a:r>
            <a:r>
              <a:rPr lang="en-US" altLang="ko-KR" sz="1100"/>
              <a:t> It is the minimum response time taken for a user to load a Bing page out of 10 users.</a:t>
            </a:r>
          </a:p>
          <a:p>
            <a:pPr eaLnBrk="1" hangingPunct="1"/>
            <a:r>
              <a:rPr lang="en-US" altLang="ko-KR" sz="1100" b="1"/>
              <a:t>Max:</a:t>
            </a:r>
            <a:r>
              <a:rPr lang="en-US" altLang="ko-KR" sz="1100"/>
              <a:t> It is the maximum response time taken for a user to load a Bing page out of 10 users.</a:t>
            </a:r>
          </a:p>
          <a:p>
            <a:pPr eaLnBrk="1" hangingPunct="1"/>
            <a:r>
              <a:rPr lang="en-US" altLang="ko-KR" sz="1100" b="1"/>
              <a:t>Standard Deviation:</a:t>
            </a:r>
            <a:r>
              <a:rPr lang="en-US" altLang="ko-KR" sz="1100"/>
              <a:t> The standard deviation is the deviation between average, minimum and maximum response times. The deviation should not be more than 5 percent as we can see in the graphs the deviation is more than 50 percent.</a:t>
            </a:r>
          </a:p>
          <a:p>
            <a:pPr eaLnBrk="1" hangingPunct="1"/>
            <a:r>
              <a:rPr lang="en-US" altLang="ko-KR" sz="1100" b="1">
                <a:solidFill>
                  <a:srgbClr val="FF0000"/>
                </a:solidFill>
              </a:rPr>
              <a:t>Error:</a:t>
            </a:r>
            <a:r>
              <a:rPr lang="en-US" altLang="ko-KR" sz="1100">
                <a:solidFill>
                  <a:srgbClr val="FF0000"/>
                </a:solidFill>
              </a:rPr>
              <a:t> </a:t>
            </a:r>
            <a:r>
              <a:rPr lang="en-US" altLang="ko-KR" sz="1100"/>
              <a:t>This is the percentage of errors that are occurred during the test with the 10 users.</a:t>
            </a:r>
          </a:p>
          <a:p>
            <a:pPr eaLnBrk="1" hangingPunct="1"/>
            <a:r>
              <a:rPr lang="en-US" altLang="ko-KR" sz="1100" b="1"/>
              <a:t>Throughput:</a:t>
            </a:r>
            <a:r>
              <a:rPr lang="en-US" altLang="ko-KR" sz="1100"/>
              <a:t> Throughput is the number of request that are processed per second by the server. This defines how many concurrent requests that your application will process per second.</a:t>
            </a:r>
          </a:p>
          <a:p>
            <a:pPr eaLnBrk="1" hangingPunct="1"/>
            <a:r>
              <a:rPr lang="en-US" altLang="ko-KR" sz="1100" b="1"/>
              <a:t>KB/Sec:</a:t>
            </a:r>
            <a:r>
              <a:rPr lang="en-US" altLang="ko-KR" sz="1100"/>
              <a:t> The amount of data the application downloaded from the server (example: images, java script etc.) during the execution which is measured in kb/sec for the 10 users.</a:t>
            </a:r>
          </a:p>
          <a:p>
            <a:pPr eaLnBrk="1" hangingPunct="1"/>
            <a:r>
              <a:rPr lang="en-US" altLang="ko-KR" sz="1100" b="1"/>
              <a:t>Avg Bytes:</a:t>
            </a:r>
            <a:r>
              <a:rPr lang="en-US" altLang="ko-KR" sz="1100"/>
              <a:t> This is the average data of the application that we get during the execution. For example if you have received 1000 bytes for each request and for 10 users it will be 10000 bytes which is divided by 10 gives you the average bytes that you have received for particular transaction.</a:t>
            </a:r>
          </a:p>
        </p:txBody>
      </p:sp>
    </p:spTree>
    <p:extLst>
      <p:ext uri="{BB962C8B-B14F-4D97-AF65-F5344CB8AC3E}">
        <p14:creationId xmlns:p14="http://schemas.microsoft.com/office/powerpoint/2010/main" val="1115316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prstClr val="black"/>
                </a:solidFill>
                <a:latin typeface="맑은 고딕" pitchFamily="50" charset="-127"/>
                <a:ea typeface="맑은 고딕" pitchFamily="50" charset="-127"/>
                <a:cs typeface="+mn-cs"/>
              </a:rPr>
              <a:t>10’. </a:t>
            </a:r>
            <a:r>
              <a:rPr lang="ko-KR" altLang="en-US" sz="1800" b="1" dirty="0" smtClean="0">
                <a:solidFill>
                  <a:prstClr val="black"/>
                </a:solidFill>
                <a:latin typeface="맑은 고딕" pitchFamily="50" charset="-127"/>
                <a:ea typeface="맑은 고딕" pitchFamily="50" charset="-127"/>
                <a:cs typeface="+mn-cs"/>
              </a:rPr>
              <a:t>리포트 설정</a:t>
            </a:r>
            <a:r>
              <a:rPr lang="en-US" altLang="ko-KR" sz="1800" b="1" dirty="0" smtClean="0">
                <a:solidFill>
                  <a:prstClr val="black"/>
                </a:solidFill>
                <a:latin typeface="맑은 고딕" pitchFamily="50" charset="-127"/>
                <a:ea typeface="맑은 고딕" pitchFamily="50" charset="-127"/>
                <a:cs typeface="+mn-cs"/>
              </a:rPr>
              <a:t> 2</a:t>
            </a:r>
            <a:endParaRPr lang="en-US" altLang="ko-KR" sz="1800" b="1" dirty="0">
              <a:solidFill>
                <a:prstClr val="black"/>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a:t>
            </a:r>
            <a:r>
              <a:rPr lang="en-US" altLang="ko-KR" sz="1400" dirty="0">
                <a:solidFill>
                  <a:schemeClr val="tx1">
                    <a:lumMod val="95000"/>
                    <a:lumOff val="5000"/>
                  </a:schemeClr>
                </a:solidFill>
                <a:latin typeface="맑은 고딕" pitchFamily="50" charset="-127"/>
                <a:ea typeface="맑은 고딕" pitchFamily="50" charset="-127"/>
              </a:rPr>
              <a:t>Thread Group</a:t>
            </a:r>
            <a:r>
              <a:rPr lang="ko-KR" altLang="en-US" sz="1400" dirty="0">
                <a:solidFill>
                  <a:schemeClr val="tx1">
                    <a:lumMod val="95000"/>
                    <a:lumOff val="5000"/>
                  </a:schemeClr>
                </a:solidFill>
                <a:latin typeface="맑은 고딕" pitchFamily="50" charset="-127"/>
                <a:ea typeface="맑은 고딕" pitchFamily="50" charset="-127"/>
              </a:rPr>
              <a:t> </a:t>
            </a:r>
            <a:r>
              <a:rPr lang="ko-KR" altLang="en-US" sz="1400" dirty="0" smtClean="0">
                <a:solidFill>
                  <a:schemeClr val="tx1">
                    <a:lumMod val="95000"/>
                    <a:lumOff val="5000"/>
                  </a:schemeClr>
                </a:solidFill>
                <a:latin typeface="맑은 고딕" pitchFamily="50" charset="-127"/>
                <a:ea typeface="맑은 고딕" pitchFamily="50" charset="-127"/>
              </a:rPr>
              <a:t>선택 </a:t>
            </a:r>
            <a:r>
              <a:rPr lang="en-US" altLang="ko-KR" sz="1400" dirty="0" smtClean="0">
                <a:solidFill>
                  <a:schemeClr val="tx1">
                    <a:lumMod val="95000"/>
                    <a:lumOff val="5000"/>
                  </a:schemeClr>
                </a:solidFill>
                <a:latin typeface="맑은 고딕" pitchFamily="50" charset="-127"/>
                <a:ea typeface="맑은 고딕" pitchFamily="50" charset="-127"/>
              </a:rPr>
              <a:t>&gt; Add &gt; Listener &gt; View Results Tree</a:t>
            </a:r>
          </a:p>
          <a:p>
            <a:pPr eaLnBrk="1" latinLnBrk="0" hangingPunct="1">
              <a:lnSpc>
                <a:spcPct val="150000"/>
              </a:lnSpc>
            </a:pPr>
            <a:r>
              <a:rPr lang="en-US" altLang="ko-KR" sz="1400" dirty="0" smtClean="0">
                <a:solidFill>
                  <a:srgbClr val="FF0000"/>
                </a:solidFill>
                <a:latin typeface="맑은 고딕" pitchFamily="50" charset="-127"/>
                <a:ea typeface="맑은 고딕" pitchFamily="50" charset="-127"/>
              </a:rPr>
              <a:t>  </a:t>
            </a:r>
            <a:r>
              <a:rPr lang="en-US" altLang="ko-KR" sz="1400" dirty="0" smtClean="0">
                <a:solidFill>
                  <a:srgbClr val="FF0000"/>
                </a:solidFill>
                <a:latin typeface="맑은 고딕"/>
                <a:ea typeface="맑은 고딕"/>
              </a:rPr>
              <a:t>※ </a:t>
            </a:r>
            <a:r>
              <a:rPr lang="en-US" altLang="ko-KR" sz="1400" dirty="0" smtClean="0">
                <a:solidFill>
                  <a:srgbClr val="FF0000"/>
                </a:solidFill>
                <a:latin typeface="맑은 고딕" pitchFamily="50" charset="-127"/>
                <a:ea typeface="맑은 고딕" pitchFamily="50" charset="-127"/>
              </a:rPr>
              <a:t>View </a:t>
            </a:r>
            <a:r>
              <a:rPr lang="en-US" altLang="ko-KR" sz="1400" dirty="0">
                <a:solidFill>
                  <a:srgbClr val="FF0000"/>
                </a:solidFill>
                <a:latin typeface="맑은 고딕" pitchFamily="50" charset="-127"/>
                <a:ea typeface="맑은 고딕" pitchFamily="50" charset="-127"/>
              </a:rPr>
              <a:t>Results Tree </a:t>
            </a:r>
            <a:r>
              <a:rPr lang="ko-KR" altLang="en-US" sz="1400" dirty="0">
                <a:solidFill>
                  <a:srgbClr val="FF0000"/>
                </a:solidFill>
                <a:latin typeface="맑은 고딕" pitchFamily="50" charset="-127"/>
                <a:ea typeface="맑은 고딕" pitchFamily="50" charset="-127"/>
              </a:rPr>
              <a:t>리포트는 많은 리소스를 잡아먹으므로 </a:t>
            </a:r>
            <a:r>
              <a:rPr lang="ko-KR" altLang="en-US" sz="1400" dirty="0" err="1" smtClean="0">
                <a:solidFill>
                  <a:srgbClr val="FF0000"/>
                </a:solidFill>
                <a:latin typeface="맑은 고딕" pitchFamily="50" charset="-127"/>
                <a:ea typeface="맑은 고딕" pitchFamily="50" charset="-127"/>
              </a:rPr>
              <a:t>디버그할</a:t>
            </a:r>
            <a:r>
              <a:rPr lang="ko-KR" altLang="en-US" sz="1400" dirty="0" smtClean="0">
                <a:solidFill>
                  <a:srgbClr val="FF0000"/>
                </a:solidFill>
                <a:latin typeface="맑은 고딕" pitchFamily="50" charset="-127"/>
                <a:ea typeface="맑은 고딕" pitchFamily="50" charset="-127"/>
              </a:rPr>
              <a:t> 때만 사용한다</a:t>
            </a:r>
            <a:endParaRPr lang="en-US" altLang="ko-KR" sz="1400" dirty="0">
              <a:solidFill>
                <a:srgbClr val="FF0000"/>
              </a:solidFill>
              <a:latin typeface="맑은 고딕" pitchFamily="50" charset="-127"/>
              <a:ea typeface="맑은 고딕" pitchFamily="50" charset="-127"/>
            </a:endParaRPr>
          </a:p>
          <a:p>
            <a:pPr eaLnBrk="1" latinLnBrk="0" hangingPunct="1">
              <a:lnSpc>
                <a:spcPct val="150000"/>
              </a:lnSpc>
            </a:pPr>
            <a:endParaRPr lang="en-US" altLang="ko-KR" dirty="0" smtClean="0">
              <a:latin typeface="맑은 고딕" pitchFamily="50" charset="-127"/>
              <a:ea typeface="맑은 고딕" pitchFamily="50" charset="-127"/>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380" y="2204864"/>
            <a:ext cx="4830108" cy="42484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3769822" cy="42484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18391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수행 개요</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ko-KR" altLang="en-US" sz="1800" b="1" dirty="0" smtClean="0">
                <a:solidFill>
                  <a:schemeClr val="tx1">
                    <a:lumMod val="95000"/>
                    <a:lumOff val="5000"/>
                  </a:schemeClr>
                </a:solidFill>
                <a:latin typeface="맑은 고딕"/>
                <a:ea typeface="맑은 고딕"/>
              </a:rPr>
              <a:t>▣ </a:t>
            </a:r>
            <a:r>
              <a:rPr lang="ko-KR" altLang="en-US" sz="1800" b="1" dirty="0" smtClean="0">
                <a:solidFill>
                  <a:schemeClr val="tx1">
                    <a:lumMod val="95000"/>
                    <a:lumOff val="5000"/>
                  </a:schemeClr>
                </a:solidFill>
                <a:latin typeface="맑은 고딕" pitchFamily="50" charset="-127"/>
                <a:ea typeface="맑은 고딕" pitchFamily="50" charset="-127"/>
              </a:rPr>
              <a:t>개별 </a:t>
            </a:r>
            <a:r>
              <a:rPr lang="en-US" altLang="ko-KR" sz="1800" b="1" dirty="0" smtClean="0">
                <a:solidFill>
                  <a:schemeClr val="tx1">
                    <a:lumMod val="95000"/>
                    <a:lumOff val="5000"/>
                  </a:schemeClr>
                </a:solidFill>
                <a:latin typeface="맑은 고딕" pitchFamily="50" charset="-127"/>
                <a:ea typeface="맑은 고딕" pitchFamily="50" charset="-127"/>
              </a:rPr>
              <a:t>REST API</a:t>
            </a:r>
            <a:r>
              <a:rPr lang="ko-KR" altLang="en-US" sz="1800" b="1" dirty="0" smtClean="0">
                <a:solidFill>
                  <a:schemeClr val="tx1">
                    <a:lumMod val="95000"/>
                    <a:lumOff val="5000"/>
                  </a:schemeClr>
                </a:solidFill>
                <a:latin typeface="맑은 고딕" pitchFamily="50" charset="-127"/>
                <a:ea typeface="맑은 고딕" pitchFamily="50" charset="-127"/>
              </a:rPr>
              <a:t>에 대한 성능 테스트 </a:t>
            </a:r>
            <a:r>
              <a:rPr lang="en-US" altLang="ko-KR" sz="1800" b="1" dirty="0" smtClean="0">
                <a:solidFill>
                  <a:schemeClr val="tx1">
                    <a:lumMod val="95000"/>
                    <a:lumOff val="5000"/>
                  </a:schemeClr>
                </a:solidFill>
                <a:latin typeface="맑은 고딕" pitchFamily="50" charset="-127"/>
                <a:ea typeface="맑은 고딕" pitchFamily="50" charset="-127"/>
              </a:rPr>
              <a:t>Needs? </a:t>
            </a:r>
          </a:p>
          <a:p>
            <a:pPr eaLnBrk="1" latinLnBrk="0" hangingPunct="1"/>
            <a:r>
              <a:rPr lang="en-US" altLang="ko-KR" b="1" dirty="0" smtClean="0">
                <a:solidFill>
                  <a:schemeClr val="tx1">
                    <a:lumMod val="95000"/>
                    <a:lumOff val="5000"/>
                  </a:schemeClr>
                </a:solidFill>
                <a:latin typeface="맑은 고딕" pitchFamily="50" charset="-127"/>
                <a:ea typeface="맑은 고딕" pitchFamily="50" charset="-127"/>
              </a:rPr>
              <a:t> - </a:t>
            </a:r>
            <a:r>
              <a:rPr lang="ko-KR" altLang="en-US" b="1" dirty="0" smtClean="0">
                <a:solidFill>
                  <a:schemeClr val="tx1">
                    <a:lumMod val="95000"/>
                    <a:lumOff val="5000"/>
                  </a:schemeClr>
                </a:solidFill>
                <a:latin typeface="맑은 고딕" pitchFamily="50" charset="-127"/>
                <a:ea typeface="맑은 고딕" pitchFamily="50" charset="-127"/>
              </a:rPr>
              <a:t>개별 </a:t>
            </a:r>
            <a:r>
              <a:rPr lang="en-US" altLang="ko-KR" b="1" dirty="0">
                <a:solidFill>
                  <a:schemeClr val="tx1">
                    <a:lumMod val="95000"/>
                    <a:lumOff val="5000"/>
                  </a:schemeClr>
                </a:solidFill>
                <a:latin typeface="맑은 고딕" pitchFamily="50" charset="-127"/>
                <a:ea typeface="맑은 고딕" pitchFamily="50" charset="-127"/>
              </a:rPr>
              <a:t>Rest API</a:t>
            </a:r>
            <a:r>
              <a:rPr lang="ko-KR" altLang="en-US" b="1" dirty="0">
                <a:solidFill>
                  <a:schemeClr val="tx1">
                    <a:lumMod val="95000"/>
                    <a:lumOff val="5000"/>
                  </a:schemeClr>
                </a:solidFill>
                <a:latin typeface="맑은 고딕" pitchFamily="50" charset="-127"/>
                <a:ea typeface="맑은 고딕" pitchFamily="50" charset="-127"/>
              </a:rPr>
              <a:t>에 </a:t>
            </a:r>
            <a:r>
              <a:rPr lang="ko-KR" altLang="en-US" b="1" dirty="0" smtClean="0">
                <a:solidFill>
                  <a:schemeClr val="tx1">
                    <a:lumMod val="95000"/>
                    <a:lumOff val="5000"/>
                  </a:schemeClr>
                </a:solidFill>
                <a:latin typeface="맑은 고딕" pitchFamily="50" charset="-127"/>
                <a:ea typeface="맑은 고딕" pitchFamily="50" charset="-127"/>
              </a:rPr>
              <a:t>대해 </a:t>
            </a:r>
            <a:r>
              <a:rPr lang="ko-KR" altLang="en-US" b="1" dirty="0">
                <a:solidFill>
                  <a:schemeClr val="tx1">
                    <a:lumMod val="95000"/>
                    <a:lumOff val="5000"/>
                  </a:schemeClr>
                </a:solidFill>
                <a:latin typeface="맑은 고딕" pitchFamily="50" charset="-127"/>
                <a:ea typeface="맑은 고딕" pitchFamily="50" charset="-127"/>
              </a:rPr>
              <a:t>동시호출 </a:t>
            </a:r>
            <a:r>
              <a:rPr lang="ko-KR" altLang="en-US" b="1" dirty="0" smtClean="0">
                <a:solidFill>
                  <a:schemeClr val="tx1">
                    <a:lumMod val="95000"/>
                    <a:lumOff val="5000"/>
                  </a:schemeClr>
                </a:solidFill>
                <a:latin typeface="맑은 고딕" pitchFamily="50" charset="-127"/>
                <a:ea typeface="맑은 고딕" pitchFamily="50" charset="-127"/>
              </a:rPr>
              <a:t>수행하고 기능적 문제가 있지 않은지 확인</a:t>
            </a:r>
            <a:endParaRPr lang="en-US" altLang="ko-KR" b="1" dirty="0" smtClean="0">
              <a:solidFill>
                <a:schemeClr val="tx1">
                  <a:lumMod val="95000"/>
                  <a:lumOff val="5000"/>
                </a:schemeClr>
              </a:solidFill>
              <a:latin typeface="맑은 고딕" pitchFamily="50" charset="-127"/>
              <a:ea typeface="맑은 고딕" pitchFamily="50" charset="-127"/>
            </a:endParaRPr>
          </a:p>
          <a:p>
            <a:pPr eaLnBrk="1" latinLnBrk="0" hangingPunct="1"/>
            <a:r>
              <a:rPr lang="en-US" altLang="ko-KR" b="1" dirty="0">
                <a:solidFill>
                  <a:schemeClr val="tx1">
                    <a:lumMod val="95000"/>
                    <a:lumOff val="5000"/>
                  </a:schemeClr>
                </a:solidFill>
                <a:latin typeface="맑은 고딕" pitchFamily="50" charset="-127"/>
                <a:ea typeface="맑은 고딕" pitchFamily="50" charset="-127"/>
              </a:rPr>
              <a:t> </a:t>
            </a:r>
            <a:r>
              <a:rPr lang="en-US" altLang="ko-KR" b="1" dirty="0" smtClean="0">
                <a:solidFill>
                  <a:schemeClr val="tx1">
                    <a:lumMod val="95000"/>
                    <a:lumOff val="5000"/>
                  </a:schemeClr>
                </a:solidFill>
                <a:latin typeface="맑은 고딕" pitchFamily="50" charset="-127"/>
                <a:ea typeface="맑은 고딕" pitchFamily="50" charset="-127"/>
              </a:rPr>
              <a:t>- </a:t>
            </a:r>
            <a:r>
              <a:rPr lang="ko-KR" altLang="en-US" b="1" dirty="0" smtClean="0">
                <a:solidFill>
                  <a:schemeClr val="tx1">
                    <a:lumMod val="95000"/>
                    <a:lumOff val="5000"/>
                  </a:schemeClr>
                </a:solidFill>
                <a:latin typeface="맑은 고딕" pitchFamily="50" charset="-127"/>
                <a:ea typeface="맑은 고딕" pitchFamily="50" charset="-127"/>
              </a:rPr>
              <a:t>가장 </a:t>
            </a:r>
            <a:r>
              <a:rPr lang="ko-KR" altLang="en-US" b="1" dirty="0">
                <a:solidFill>
                  <a:schemeClr val="tx1">
                    <a:lumMod val="95000"/>
                    <a:lumOff val="5000"/>
                  </a:schemeClr>
                </a:solidFill>
                <a:latin typeface="맑은 고딕" pitchFamily="50" charset="-127"/>
                <a:ea typeface="맑은 고딕" pitchFamily="50" charset="-127"/>
              </a:rPr>
              <a:t>기본적인 </a:t>
            </a:r>
            <a:r>
              <a:rPr lang="ko-KR" altLang="en-US" b="1" dirty="0" smtClean="0">
                <a:solidFill>
                  <a:schemeClr val="tx1">
                    <a:lumMod val="95000"/>
                    <a:lumOff val="5000"/>
                  </a:schemeClr>
                </a:solidFill>
                <a:latin typeface="맑은 고딕" pitchFamily="50" charset="-127"/>
                <a:ea typeface="맑은 고딕" pitchFamily="50" charset="-127"/>
              </a:rPr>
              <a:t>성능 요건 검증</a:t>
            </a:r>
            <a:endParaRPr lang="en-US" altLang="ko-KR" b="1" dirty="0" smtClean="0">
              <a:solidFill>
                <a:schemeClr val="tx1">
                  <a:lumMod val="95000"/>
                  <a:lumOff val="5000"/>
                </a:schemeClr>
              </a:solidFill>
              <a:latin typeface="맑은 고딕" pitchFamily="50" charset="-127"/>
              <a:ea typeface="맑은 고딕" pitchFamily="50" charset="-127"/>
            </a:endParaRPr>
          </a:p>
          <a:p>
            <a:pPr eaLnBrk="1" latinLnBrk="0" hangingPunct="1"/>
            <a:r>
              <a:rPr lang="en-US" altLang="ko-KR" b="1" dirty="0">
                <a:solidFill>
                  <a:schemeClr val="tx1">
                    <a:lumMod val="95000"/>
                    <a:lumOff val="5000"/>
                  </a:schemeClr>
                </a:solidFill>
                <a:latin typeface="맑은 고딕" pitchFamily="50" charset="-127"/>
                <a:ea typeface="맑은 고딕" pitchFamily="50" charset="-127"/>
              </a:rPr>
              <a:t> </a:t>
            </a:r>
            <a:r>
              <a:rPr lang="en-US" altLang="ko-KR" b="1" dirty="0" smtClean="0">
                <a:solidFill>
                  <a:schemeClr val="tx1">
                    <a:lumMod val="95000"/>
                    <a:lumOff val="5000"/>
                  </a:schemeClr>
                </a:solidFill>
                <a:latin typeface="맑은 고딕" pitchFamily="50" charset="-127"/>
                <a:ea typeface="맑은 고딕" pitchFamily="50" charset="-127"/>
              </a:rPr>
              <a:t>- </a:t>
            </a:r>
            <a:r>
              <a:rPr lang="ko-KR" altLang="en-US" b="1" dirty="0" smtClean="0">
                <a:solidFill>
                  <a:schemeClr val="tx1">
                    <a:lumMod val="95000"/>
                    <a:lumOff val="5000"/>
                  </a:schemeClr>
                </a:solidFill>
                <a:latin typeface="맑은 고딕" pitchFamily="50" charset="-127"/>
                <a:ea typeface="맑은 고딕" pitchFamily="50" charset="-127"/>
              </a:rPr>
              <a:t>개발 환경에서 확인</a:t>
            </a:r>
            <a:endParaRPr lang="en-US" altLang="ko-KR" b="1" dirty="0" smtClean="0">
              <a:solidFill>
                <a:schemeClr val="tx1">
                  <a:lumMod val="95000"/>
                  <a:lumOff val="5000"/>
                </a:schemeClr>
              </a:solidFill>
              <a:latin typeface="맑은 고딕" pitchFamily="50" charset="-127"/>
              <a:ea typeface="맑은 고딕" pitchFamily="50" charset="-127"/>
            </a:endParaRPr>
          </a:p>
          <a:p>
            <a:pPr eaLnBrk="1" latinLnBrk="0" hangingPunct="1"/>
            <a:r>
              <a:rPr lang="en-US" altLang="ko-KR" b="1" dirty="0">
                <a:solidFill>
                  <a:schemeClr val="tx1">
                    <a:lumMod val="95000"/>
                    <a:lumOff val="5000"/>
                  </a:schemeClr>
                </a:solidFill>
                <a:latin typeface="맑은 고딕" pitchFamily="50" charset="-127"/>
                <a:ea typeface="맑은 고딕" pitchFamily="50" charset="-127"/>
              </a:rPr>
              <a:t> </a:t>
            </a:r>
            <a:r>
              <a:rPr lang="en-US" altLang="ko-KR" b="1" dirty="0" smtClean="0">
                <a:solidFill>
                  <a:schemeClr val="tx1">
                    <a:lumMod val="95000"/>
                    <a:lumOff val="5000"/>
                  </a:schemeClr>
                </a:solidFill>
                <a:latin typeface="맑은 고딕" pitchFamily="50" charset="-127"/>
                <a:ea typeface="맑은 고딕" pitchFamily="50" charset="-127"/>
              </a:rPr>
              <a:t>=&gt; </a:t>
            </a:r>
            <a:r>
              <a:rPr lang="ko-KR" altLang="en-US" b="1" dirty="0" smtClean="0">
                <a:solidFill>
                  <a:schemeClr val="tx1">
                    <a:lumMod val="95000"/>
                    <a:lumOff val="5000"/>
                  </a:schemeClr>
                </a:solidFill>
                <a:latin typeface="맑은 고딕" pitchFamily="50" charset="-127"/>
                <a:ea typeface="맑은 고딕" pitchFamily="50" charset="-127"/>
              </a:rPr>
              <a:t>기본적인 성능과 </a:t>
            </a:r>
            <a:r>
              <a:rPr lang="ko-KR" altLang="en-US" b="1" dirty="0">
                <a:solidFill>
                  <a:schemeClr val="tx1">
                    <a:lumMod val="95000"/>
                    <a:lumOff val="5000"/>
                  </a:schemeClr>
                </a:solidFill>
                <a:latin typeface="맑은 고딕" pitchFamily="50" charset="-127"/>
                <a:ea typeface="맑은 고딕" pitchFamily="50" charset="-127"/>
              </a:rPr>
              <a:t>기능 오류 존재 유무를 개발 초기에 </a:t>
            </a:r>
            <a:r>
              <a:rPr lang="ko-KR" altLang="en-US" b="1" dirty="0" smtClean="0">
                <a:solidFill>
                  <a:schemeClr val="tx1">
                    <a:lumMod val="95000"/>
                    <a:lumOff val="5000"/>
                  </a:schemeClr>
                </a:solidFill>
                <a:latin typeface="맑은 고딕" pitchFamily="50" charset="-127"/>
                <a:ea typeface="맑은 고딕" pitchFamily="50" charset="-127"/>
              </a:rPr>
              <a:t>확인</a:t>
            </a:r>
            <a:endParaRPr lang="ko-KR" altLang="en-US" b="1" dirty="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smtClean="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a:solidFill>
                <a:schemeClr val="tx1">
                  <a:lumMod val="95000"/>
                  <a:lumOff val="5000"/>
                </a:schemeClr>
              </a:solidFill>
              <a:latin typeface="맑은 고딕" pitchFamily="50" charset="-127"/>
              <a:ea typeface="맑은 고딕" pitchFamily="50" charset="-127"/>
            </a:endParaRPr>
          </a:p>
          <a:p>
            <a:pPr eaLnBrk="1" latinLnBrk="0" hangingPunct="1"/>
            <a:r>
              <a:rPr lang="ko-KR" altLang="en-US" sz="1800" b="1" dirty="0" smtClean="0">
                <a:solidFill>
                  <a:schemeClr val="tx1">
                    <a:lumMod val="95000"/>
                    <a:lumOff val="5000"/>
                  </a:schemeClr>
                </a:solidFill>
                <a:latin typeface="맑은 고딕"/>
                <a:ea typeface="맑은 고딕"/>
              </a:rPr>
              <a:t>▣ </a:t>
            </a:r>
            <a:r>
              <a:rPr lang="en-US" altLang="ko-KR" sz="1800" b="1" dirty="0" smtClean="0">
                <a:solidFill>
                  <a:schemeClr val="tx1">
                    <a:lumMod val="95000"/>
                    <a:lumOff val="5000"/>
                  </a:schemeClr>
                </a:solidFill>
                <a:latin typeface="맑은 고딕" pitchFamily="50" charset="-127"/>
                <a:ea typeface="맑은 고딕" pitchFamily="50" charset="-127"/>
              </a:rPr>
              <a:t>(</a:t>
            </a:r>
            <a:r>
              <a:rPr lang="ko-KR" altLang="en-US" sz="1800" b="1" dirty="0" smtClean="0">
                <a:solidFill>
                  <a:schemeClr val="tx1">
                    <a:lumMod val="95000"/>
                    <a:lumOff val="5000"/>
                  </a:schemeClr>
                </a:solidFill>
                <a:latin typeface="맑은 고딕" pitchFamily="50" charset="-127"/>
                <a:ea typeface="맑은 고딕" pitchFamily="50" charset="-127"/>
              </a:rPr>
              <a:t>개별 </a:t>
            </a:r>
            <a:r>
              <a:rPr lang="en-US" altLang="ko-KR" sz="1800" b="1" dirty="0" smtClean="0">
                <a:solidFill>
                  <a:schemeClr val="tx1">
                    <a:lumMod val="95000"/>
                    <a:lumOff val="5000"/>
                  </a:schemeClr>
                </a:solidFill>
                <a:latin typeface="맑은 고딕" pitchFamily="50" charset="-127"/>
                <a:ea typeface="맑은 고딕" pitchFamily="50" charset="-127"/>
              </a:rPr>
              <a:t>REST API) vs (</a:t>
            </a:r>
            <a:r>
              <a:rPr lang="ko-KR" altLang="en-US" sz="1800" b="1" dirty="0" smtClean="0">
                <a:solidFill>
                  <a:schemeClr val="tx1">
                    <a:lumMod val="95000"/>
                    <a:lumOff val="5000"/>
                  </a:schemeClr>
                </a:solidFill>
                <a:latin typeface="맑은 고딕" pitchFamily="50" charset="-127"/>
                <a:ea typeface="맑은 고딕" pitchFamily="50" charset="-127"/>
              </a:rPr>
              <a:t>통합</a:t>
            </a:r>
            <a:r>
              <a:rPr lang="en-US" altLang="ko-KR" sz="1800" b="1" dirty="0" smtClean="0">
                <a:solidFill>
                  <a:schemeClr val="tx1">
                    <a:lumMod val="95000"/>
                    <a:lumOff val="5000"/>
                  </a:schemeClr>
                </a:solidFill>
                <a:latin typeface="맑은 고딕" pitchFamily="50" charset="-127"/>
                <a:ea typeface="맑은 고딕" pitchFamily="50" charset="-127"/>
              </a:rPr>
              <a:t> REST API)</a:t>
            </a:r>
          </a:p>
          <a:p>
            <a:pPr eaLnBrk="1" latinLnBrk="0" hangingPunct="1"/>
            <a:endParaRPr lang="en-US" altLang="ko-KR" sz="1800" b="1" dirty="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smtClean="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smtClean="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smtClean="0">
              <a:solidFill>
                <a:schemeClr val="tx1">
                  <a:lumMod val="95000"/>
                  <a:lumOff val="5000"/>
                </a:schemeClr>
              </a:solidFill>
              <a:latin typeface="맑은 고딕" pitchFamily="50" charset="-127"/>
              <a:ea typeface="맑은 고딕" pitchFamily="50" charset="-127"/>
            </a:endParaRPr>
          </a:p>
        </p:txBody>
      </p:sp>
    </p:spTree>
    <p:extLst>
      <p:ext uri="{BB962C8B-B14F-4D97-AF65-F5344CB8AC3E}">
        <p14:creationId xmlns:p14="http://schemas.microsoft.com/office/powerpoint/2010/main" val="1747324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prstClr val="black"/>
                </a:solidFill>
                <a:latin typeface="맑은 고딕" pitchFamily="50" charset="-127"/>
                <a:ea typeface="맑은 고딕" pitchFamily="50" charset="-127"/>
                <a:cs typeface="+mn-cs"/>
              </a:rPr>
              <a:t>11. </a:t>
            </a:r>
            <a:r>
              <a:rPr lang="ko-KR" altLang="en-US" sz="1800" b="1" dirty="0" smtClean="0">
                <a:solidFill>
                  <a:prstClr val="black"/>
                </a:solidFill>
                <a:latin typeface="맑은 고딕" pitchFamily="50" charset="-127"/>
                <a:ea typeface="맑은 고딕" pitchFamily="50" charset="-127"/>
                <a:cs typeface="+mn-cs"/>
              </a:rPr>
              <a:t>성능 테스트 실행 </a:t>
            </a:r>
            <a:r>
              <a:rPr lang="en-US" altLang="ko-KR" sz="1800" b="1" dirty="0" smtClean="0">
                <a:solidFill>
                  <a:prstClr val="black"/>
                </a:solidFill>
                <a:latin typeface="맑은 고딕" pitchFamily="50" charset="-127"/>
                <a:ea typeface="맑은 고딕" pitchFamily="50" charset="-127"/>
                <a:cs typeface="+mn-cs"/>
              </a:rPr>
              <a:t>(GUI)</a:t>
            </a:r>
            <a:endParaRPr lang="en-US" altLang="ko-KR" sz="1800" b="1" dirty="0">
              <a:solidFill>
                <a:prstClr val="black"/>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rgbClr val="FF0000"/>
                </a:solidFill>
                <a:latin typeface="맑은 고딕" pitchFamily="50" charset="-127"/>
                <a:ea typeface="맑은 고딕" pitchFamily="50" charset="-127"/>
              </a:rPr>
              <a:t> </a:t>
            </a:r>
            <a:r>
              <a:rPr lang="en-US" altLang="ko-KR" sz="1400" dirty="0" smtClean="0">
                <a:solidFill>
                  <a:srgbClr val="FF0000"/>
                </a:solidFill>
                <a:latin typeface="맑은 고딕"/>
                <a:ea typeface="맑은 고딕"/>
              </a:rPr>
              <a:t>※ </a:t>
            </a:r>
            <a:r>
              <a:rPr lang="en-US" altLang="ko-KR" sz="1400" dirty="0" err="1" smtClean="0">
                <a:solidFill>
                  <a:srgbClr val="FF0000"/>
                </a:solidFill>
                <a:latin typeface="맑은 고딕"/>
                <a:ea typeface="맑은 고딕"/>
              </a:rPr>
              <a:t>Jmeter</a:t>
            </a:r>
            <a:r>
              <a:rPr lang="ko-KR" altLang="en-US" sz="1400" dirty="0" smtClean="0">
                <a:solidFill>
                  <a:srgbClr val="FF0000"/>
                </a:solidFill>
                <a:latin typeface="맑은 고딕"/>
                <a:ea typeface="맑은 고딕"/>
              </a:rPr>
              <a:t>의 </a:t>
            </a:r>
            <a:r>
              <a:rPr lang="en-US" altLang="ko-KR" sz="1400" dirty="0" smtClean="0">
                <a:solidFill>
                  <a:srgbClr val="FF0000"/>
                </a:solidFill>
                <a:latin typeface="맑은 고딕"/>
                <a:ea typeface="맑은 고딕"/>
              </a:rPr>
              <a:t>GUI </a:t>
            </a:r>
            <a:r>
              <a:rPr lang="ko-KR" altLang="en-US" sz="1400" dirty="0" smtClean="0">
                <a:solidFill>
                  <a:srgbClr val="FF0000"/>
                </a:solidFill>
                <a:latin typeface="맑은 고딕"/>
                <a:ea typeface="맑은 고딕"/>
              </a:rPr>
              <a:t>프로그램 실행 역시 성능에 영향을 줄 수 있기 때문에 커맨드라인으로 실행하는 것을 권장하고 있다</a:t>
            </a:r>
            <a:endParaRPr lang="en-US" altLang="ko-KR" sz="1400" dirty="0" smtClean="0">
              <a:solidFill>
                <a:srgbClr val="FF0000"/>
              </a:solidFill>
              <a:latin typeface="맑은 고딕" pitchFamily="50" charset="-127"/>
              <a:ea typeface="맑은 고딕" pitchFamily="50" charset="-127"/>
            </a:endParaRPr>
          </a:p>
          <a:p>
            <a:pPr eaLnBrk="1" latinLnBrk="0" hangingPunct="1">
              <a:lnSpc>
                <a:spcPct val="150000"/>
              </a:lnSpc>
            </a:pPr>
            <a:r>
              <a:rPr lang="en-US" altLang="ko-KR" sz="1400" dirty="0" smtClean="0">
                <a:latin typeface="맑은 고딕" pitchFamily="50" charset="-127"/>
                <a:ea typeface="맑은 고딕" pitchFamily="50" charset="-127"/>
              </a:rPr>
              <a:t>  (1) </a:t>
            </a:r>
            <a:r>
              <a:rPr lang="ko-KR" altLang="en-US" sz="1400" dirty="0" smtClean="0">
                <a:latin typeface="맑은 고딕" pitchFamily="50" charset="-127"/>
                <a:ea typeface="맑은 고딕" pitchFamily="50" charset="-127"/>
              </a:rPr>
              <a:t>상단의 실행 아이콘                             으로 실행한다</a:t>
            </a:r>
            <a:endParaRPr lang="en-US" altLang="ko-KR" sz="1400" dirty="0" smtClean="0">
              <a:latin typeface="맑은 고딕" pitchFamily="50" charset="-127"/>
              <a:ea typeface="맑은 고딕" pitchFamily="50" charset="-127"/>
            </a:endParaRPr>
          </a:p>
          <a:p>
            <a:pPr eaLnBrk="1" latinLnBrk="0" hangingPunct="1">
              <a:lnSpc>
                <a:spcPct val="150000"/>
              </a:lnSpc>
            </a:pPr>
            <a:r>
              <a:rPr lang="en-US" altLang="ko-KR" sz="1400" dirty="0">
                <a:latin typeface="맑은 고딕" pitchFamily="50" charset="-127"/>
                <a:ea typeface="맑은 고딕" pitchFamily="50" charset="-127"/>
              </a:rPr>
              <a:t> </a:t>
            </a:r>
            <a:r>
              <a:rPr lang="en-US" altLang="ko-KR" sz="1400" dirty="0" smtClean="0">
                <a:latin typeface="맑은 고딕" pitchFamily="50" charset="-127"/>
                <a:ea typeface="맑은 고딕" pitchFamily="50" charset="-127"/>
              </a:rPr>
              <a:t> (2) Run &gt; Start </a:t>
            </a:r>
            <a:r>
              <a:rPr lang="ko-KR" altLang="en-US" sz="1400" dirty="0" smtClean="0">
                <a:latin typeface="맑은 고딕" pitchFamily="50" charset="-127"/>
                <a:ea typeface="맑은 고딕" pitchFamily="50" charset="-127"/>
              </a:rPr>
              <a:t>메뉴로 실행한다</a:t>
            </a:r>
            <a:endParaRPr lang="en-US" altLang="ko-KR" sz="1400" dirty="0" smtClean="0">
              <a:latin typeface="맑은 고딕" pitchFamily="50" charset="-127"/>
              <a:ea typeface="맑은 고딕" pitchFamily="50" charset="-127"/>
            </a:endParaRPr>
          </a:p>
          <a:p>
            <a:pPr eaLnBrk="1" latinLnBrk="0" hangingPunct="1">
              <a:lnSpc>
                <a:spcPct val="150000"/>
              </a:lnSpc>
            </a:pPr>
            <a:endParaRPr lang="en-US" altLang="ko-KR" dirty="0" smtClean="0">
              <a:latin typeface="맑은 고딕" pitchFamily="50" charset="-127"/>
              <a:ea typeface="맑은 고딕" pitchFamily="50" charset="-127"/>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060848"/>
            <a:ext cx="1381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074" y="2883200"/>
            <a:ext cx="30765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626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prstClr val="black"/>
                </a:solidFill>
                <a:latin typeface="맑은 고딕" pitchFamily="50" charset="-127"/>
                <a:ea typeface="맑은 고딕" pitchFamily="50" charset="-127"/>
                <a:cs typeface="+mn-cs"/>
              </a:rPr>
              <a:t>11. </a:t>
            </a:r>
            <a:r>
              <a:rPr lang="ko-KR" altLang="en-US" sz="1800" b="1" dirty="0" smtClean="0">
                <a:solidFill>
                  <a:prstClr val="black"/>
                </a:solidFill>
                <a:latin typeface="맑은 고딕" pitchFamily="50" charset="-127"/>
                <a:ea typeface="맑은 고딕" pitchFamily="50" charset="-127"/>
                <a:cs typeface="+mn-cs"/>
              </a:rPr>
              <a:t>성능 테스트 실행 </a:t>
            </a:r>
            <a:r>
              <a:rPr lang="en-US" altLang="ko-KR" sz="1800" b="1" dirty="0" smtClean="0">
                <a:solidFill>
                  <a:prstClr val="black"/>
                </a:solidFill>
                <a:latin typeface="맑은 고딕" pitchFamily="50" charset="-127"/>
                <a:ea typeface="맑은 고딕" pitchFamily="50" charset="-127"/>
                <a:cs typeface="+mn-cs"/>
              </a:rPr>
              <a:t>(</a:t>
            </a:r>
            <a:r>
              <a:rPr lang="ko-KR" altLang="en-US" sz="1800" b="1" dirty="0" smtClean="0">
                <a:solidFill>
                  <a:prstClr val="black"/>
                </a:solidFill>
                <a:latin typeface="맑은 고딕" pitchFamily="50" charset="-127"/>
                <a:ea typeface="맑은 고딕" pitchFamily="50" charset="-127"/>
                <a:cs typeface="+mn-cs"/>
              </a:rPr>
              <a:t>커맨드라인</a:t>
            </a:r>
            <a:r>
              <a:rPr lang="en-US" altLang="ko-KR" sz="1800" b="1" dirty="0" smtClean="0">
                <a:solidFill>
                  <a:prstClr val="black"/>
                </a:solidFill>
                <a:latin typeface="맑은 고딕" pitchFamily="50" charset="-127"/>
                <a:ea typeface="맑은 고딕" pitchFamily="50" charset="-127"/>
                <a:cs typeface="+mn-cs"/>
              </a:rPr>
              <a:t>)</a:t>
            </a:r>
            <a:endParaRPr lang="en-US" altLang="ko-KR" sz="1800" b="1" dirty="0">
              <a:solidFill>
                <a:prstClr val="black"/>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latin typeface="맑은 고딕" pitchFamily="50" charset="-127"/>
                <a:ea typeface="맑은 고딕" pitchFamily="50" charset="-127"/>
              </a:rPr>
              <a:t>  (1) </a:t>
            </a:r>
            <a:r>
              <a:rPr lang="ko-KR" altLang="en-US" sz="1400" dirty="0" smtClean="0">
                <a:latin typeface="맑은 고딕" pitchFamily="50" charset="-127"/>
                <a:ea typeface="맑은 고딕" pitchFamily="50" charset="-127"/>
              </a:rPr>
              <a:t>아래 명령과 같이 </a:t>
            </a:r>
            <a:r>
              <a:rPr lang="en-US" altLang="ko-KR" sz="1400" dirty="0" err="1" smtClean="0">
                <a:latin typeface="맑은 고딕" pitchFamily="50" charset="-127"/>
                <a:ea typeface="맑은 고딕" pitchFamily="50" charset="-127"/>
              </a:rPr>
              <a:t>jmx</a:t>
            </a:r>
            <a:r>
              <a:rPr lang="en-US" altLang="ko-KR" sz="1400" dirty="0" smtClean="0">
                <a:latin typeface="맑은 고딕" pitchFamily="50" charset="-127"/>
                <a:ea typeface="맑은 고딕" pitchFamily="50" charset="-127"/>
              </a:rPr>
              <a:t> </a:t>
            </a:r>
            <a:r>
              <a:rPr lang="ko-KR" altLang="en-US" sz="1400" dirty="0" smtClean="0">
                <a:latin typeface="맑은 고딕" pitchFamily="50" charset="-127"/>
                <a:ea typeface="맑은 고딕" pitchFamily="50" charset="-127"/>
              </a:rPr>
              <a:t>파일을 커맨드 라인에서 실행한다</a:t>
            </a:r>
            <a:endParaRPr lang="en-US" altLang="ko-KR" sz="1400" dirty="0" smtClean="0">
              <a:latin typeface="맑은 고딕" pitchFamily="50" charset="-127"/>
              <a:ea typeface="맑은 고딕" pitchFamily="50" charset="-127"/>
            </a:endParaRPr>
          </a:p>
          <a:p>
            <a:pPr eaLnBrk="1" latinLnBrk="0" hangingPunct="1">
              <a:lnSpc>
                <a:spcPct val="150000"/>
              </a:lnSpc>
            </a:pPr>
            <a:endParaRPr lang="en-US" altLang="ko-KR" dirty="0" smtClean="0">
              <a:latin typeface="맑은 고딕" pitchFamily="50" charset="-127"/>
              <a:ea typeface="맑은 고딕" pitchFamily="50" charset="-127"/>
            </a:endParaRPr>
          </a:p>
        </p:txBody>
      </p:sp>
      <p:sp>
        <p:nvSpPr>
          <p:cNvPr id="3" name="직사각형 2"/>
          <p:cNvSpPr/>
          <p:nvPr/>
        </p:nvSpPr>
        <p:spPr>
          <a:xfrm>
            <a:off x="534544" y="2924944"/>
            <a:ext cx="8609456" cy="1169551"/>
          </a:xfrm>
          <a:prstGeom prst="rect">
            <a:avLst/>
          </a:prstGeom>
        </p:spPr>
        <p:txBody>
          <a:bodyPr wrap="square">
            <a:spAutoFit/>
          </a:bodyPr>
          <a:lstStyle/>
          <a:p>
            <a:pPr lvl="0" eaLnBrk="0" fontAlgn="base" latinLnBrk="0" hangingPunct="0">
              <a:spcBef>
                <a:spcPct val="0"/>
              </a:spcBef>
              <a:spcAft>
                <a:spcPct val="0"/>
              </a:spcAft>
            </a:pP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-n : run </a:t>
            </a:r>
            <a:r>
              <a:rPr kumimoji="1" lang="en-US" altLang="ko-KR" sz="1400" b="1" dirty="0" err="1" smtClean="0">
                <a:solidFill>
                  <a:srgbClr val="A52A2A"/>
                </a:solidFill>
                <a:latin typeface="맑은 고딕" panose="020B0503020000020004" pitchFamily="50" charset="-127"/>
                <a:ea typeface="맑은 고딕" panose="020B0503020000020004" pitchFamily="50" charset="-127"/>
                <a:cs typeface="굴림" pitchFamily="50" charset="-127"/>
              </a:rPr>
              <a:t>Jmeter</a:t>
            </a: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 in </a:t>
            </a:r>
            <a:r>
              <a:rPr kumimoji="1" lang="en-US" altLang="ko-KR" sz="1400" b="1" dirty="0" err="1" smtClean="0">
                <a:solidFill>
                  <a:srgbClr val="A52A2A"/>
                </a:solidFill>
                <a:latin typeface="맑은 고딕" panose="020B0503020000020004" pitchFamily="50" charset="-127"/>
                <a:ea typeface="맑은 고딕" panose="020B0503020000020004" pitchFamily="50" charset="-127"/>
                <a:cs typeface="굴림" pitchFamily="50" charset="-127"/>
              </a:rPr>
              <a:t>nongui</a:t>
            </a: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 mode</a:t>
            </a:r>
          </a:p>
          <a:p>
            <a:pPr lvl="0" eaLnBrk="0" fontAlgn="base" latinLnBrk="0" hangingPunct="0">
              <a:spcBef>
                <a:spcPct val="0"/>
              </a:spcBef>
              <a:spcAft>
                <a:spcPct val="0"/>
              </a:spcAft>
            </a:pP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-t : the </a:t>
            </a:r>
            <a:r>
              <a:rPr kumimoji="1" lang="en-US" altLang="ko-KR" sz="1400" b="1" dirty="0" err="1" smtClean="0">
                <a:solidFill>
                  <a:srgbClr val="A52A2A"/>
                </a:solidFill>
                <a:latin typeface="맑은 고딕" panose="020B0503020000020004" pitchFamily="50" charset="-127"/>
                <a:ea typeface="맑은 고딕" panose="020B0503020000020004" pitchFamily="50" charset="-127"/>
                <a:cs typeface="굴림" pitchFamily="50" charset="-127"/>
              </a:rPr>
              <a:t>jmeter</a:t>
            </a: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 test(.</a:t>
            </a:r>
            <a:r>
              <a:rPr kumimoji="1" lang="en-US" altLang="ko-KR" sz="1400" b="1" dirty="0" err="1" smtClean="0">
                <a:solidFill>
                  <a:srgbClr val="A52A2A"/>
                </a:solidFill>
                <a:latin typeface="맑은 고딕" panose="020B0503020000020004" pitchFamily="50" charset="-127"/>
                <a:ea typeface="맑은 고딕" panose="020B0503020000020004" pitchFamily="50" charset="-127"/>
                <a:cs typeface="굴림" pitchFamily="50" charset="-127"/>
              </a:rPr>
              <a:t>jmx</a:t>
            </a: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 file to run</a:t>
            </a:r>
          </a:p>
          <a:p>
            <a:pPr lvl="0" eaLnBrk="0" fontAlgn="base" latinLnBrk="0" hangingPunct="0">
              <a:spcBef>
                <a:spcPct val="0"/>
              </a:spcBef>
              <a:spcAft>
                <a:spcPct val="0"/>
              </a:spcAft>
            </a:pPr>
            <a:r>
              <a:rPr kumimoji="1" lang="ko-KR"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-l</a:t>
            </a: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 : </a:t>
            </a:r>
            <a:r>
              <a:rPr kumimoji="1" lang="en-US" altLang="ko-KR" sz="1400" b="1" dirty="0" err="1" smtClean="0">
                <a:solidFill>
                  <a:srgbClr val="A52A2A"/>
                </a:solidFill>
                <a:latin typeface="맑은 고딕" panose="020B0503020000020004" pitchFamily="50" charset="-127"/>
                <a:ea typeface="맑은 고딕" panose="020B0503020000020004" pitchFamily="50" charset="-127"/>
                <a:cs typeface="굴림" pitchFamily="50" charset="-127"/>
              </a:rPr>
              <a:t>logfile</a:t>
            </a:r>
            <a:endPar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endParaRPr>
          </a:p>
          <a:p>
            <a:pPr lvl="0" eaLnBrk="0" fontAlgn="base" latinLnBrk="0" hangingPunct="0">
              <a:spcBef>
                <a:spcPct val="0"/>
              </a:spcBef>
              <a:spcAft>
                <a:spcPct val="0"/>
              </a:spcAft>
            </a:pP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-j : </a:t>
            </a:r>
            <a:r>
              <a:rPr kumimoji="1" lang="en-US" altLang="ko-KR" sz="1400" b="1" dirty="0" err="1" smtClean="0">
                <a:solidFill>
                  <a:srgbClr val="A52A2A"/>
                </a:solidFill>
                <a:latin typeface="맑은 고딕" panose="020B0503020000020004" pitchFamily="50" charset="-127"/>
                <a:ea typeface="맑은 고딕" panose="020B0503020000020004" pitchFamily="50" charset="-127"/>
                <a:cs typeface="굴림" pitchFamily="50" charset="-127"/>
              </a:rPr>
              <a:t>jmeter</a:t>
            </a: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 run log file (</a:t>
            </a:r>
            <a:r>
              <a:rPr kumimoji="1" lang="ko-KR" altLang="en-US" sz="1400" b="1" dirty="0" smtClean="0">
                <a:solidFill>
                  <a:srgbClr val="A52A2A"/>
                </a:solidFill>
                <a:latin typeface="맑은 고딕" panose="020B0503020000020004" pitchFamily="50" charset="-127"/>
                <a:ea typeface="맑은 고딕" panose="020B0503020000020004" pitchFamily="50" charset="-127"/>
                <a:cs typeface="굴림" pitchFamily="50" charset="-127"/>
              </a:rPr>
              <a:t>실행 간 내용을 별도 로그파일에 출력하기 위한 설정</a:t>
            </a:r>
            <a:r>
              <a:rPr kumimoji="1" lang="en-US" altLang="ko-KR" sz="1400" b="1" dirty="0" smtClean="0">
                <a:solidFill>
                  <a:srgbClr val="A52A2A"/>
                </a:solidFill>
                <a:latin typeface="맑은 고딕" panose="020B0503020000020004" pitchFamily="50" charset="-127"/>
                <a:ea typeface="맑은 고딕" panose="020B0503020000020004" pitchFamily="50" charset="-127"/>
                <a:cs typeface="굴림" pitchFamily="50" charset="-127"/>
              </a:rPr>
              <a:t>)</a:t>
            </a:r>
            <a:endParaRPr kumimoji="1" lang="en-US" altLang="ko-KR" sz="1400" b="1" dirty="0" smtClean="0">
              <a:latin typeface="맑은 고딕" panose="020B0503020000020004" pitchFamily="50" charset="-127"/>
              <a:ea typeface="맑은 고딕" panose="020B0503020000020004" pitchFamily="50" charset="-127"/>
              <a:cs typeface="굴림" pitchFamily="50" charset="-127"/>
            </a:endParaRPr>
          </a:p>
          <a:p>
            <a:pPr lvl="0" eaLnBrk="0" fontAlgn="base" latinLnBrk="0" hangingPunct="0">
              <a:spcBef>
                <a:spcPct val="0"/>
              </a:spcBef>
              <a:spcAft>
                <a:spcPct val="0"/>
              </a:spcAft>
            </a:pPr>
            <a:endParaRPr kumimoji="1" lang="en-US" altLang="ko-KR" sz="1400" b="1" dirty="0">
              <a:latin typeface="맑은 고딕" panose="020B0503020000020004" pitchFamily="50" charset="-127"/>
              <a:ea typeface="맑은 고딕" panose="020B0503020000020004" pitchFamily="50" charset="-127"/>
              <a:cs typeface="굴림" pitchFamily="50" charset="-127"/>
            </a:endParaRPr>
          </a:p>
        </p:txBody>
      </p:sp>
      <p:sp>
        <p:nvSpPr>
          <p:cNvPr id="4" name="직사각형 3"/>
          <p:cNvSpPr/>
          <p:nvPr/>
        </p:nvSpPr>
        <p:spPr>
          <a:xfrm>
            <a:off x="916608" y="1959729"/>
            <a:ext cx="7056784" cy="646331"/>
          </a:xfrm>
          <a:prstGeom prst="rect">
            <a:avLst/>
          </a:prstGeom>
          <a:solidFill>
            <a:schemeClr val="accent5">
              <a:lumMod val="20000"/>
              <a:lumOff val="80000"/>
            </a:schemeClr>
          </a:solidFill>
        </p:spPr>
        <p:txBody>
          <a:bodyPr wrap="square">
            <a:spAutoFit/>
          </a:bodyPr>
          <a:lstStyle/>
          <a:p>
            <a:pPr lvl="0" eaLnBrk="0" fontAlgn="base" latinLnBrk="0" hangingPunct="0">
              <a:spcBef>
                <a:spcPct val="0"/>
              </a:spcBef>
              <a:spcAft>
                <a:spcPct val="0"/>
              </a:spcAft>
            </a:pPr>
            <a:r>
              <a:rPr kumimoji="1" lang="ko-KR" altLang="ko-KR" dirty="0">
                <a:solidFill>
                  <a:srgbClr val="FFA500"/>
                </a:solidFill>
                <a:latin typeface="Arial Unicode MS" pitchFamily="50" charset="-127"/>
                <a:ea typeface="dejavu sans mono"/>
                <a:cs typeface="굴림" pitchFamily="50" charset="-127"/>
              </a:rPr>
              <a:t>jmeter </a:t>
            </a:r>
            <a:r>
              <a:rPr kumimoji="1" lang="ko-KR" altLang="ko-KR" dirty="0">
                <a:solidFill>
                  <a:srgbClr val="FF0000"/>
                </a:solidFill>
                <a:latin typeface="Arial Unicode MS" pitchFamily="50" charset="-127"/>
                <a:ea typeface="dejavu sans mono"/>
                <a:cs typeface="굴림" pitchFamily="50" charset="-127"/>
              </a:rPr>
              <a:t>-n</a:t>
            </a:r>
            <a:r>
              <a:rPr kumimoji="1" lang="ko-KR" altLang="ko-KR" dirty="0">
                <a:solidFill>
                  <a:srgbClr val="FFA500"/>
                </a:solidFill>
                <a:latin typeface="Arial Unicode MS" pitchFamily="50" charset="-127"/>
                <a:ea typeface="dejavu sans mono"/>
                <a:cs typeface="굴림" pitchFamily="50" charset="-127"/>
              </a:rPr>
              <a:t> </a:t>
            </a:r>
            <a:r>
              <a:rPr kumimoji="1" lang="ko-KR" altLang="ko-KR" dirty="0">
                <a:solidFill>
                  <a:schemeClr val="accent2">
                    <a:lumMod val="75000"/>
                  </a:schemeClr>
                </a:solidFill>
                <a:latin typeface="Arial Unicode MS" pitchFamily="50" charset="-127"/>
                <a:ea typeface="dejavu sans mono"/>
                <a:cs typeface="굴림" pitchFamily="50" charset="-127"/>
              </a:rPr>
              <a:t>-t testplan.jmx</a:t>
            </a:r>
            <a:r>
              <a:rPr kumimoji="1" lang="ko-KR" altLang="ko-KR" dirty="0">
                <a:solidFill>
                  <a:srgbClr val="FFA500"/>
                </a:solidFill>
                <a:latin typeface="Arial Unicode MS" pitchFamily="50" charset="-127"/>
                <a:ea typeface="dejavu sans mono"/>
                <a:cs typeface="굴림" pitchFamily="50" charset="-127"/>
              </a:rPr>
              <a:t> </a:t>
            </a:r>
            <a:r>
              <a:rPr kumimoji="1" lang="ko-KR" altLang="ko-KR" dirty="0">
                <a:solidFill>
                  <a:schemeClr val="accent4">
                    <a:lumMod val="50000"/>
                  </a:schemeClr>
                </a:solidFill>
                <a:latin typeface="Arial Unicode MS" pitchFamily="50" charset="-127"/>
                <a:ea typeface="dejavu sans mono"/>
                <a:cs typeface="굴림" pitchFamily="50" charset="-127"/>
              </a:rPr>
              <a:t>-l testplan_01.jtl</a:t>
            </a:r>
            <a:r>
              <a:rPr kumimoji="1" lang="ko-KR" altLang="ko-KR" dirty="0">
                <a:solidFill>
                  <a:srgbClr val="FFA500"/>
                </a:solidFill>
                <a:latin typeface="Arial Unicode MS" pitchFamily="50" charset="-127"/>
                <a:ea typeface="dejavu sans mono"/>
                <a:cs typeface="굴림" pitchFamily="50" charset="-127"/>
              </a:rPr>
              <a:t> </a:t>
            </a:r>
            <a:r>
              <a:rPr kumimoji="1" lang="ko-KR" altLang="ko-KR" dirty="0">
                <a:solidFill>
                  <a:srgbClr val="00B050"/>
                </a:solidFill>
                <a:latin typeface="Arial Unicode MS" pitchFamily="50" charset="-127"/>
                <a:ea typeface="dejavu sans mono"/>
                <a:cs typeface="굴림" pitchFamily="50" charset="-127"/>
              </a:rPr>
              <a:t>-j testplan_01.log</a:t>
            </a:r>
            <a:r>
              <a:rPr kumimoji="1" lang="ko-KR" altLang="ko-KR" dirty="0">
                <a:solidFill>
                  <a:srgbClr val="FFA500"/>
                </a:solidFill>
                <a:latin typeface="Arial Unicode MS" pitchFamily="50" charset="-127"/>
                <a:ea typeface="dejavu sans mono"/>
                <a:cs typeface="굴림" pitchFamily="50" charset="-127"/>
              </a:rPr>
              <a:t> </a:t>
            </a:r>
            <a:endParaRPr kumimoji="1" lang="en-US" altLang="ko-KR" dirty="0" smtClean="0">
              <a:solidFill>
                <a:srgbClr val="FFA500"/>
              </a:solidFill>
              <a:latin typeface="Arial Unicode MS" pitchFamily="50" charset="-127"/>
              <a:ea typeface="dejavu sans mono"/>
              <a:cs typeface="굴림" pitchFamily="50" charset="-127"/>
            </a:endParaRPr>
          </a:p>
          <a:p>
            <a:pPr lvl="0" eaLnBrk="0" fontAlgn="base" latinLnBrk="0" hangingPunct="0">
              <a:spcBef>
                <a:spcPct val="0"/>
              </a:spcBef>
              <a:spcAft>
                <a:spcPct val="0"/>
              </a:spcAft>
            </a:pPr>
            <a:r>
              <a:rPr kumimoji="1" lang="ko-KR" altLang="ko-KR" dirty="0" smtClean="0">
                <a:solidFill>
                  <a:srgbClr val="FFA500"/>
                </a:solidFill>
                <a:latin typeface="Arial Unicode MS" pitchFamily="50" charset="-127"/>
                <a:ea typeface="dejavu sans mono"/>
                <a:cs typeface="굴림" pitchFamily="50" charset="-127"/>
              </a:rPr>
              <a:t>jmeter </a:t>
            </a:r>
            <a:r>
              <a:rPr kumimoji="1" lang="ko-KR" altLang="ko-KR" dirty="0">
                <a:solidFill>
                  <a:srgbClr val="FFA500"/>
                </a:solidFill>
                <a:latin typeface="Arial Unicode MS" pitchFamily="50" charset="-127"/>
                <a:ea typeface="dejavu sans mono"/>
                <a:cs typeface="굴림" pitchFamily="50" charset="-127"/>
              </a:rPr>
              <a:t>-n -t testplan.jmx -l testplan_02.jtl -j testplan_02.log </a:t>
            </a:r>
            <a:endParaRPr kumimoji="1" lang="ko-KR" altLang="ko-KR" dirty="0">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677572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prstClr val="black"/>
                </a:solidFill>
                <a:latin typeface="맑은 고딕" pitchFamily="50" charset="-127"/>
                <a:ea typeface="맑은 고딕" pitchFamily="50" charset="-127"/>
                <a:cs typeface="+mn-cs"/>
              </a:rPr>
              <a:t>12. </a:t>
            </a:r>
            <a:r>
              <a:rPr lang="ko-KR" altLang="en-US" sz="1800" b="1" dirty="0" smtClean="0">
                <a:solidFill>
                  <a:prstClr val="black"/>
                </a:solidFill>
                <a:latin typeface="맑은 고딕" pitchFamily="50" charset="-127"/>
                <a:ea typeface="맑은 고딕" pitchFamily="50" charset="-127"/>
                <a:cs typeface="+mn-cs"/>
              </a:rPr>
              <a:t>결과 리포트 생성 및 첨부</a:t>
            </a:r>
            <a:endParaRPr lang="en-US" altLang="ko-KR" sz="1800" b="1" dirty="0">
              <a:solidFill>
                <a:prstClr val="black"/>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a:t>
            </a:r>
            <a:r>
              <a:rPr lang="ko-KR" altLang="en-US" sz="1400" dirty="0" err="1" smtClean="0">
                <a:solidFill>
                  <a:schemeClr val="tx1">
                    <a:lumMod val="95000"/>
                    <a:lumOff val="5000"/>
                  </a:schemeClr>
                </a:solidFill>
                <a:latin typeface="맑은 고딕" pitchFamily="50" charset="-127"/>
                <a:ea typeface="맑은 고딕" pitchFamily="50" charset="-127"/>
              </a:rPr>
              <a:t>ㄻㅇㄹ</a:t>
            </a:r>
            <a:endParaRPr lang="en-US" altLang="ko-KR" sz="1400" dirty="0" smtClean="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endParaRPr lang="en-US" altLang="ko-KR" dirty="0" smtClean="0">
              <a:latin typeface="맑은 고딕" pitchFamily="50" charset="-127"/>
              <a:ea typeface="맑은 고딕" pitchFamily="50" charset="-127"/>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92" y="1916832"/>
            <a:ext cx="7305675" cy="2076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149080"/>
            <a:ext cx="6417171" cy="22729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모서리가 둥근 직사각형 5"/>
          <p:cNvSpPr/>
          <p:nvPr/>
        </p:nvSpPr>
        <p:spPr>
          <a:xfrm>
            <a:off x="611560" y="2847822"/>
            <a:ext cx="3761432" cy="36515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15316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추가 기능</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prstClr val="black"/>
                </a:solidFill>
                <a:latin typeface="맑은 고딕" pitchFamily="50" charset="-127"/>
                <a:ea typeface="맑은 고딕" pitchFamily="50" charset="-127"/>
                <a:cs typeface="+mn-cs"/>
              </a:rPr>
              <a:t>#1. CSV </a:t>
            </a:r>
            <a:r>
              <a:rPr lang="ko-KR" altLang="en-US" sz="1800" b="1" dirty="0" smtClean="0">
                <a:solidFill>
                  <a:prstClr val="black"/>
                </a:solidFill>
                <a:latin typeface="맑은 고딕" pitchFamily="50" charset="-127"/>
                <a:ea typeface="맑은 고딕" pitchFamily="50" charset="-127"/>
                <a:cs typeface="+mn-cs"/>
              </a:rPr>
              <a:t>파일을 이용한 동적 변수 처리</a:t>
            </a:r>
            <a:endParaRPr lang="en-US" altLang="ko-KR" sz="1800" b="1" dirty="0">
              <a:solidFill>
                <a:prstClr val="black"/>
              </a:solidFill>
              <a:latin typeface="맑은 고딕" pitchFamily="50" charset="-127"/>
              <a:ea typeface="맑은 고딕" pitchFamily="50" charset="-127"/>
              <a:cs typeface="+mn-cs"/>
            </a:endParaRPr>
          </a:p>
          <a:p>
            <a:pPr eaLnBrk="1" latinLnBrk="0" hangingPunct="1">
              <a:lnSpc>
                <a:spcPct val="150000"/>
              </a:lnSpc>
            </a:pPr>
            <a:endParaRPr lang="en-US" altLang="ko-KR" sz="1400" dirty="0" smtClean="0">
              <a:latin typeface="맑은 고딕" pitchFamily="50" charset="-127"/>
              <a:ea typeface="맑은 고딕" pitchFamily="50" charset="-127"/>
            </a:endParaRPr>
          </a:p>
          <a:p>
            <a:pPr eaLnBrk="1" latinLnBrk="0" hangingPunct="1">
              <a:lnSpc>
                <a:spcPct val="150000"/>
              </a:lnSpc>
            </a:pPr>
            <a:endParaRPr lang="en-US" altLang="ko-KR" dirty="0" smtClean="0">
              <a:latin typeface="맑은 고딕" pitchFamily="50" charset="-127"/>
              <a:ea typeface="맑은 고딕" pitchFamily="50" charset="-127"/>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4208291" cy="29523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526" y="3108690"/>
            <a:ext cx="4466722" cy="204850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4468311"/>
            <a:ext cx="3745664" cy="21290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직사각형 2"/>
          <p:cNvSpPr/>
          <p:nvPr/>
        </p:nvSpPr>
        <p:spPr>
          <a:xfrm>
            <a:off x="323528" y="1537047"/>
            <a:ext cx="4644220" cy="307777"/>
          </a:xfrm>
          <a:prstGeom prst="rect">
            <a:avLst/>
          </a:prstGeom>
          <a:solidFill>
            <a:schemeClr val="bg1"/>
          </a:solidFill>
        </p:spPr>
        <p:txBody>
          <a:bodyPr wrap="none">
            <a:spAutoFit/>
          </a:bodyPr>
          <a:lstStyle/>
          <a:p>
            <a:r>
              <a:rPr lang="en-US" altLang="ko-KR" sz="1400" b="1" dirty="0" smtClean="0">
                <a:solidFill>
                  <a:prstClr val="black"/>
                </a:solidFill>
                <a:latin typeface="맑은 고딕" pitchFamily="50" charset="-127"/>
                <a:ea typeface="맑은 고딕" pitchFamily="50" charset="-127"/>
              </a:rPr>
              <a:t>1) </a:t>
            </a:r>
            <a:r>
              <a:rPr lang="ko-KR" altLang="en-US" sz="1400" b="1" dirty="0" smtClean="0">
                <a:solidFill>
                  <a:prstClr val="black"/>
                </a:solidFill>
                <a:latin typeface="맑은 고딕" pitchFamily="50" charset="-127"/>
                <a:ea typeface="맑은 고딕" pitchFamily="50" charset="-127"/>
              </a:rPr>
              <a:t>테스트 데이터 파일 정의 </a:t>
            </a:r>
            <a:r>
              <a:rPr lang="en-US" altLang="ko-KR" sz="1400" b="1" dirty="0" smtClean="0">
                <a:solidFill>
                  <a:prstClr val="black"/>
                </a:solidFill>
                <a:latin typeface="맑은 고딕" pitchFamily="50" charset="-127"/>
                <a:ea typeface="맑은 고딕" pitchFamily="50" charset="-127"/>
              </a:rPr>
              <a:t>– </a:t>
            </a:r>
            <a:r>
              <a:rPr lang="ko-KR" altLang="en-US" sz="1400" b="1" dirty="0" smtClean="0">
                <a:solidFill>
                  <a:prstClr val="black"/>
                </a:solidFill>
                <a:latin typeface="맑은 고딕" pitchFamily="50" charset="-127"/>
                <a:ea typeface="맑은 고딕" pitchFamily="50" charset="-127"/>
              </a:rPr>
              <a:t>상단에 </a:t>
            </a:r>
            <a:r>
              <a:rPr lang="ko-KR" altLang="en-US" sz="1400" b="1" dirty="0" err="1" smtClean="0">
                <a:solidFill>
                  <a:prstClr val="black"/>
                </a:solidFill>
                <a:latin typeface="맑은 고딕" pitchFamily="50" charset="-127"/>
                <a:ea typeface="맑은 고딕" pitchFamily="50" charset="-127"/>
              </a:rPr>
              <a:t>변수명</a:t>
            </a:r>
            <a:r>
              <a:rPr lang="en-US" altLang="ko-KR" sz="1400" b="1" dirty="0" smtClean="0">
                <a:solidFill>
                  <a:prstClr val="black"/>
                </a:solidFill>
                <a:latin typeface="맑은 고딕" pitchFamily="50" charset="-127"/>
                <a:ea typeface="맑은 고딕" pitchFamily="50" charset="-127"/>
              </a:rPr>
              <a:t>, </a:t>
            </a:r>
            <a:r>
              <a:rPr lang="ko-KR" altLang="en-US" sz="1400" b="1" dirty="0" smtClean="0">
                <a:solidFill>
                  <a:prstClr val="black"/>
                </a:solidFill>
                <a:latin typeface="맑은 고딕" pitchFamily="50" charset="-127"/>
                <a:ea typeface="맑은 고딕" pitchFamily="50" charset="-127"/>
              </a:rPr>
              <a:t>하단에 값</a:t>
            </a:r>
            <a:endParaRPr lang="ko-KR" altLang="en-US" sz="1400" dirty="0"/>
          </a:p>
        </p:txBody>
      </p:sp>
      <p:sp>
        <p:nvSpPr>
          <p:cNvPr id="14" name="직사각형 13"/>
          <p:cNvSpPr/>
          <p:nvPr/>
        </p:nvSpPr>
        <p:spPr>
          <a:xfrm>
            <a:off x="2337526" y="2780928"/>
            <a:ext cx="3510898" cy="307777"/>
          </a:xfrm>
          <a:prstGeom prst="rect">
            <a:avLst/>
          </a:prstGeom>
          <a:solidFill>
            <a:schemeClr val="bg1"/>
          </a:solidFill>
        </p:spPr>
        <p:txBody>
          <a:bodyPr wrap="none">
            <a:spAutoFit/>
          </a:bodyPr>
          <a:lstStyle/>
          <a:p>
            <a:r>
              <a:rPr lang="en-US" altLang="ko-KR" sz="1400" b="1" dirty="0" smtClean="0">
                <a:solidFill>
                  <a:prstClr val="black"/>
                </a:solidFill>
                <a:latin typeface="맑은 고딕" pitchFamily="50" charset="-127"/>
                <a:ea typeface="맑은 고딕" pitchFamily="50" charset="-127"/>
              </a:rPr>
              <a:t>2) Csv</a:t>
            </a:r>
            <a:r>
              <a:rPr lang="ko-KR" altLang="en-US" sz="1400" b="1" dirty="0" smtClean="0">
                <a:solidFill>
                  <a:prstClr val="black"/>
                </a:solidFill>
                <a:latin typeface="맑은 고딕" pitchFamily="50" charset="-127"/>
                <a:ea typeface="맑은 고딕" pitchFamily="50" charset="-127"/>
              </a:rPr>
              <a:t>을 읽어오는 스텝 설정 </a:t>
            </a:r>
            <a:r>
              <a:rPr lang="en-US" altLang="ko-KR" sz="1400" b="1" dirty="0" smtClean="0">
                <a:solidFill>
                  <a:prstClr val="black"/>
                </a:solidFill>
                <a:latin typeface="맑은 고딕" pitchFamily="50" charset="-127"/>
                <a:ea typeface="맑은 고딕" pitchFamily="50" charset="-127"/>
              </a:rPr>
              <a:t>– </a:t>
            </a:r>
            <a:r>
              <a:rPr lang="ko-KR" altLang="en-US" sz="1400" b="1" dirty="0" smtClean="0">
                <a:solidFill>
                  <a:prstClr val="black"/>
                </a:solidFill>
                <a:latin typeface="맑은 고딕" pitchFamily="50" charset="-127"/>
                <a:ea typeface="맑은 고딕" pitchFamily="50" charset="-127"/>
              </a:rPr>
              <a:t>변수 </a:t>
            </a:r>
            <a:r>
              <a:rPr lang="ko-KR" altLang="en-US" sz="1400" b="1" dirty="0" err="1" smtClean="0">
                <a:solidFill>
                  <a:prstClr val="black"/>
                </a:solidFill>
                <a:latin typeface="맑은 고딕" pitchFamily="50" charset="-127"/>
                <a:ea typeface="맑은 고딕" pitchFamily="50" charset="-127"/>
              </a:rPr>
              <a:t>매핑</a:t>
            </a:r>
            <a:endParaRPr lang="ko-KR" altLang="en-US" sz="1400" dirty="0"/>
          </a:p>
        </p:txBody>
      </p:sp>
      <p:sp>
        <p:nvSpPr>
          <p:cNvPr id="15" name="직사각형 14"/>
          <p:cNvSpPr/>
          <p:nvPr/>
        </p:nvSpPr>
        <p:spPr>
          <a:xfrm>
            <a:off x="7624311" y="4149080"/>
            <a:ext cx="1196161" cy="307777"/>
          </a:xfrm>
          <a:prstGeom prst="rect">
            <a:avLst/>
          </a:prstGeom>
          <a:solidFill>
            <a:schemeClr val="bg1"/>
          </a:solidFill>
        </p:spPr>
        <p:txBody>
          <a:bodyPr wrap="none">
            <a:spAutoFit/>
          </a:bodyPr>
          <a:lstStyle/>
          <a:p>
            <a:r>
              <a:rPr lang="en-US" altLang="ko-KR" sz="1400" b="1" dirty="0" smtClean="0">
                <a:solidFill>
                  <a:prstClr val="black"/>
                </a:solidFill>
                <a:latin typeface="맑은 고딕" pitchFamily="50" charset="-127"/>
                <a:ea typeface="맑은 고딕" pitchFamily="50" charset="-127"/>
              </a:rPr>
              <a:t>3) </a:t>
            </a:r>
            <a:r>
              <a:rPr lang="ko-KR" altLang="en-US" sz="1400" b="1" dirty="0" smtClean="0">
                <a:solidFill>
                  <a:prstClr val="black"/>
                </a:solidFill>
                <a:latin typeface="맑은 고딕" pitchFamily="50" charset="-127"/>
                <a:ea typeface="맑은 고딕" pitchFamily="50" charset="-127"/>
              </a:rPr>
              <a:t>값의 사용</a:t>
            </a:r>
            <a:endParaRPr lang="ko-KR" altLang="en-US" sz="1400" dirty="0"/>
          </a:p>
        </p:txBody>
      </p:sp>
    </p:spTree>
    <p:extLst>
      <p:ext uri="{BB962C8B-B14F-4D97-AF65-F5344CB8AC3E}">
        <p14:creationId xmlns:p14="http://schemas.microsoft.com/office/powerpoint/2010/main" val="1115316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성능 테스트 수행 요건</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ko-KR" altLang="en-US" sz="1800" b="1" dirty="0" smtClean="0">
                <a:latin typeface="맑은 고딕" pitchFamily="50" charset="-127"/>
                <a:ea typeface="맑은 고딕" pitchFamily="50" charset="-127"/>
              </a:rPr>
              <a:t>각 단계별 </a:t>
            </a:r>
            <a:r>
              <a:rPr lang="en-US" altLang="ko-KR" sz="1800" b="1" dirty="0" smtClean="0">
                <a:latin typeface="맑은 고딕" pitchFamily="50" charset="-127"/>
                <a:ea typeface="맑은 고딕" pitchFamily="50" charset="-127"/>
              </a:rPr>
              <a:t>Rest API </a:t>
            </a:r>
            <a:r>
              <a:rPr lang="ko-KR" altLang="en-US" sz="1800" b="1" dirty="0" smtClean="0">
                <a:latin typeface="맑은 고딕" pitchFamily="50" charset="-127"/>
                <a:ea typeface="맑은 고딕" pitchFamily="50" charset="-127"/>
              </a:rPr>
              <a:t>성능 테스트 수행 요건</a:t>
            </a:r>
            <a:endParaRPr lang="en-US" altLang="ko-KR" sz="1800" b="1" dirty="0" smtClean="0">
              <a:latin typeface="맑은 고딕" pitchFamily="50" charset="-127"/>
              <a:ea typeface="맑은 고딕" pitchFamily="50" charset="-127"/>
            </a:endParaRPr>
          </a:p>
        </p:txBody>
      </p:sp>
      <p:sp>
        <p:nvSpPr>
          <p:cNvPr id="2" name="모서리가 둥근 직사각형 1"/>
          <p:cNvSpPr/>
          <p:nvPr/>
        </p:nvSpPr>
        <p:spPr>
          <a:xfrm>
            <a:off x="388195" y="1561976"/>
            <a:ext cx="2592288" cy="514424"/>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smtClean="0">
                <a:solidFill>
                  <a:schemeClr val="tx1">
                    <a:lumMod val="95000"/>
                    <a:lumOff val="5000"/>
                  </a:schemeClr>
                </a:solidFill>
              </a:rPr>
              <a:t>개발 단계</a:t>
            </a:r>
            <a:endParaRPr lang="ko-KR" altLang="en-US" sz="1600" b="1" dirty="0">
              <a:solidFill>
                <a:schemeClr val="tx1">
                  <a:lumMod val="95000"/>
                  <a:lumOff val="5000"/>
                </a:schemeClr>
              </a:solidFill>
            </a:endParaRPr>
          </a:p>
        </p:txBody>
      </p:sp>
      <p:sp>
        <p:nvSpPr>
          <p:cNvPr id="9" name="모서리가 둥근 직사각형 8"/>
          <p:cNvSpPr/>
          <p:nvPr/>
        </p:nvSpPr>
        <p:spPr>
          <a:xfrm>
            <a:off x="3261843" y="1556792"/>
            <a:ext cx="2592288" cy="514424"/>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smtClean="0">
                <a:solidFill>
                  <a:schemeClr val="tx1">
                    <a:lumMod val="95000"/>
                    <a:lumOff val="5000"/>
                  </a:schemeClr>
                </a:solidFill>
              </a:rPr>
              <a:t>통합테스트 단계</a:t>
            </a:r>
            <a:endParaRPr lang="ko-KR" altLang="en-US" sz="1600" b="1" dirty="0">
              <a:solidFill>
                <a:schemeClr val="tx1">
                  <a:lumMod val="95000"/>
                  <a:lumOff val="5000"/>
                </a:schemeClr>
              </a:solidFill>
            </a:endParaRPr>
          </a:p>
        </p:txBody>
      </p:sp>
      <p:sp>
        <p:nvSpPr>
          <p:cNvPr id="10" name="모서리가 둥근 직사각형 9"/>
          <p:cNvSpPr/>
          <p:nvPr/>
        </p:nvSpPr>
        <p:spPr>
          <a:xfrm>
            <a:off x="6142163" y="1556792"/>
            <a:ext cx="2592288" cy="514424"/>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smtClean="0">
                <a:solidFill>
                  <a:schemeClr val="tx1">
                    <a:lumMod val="95000"/>
                    <a:lumOff val="5000"/>
                  </a:schemeClr>
                </a:solidFill>
              </a:rPr>
              <a:t>운영환경 설정 단계</a:t>
            </a:r>
            <a:endParaRPr lang="ko-KR" altLang="en-US" sz="1600" b="1" dirty="0">
              <a:solidFill>
                <a:schemeClr val="tx1">
                  <a:lumMod val="95000"/>
                  <a:lumOff val="5000"/>
                </a:schemeClr>
              </a:solidFill>
            </a:endParaRPr>
          </a:p>
        </p:txBody>
      </p:sp>
      <p:sp>
        <p:nvSpPr>
          <p:cNvPr id="3" name="직사각형 2"/>
          <p:cNvSpPr/>
          <p:nvPr/>
        </p:nvSpPr>
        <p:spPr>
          <a:xfrm>
            <a:off x="388195" y="2153262"/>
            <a:ext cx="2592288" cy="321995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en-US" altLang="ko-KR" sz="1400" dirty="0" smtClean="0">
                <a:solidFill>
                  <a:schemeClr val="tx1">
                    <a:lumMod val="95000"/>
                    <a:lumOff val="5000"/>
                  </a:schemeClr>
                </a:solidFill>
              </a:rPr>
              <a:t>. </a:t>
            </a:r>
            <a:r>
              <a:rPr lang="ko-KR" altLang="en-US" sz="1400" dirty="0" smtClean="0">
                <a:solidFill>
                  <a:schemeClr val="tx1">
                    <a:lumMod val="95000"/>
                    <a:lumOff val="5000"/>
                  </a:schemeClr>
                </a:solidFill>
              </a:rPr>
              <a:t>개별 </a:t>
            </a:r>
            <a:r>
              <a:rPr lang="en-US" altLang="ko-KR" sz="1400" dirty="0" smtClean="0">
                <a:solidFill>
                  <a:schemeClr val="tx1">
                    <a:lumMod val="95000"/>
                    <a:lumOff val="5000"/>
                  </a:schemeClr>
                </a:solidFill>
              </a:rPr>
              <a:t>Rest API</a:t>
            </a:r>
            <a:r>
              <a:rPr lang="ko-KR" altLang="en-US" sz="1400" dirty="0" smtClean="0">
                <a:solidFill>
                  <a:schemeClr val="tx1">
                    <a:lumMod val="95000"/>
                    <a:lumOff val="5000"/>
                  </a:schemeClr>
                </a:solidFill>
              </a:rPr>
              <a:t>에 대한 동시호출 수행</a:t>
            </a:r>
            <a:r>
              <a:rPr lang="en-US" altLang="ko-KR" sz="1400" dirty="0" smtClean="0">
                <a:solidFill>
                  <a:schemeClr val="tx1">
                    <a:lumMod val="95000"/>
                    <a:lumOff val="5000"/>
                  </a:schemeClr>
                </a:solidFill>
              </a:rPr>
              <a:t>. </a:t>
            </a:r>
            <a:r>
              <a:rPr lang="ko-KR" altLang="en-US" sz="1400" dirty="0" smtClean="0">
                <a:solidFill>
                  <a:srgbClr val="FF0000"/>
                </a:solidFill>
              </a:rPr>
              <a:t>가장 기본적인 성능과 기능 오류 존재 유무를 개발 초기에 확인</a:t>
            </a:r>
            <a:r>
              <a:rPr lang="ko-KR" altLang="en-US" sz="1400" dirty="0" smtClean="0">
                <a:solidFill>
                  <a:schemeClr val="tx1">
                    <a:lumMod val="95000"/>
                    <a:lumOff val="5000"/>
                  </a:schemeClr>
                </a:solidFill>
              </a:rPr>
              <a:t>하는 것이 주 목적 </a:t>
            </a:r>
            <a:r>
              <a:rPr lang="en-US" altLang="ko-KR" sz="1400" dirty="0" smtClean="0">
                <a:solidFill>
                  <a:schemeClr val="tx1">
                    <a:lumMod val="95000"/>
                    <a:lumOff val="5000"/>
                  </a:schemeClr>
                </a:solidFill>
              </a:rPr>
              <a:t>-&gt; </a:t>
            </a:r>
            <a:r>
              <a:rPr lang="ko-KR" altLang="en-US" sz="1400" dirty="0" smtClean="0">
                <a:solidFill>
                  <a:schemeClr val="tx1">
                    <a:lumMod val="95000"/>
                    <a:lumOff val="5000"/>
                  </a:schemeClr>
                </a:solidFill>
              </a:rPr>
              <a:t>개발 중 환경에서 확인</a:t>
            </a:r>
            <a:endParaRPr lang="ko-KR" altLang="en-US" sz="1400" dirty="0">
              <a:solidFill>
                <a:schemeClr val="tx1">
                  <a:lumMod val="95000"/>
                  <a:lumOff val="5000"/>
                </a:schemeClr>
              </a:solidFill>
            </a:endParaRPr>
          </a:p>
        </p:txBody>
      </p:sp>
      <p:sp>
        <p:nvSpPr>
          <p:cNvPr id="11" name="직사각형 10"/>
          <p:cNvSpPr/>
          <p:nvPr/>
        </p:nvSpPr>
        <p:spPr>
          <a:xfrm>
            <a:off x="3283272" y="2132856"/>
            <a:ext cx="2570859" cy="324550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50000"/>
              </a:lnSpc>
            </a:pPr>
            <a:r>
              <a:rPr lang="en-US" altLang="ko-KR" sz="1400" dirty="0" smtClean="0">
                <a:solidFill>
                  <a:prstClr val="black">
                    <a:lumMod val="95000"/>
                    <a:lumOff val="5000"/>
                  </a:prstClr>
                </a:solidFill>
              </a:rPr>
              <a:t>. </a:t>
            </a:r>
            <a:r>
              <a:rPr lang="ko-KR" altLang="en-US" sz="1400" b="1" dirty="0" smtClean="0">
                <a:solidFill>
                  <a:srgbClr val="0033CC"/>
                </a:solidFill>
              </a:rPr>
              <a:t>개별 </a:t>
            </a:r>
            <a:r>
              <a:rPr lang="en-US" altLang="ko-KR" sz="1400" b="1" dirty="0">
                <a:solidFill>
                  <a:srgbClr val="0033CC"/>
                </a:solidFill>
              </a:rPr>
              <a:t>Rest API</a:t>
            </a:r>
            <a:r>
              <a:rPr lang="ko-KR" altLang="en-US" sz="1400" dirty="0">
                <a:solidFill>
                  <a:prstClr val="black">
                    <a:lumMod val="95000"/>
                    <a:lumOff val="5000"/>
                  </a:prstClr>
                </a:solidFill>
              </a:rPr>
              <a:t>에 대한 </a:t>
            </a:r>
            <a:r>
              <a:rPr lang="ko-KR" altLang="en-US" sz="1400" dirty="0" smtClean="0">
                <a:solidFill>
                  <a:prstClr val="black">
                    <a:lumMod val="95000"/>
                    <a:lumOff val="5000"/>
                  </a:prstClr>
                </a:solidFill>
              </a:rPr>
              <a:t>성능 테스트는 개발단계와 기본적으로 동일</a:t>
            </a:r>
            <a:endParaRPr lang="en-US" altLang="ko-KR" sz="1400" dirty="0" smtClean="0">
              <a:solidFill>
                <a:prstClr val="black">
                  <a:lumMod val="95000"/>
                  <a:lumOff val="5000"/>
                </a:prstClr>
              </a:solidFill>
            </a:endParaRPr>
          </a:p>
          <a:p>
            <a:pPr lvl="0">
              <a:lnSpc>
                <a:spcPct val="150000"/>
              </a:lnSpc>
            </a:pPr>
            <a:r>
              <a:rPr lang="en-US" altLang="ko-KR" sz="1400" dirty="0" smtClean="0">
                <a:solidFill>
                  <a:prstClr val="black">
                    <a:lumMod val="95000"/>
                    <a:lumOff val="5000"/>
                  </a:prstClr>
                </a:solidFill>
              </a:rPr>
              <a:t>. </a:t>
            </a:r>
            <a:r>
              <a:rPr lang="ko-KR" altLang="en-US" sz="1400" dirty="0" smtClean="0">
                <a:solidFill>
                  <a:prstClr val="black">
                    <a:lumMod val="95000"/>
                    <a:lumOff val="5000"/>
                  </a:prstClr>
                </a:solidFill>
              </a:rPr>
              <a:t>수행 환경 및 요청 </a:t>
            </a:r>
            <a:r>
              <a:rPr lang="en-US" altLang="ko-KR" sz="1400" dirty="0" smtClean="0">
                <a:solidFill>
                  <a:prstClr val="black">
                    <a:lumMod val="95000"/>
                    <a:lumOff val="5000"/>
                  </a:prstClr>
                </a:solidFill>
              </a:rPr>
              <a:t>URL</a:t>
            </a:r>
            <a:r>
              <a:rPr lang="ko-KR" altLang="en-US" sz="1400" dirty="0" smtClean="0">
                <a:solidFill>
                  <a:prstClr val="black">
                    <a:lumMod val="95000"/>
                    <a:lumOff val="5000"/>
                  </a:prstClr>
                </a:solidFill>
              </a:rPr>
              <a:t>이 변경 됨</a:t>
            </a:r>
            <a:r>
              <a:rPr lang="en-US" altLang="ko-KR" sz="1400" dirty="0" smtClean="0">
                <a:solidFill>
                  <a:prstClr val="black">
                    <a:lumMod val="95000"/>
                    <a:lumOff val="5000"/>
                  </a:prstClr>
                </a:solidFill>
              </a:rPr>
              <a:t>(</a:t>
            </a:r>
            <a:r>
              <a:rPr lang="ko-KR" altLang="en-US" sz="1400" dirty="0" smtClean="0">
                <a:solidFill>
                  <a:prstClr val="black">
                    <a:lumMod val="95000"/>
                    <a:lumOff val="5000"/>
                  </a:prstClr>
                </a:solidFill>
              </a:rPr>
              <a:t>별도 테스트 환경</a:t>
            </a:r>
            <a:r>
              <a:rPr lang="en-US" altLang="ko-KR" sz="1400" dirty="0" smtClean="0">
                <a:solidFill>
                  <a:prstClr val="black">
                    <a:lumMod val="95000"/>
                    <a:lumOff val="5000"/>
                  </a:prstClr>
                </a:solidFill>
              </a:rPr>
              <a:t>, API Gateway</a:t>
            </a:r>
            <a:r>
              <a:rPr lang="ko-KR" altLang="en-US" sz="1400" dirty="0" smtClean="0">
                <a:solidFill>
                  <a:prstClr val="black">
                    <a:lumMod val="95000"/>
                    <a:lumOff val="5000"/>
                  </a:prstClr>
                </a:solidFill>
              </a:rPr>
              <a:t>를 통한 호출 등</a:t>
            </a:r>
            <a:r>
              <a:rPr lang="en-US" altLang="ko-KR" sz="1400" dirty="0" smtClean="0">
                <a:solidFill>
                  <a:prstClr val="black">
                    <a:lumMod val="95000"/>
                    <a:lumOff val="5000"/>
                  </a:prstClr>
                </a:solidFill>
              </a:rPr>
              <a:t>)</a:t>
            </a:r>
            <a:endParaRPr lang="ko-KR" altLang="en-US" sz="1400" dirty="0">
              <a:solidFill>
                <a:prstClr val="black">
                  <a:lumMod val="95000"/>
                  <a:lumOff val="5000"/>
                </a:prstClr>
              </a:solidFill>
            </a:endParaRPr>
          </a:p>
        </p:txBody>
      </p:sp>
      <p:sp>
        <p:nvSpPr>
          <p:cNvPr id="12" name="직사각형 11"/>
          <p:cNvSpPr/>
          <p:nvPr/>
        </p:nvSpPr>
        <p:spPr>
          <a:xfrm>
            <a:off x="6142164" y="2132856"/>
            <a:ext cx="2606300" cy="324550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50000"/>
              </a:lnSpc>
            </a:pPr>
            <a:r>
              <a:rPr lang="en-US" altLang="ko-KR" sz="1400" i="1" dirty="0" smtClean="0">
                <a:solidFill>
                  <a:prstClr val="black">
                    <a:lumMod val="95000"/>
                    <a:lumOff val="5000"/>
                  </a:prstClr>
                </a:solidFill>
              </a:rPr>
              <a:t>- </a:t>
            </a:r>
            <a:r>
              <a:rPr lang="ko-KR" altLang="en-US" sz="1400" i="1" dirty="0" smtClean="0">
                <a:solidFill>
                  <a:prstClr val="black">
                    <a:lumMod val="95000"/>
                    <a:lumOff val="5000"/>
                  </a:prstClr>
                </a:solidFill>
              </a:rPr>
              <a:t>초안 </a:t>
            </a:r>
            <a:r>
              <a:rPr lang="en-US" altLang="ko-KR" sz="1400" i="1" dirty="0" smtClean="0">
                <a:solidFill>
                  <a:prstClr val="black">
                    <a:lumMod val="95000"/>
                    <a:lumOff val="5000"/>
                  </a:prstClr>
                </a:solidFill>
              </a:rPr>
              <a:t>-</a:t>
            </a:r>
          </a:p>
          <a:p>
            <a:pPr lvl="0">
              <a:lnSpc>
                <a:spcPct val="150000"/>
              </a:lnSpc>
            </a:pPr>
            <a:r>
              <a:rPr lang="en-US" altLang="ko-KR" sz="1400" dirty="0" smtClean="0">
                <a:solidFill>
                  <a:prstClr val="black">
                    <a:lumMod val="95000"/>
                    <a:lumOff val="5000"/>
                  </a:prstClr>
                </a:solidFill>
              </a:rPr>
              <a:t>. </a:t>
            </a:r>
            <a:r>
              <a:rPr lang="ko-KR" altLang="en-US" sz="1400" dirty="0">
                <a:solidFill>
                  <a:prstClr val="black">
                    <a:lumMod val="95000"/>
                    <a:lumOff val="5000"/>
                  </a:prstClr>
                </a:solidFill>
              </a:rPr>
              <a:t>개별 </a:t>
            </a:r>
            <a:r>
              <a:rPr lang="en-US" altLang="ko-KR" sz="1400" dirty="0">
                <a:solidFill>
                  <a:prstClr val="black">
                    <a:lumMod val="95000"/>
                    <a:lumOff val="5000"/>
                  </a:prstClr>
                </a:solidFill>
              </a:rPr>
              <a:t>Rest </a:t>
            </a:r>
            <a:r>
              <a:rPr lang="en-US" altLang="ko-KR" sz="1400" dirty="0" smtClean="0">
                <a:solidFill>
                  <a:prstClr val="black">
                    <a:lumMod val="95000"/>
                    <a:lumOff val="5000"/>
                  </a:prstClr>
                </a:solidFill>
              </a:rPr>
              <a:t>API</a:t>
            </a:r>
            <a:r>
              <a:rPr lang="ko-KR" altLang="en-US" sz="1400" dirty="0" smtClean="0">
                <a:solidFill>
                  <a:prstClr val="black">
                    <a:lumMod val="95000"/>
                    <a:lumOff val="5000"/>
                  </a:prstClr>
                </a:solidFill>
              </a:rPr>
              <a:t>의 기능적 부분보다는 </a:t>
            </a:r>
            <a:r>
              <a:rPr lang="ko-KR" altLang="en-US" sz="1400" b="1" dirty="0" smtClean="0">
                <a:solidFill>
                  <a:srgbClr val="0033CC"/>
                </a:solidFill>
              </a:rPr>
              <a:t>전체</a:t>
            </a:r>
            <a:r>
              <a:rPr lang="en-US" altLang="ko-KR" sz="1400" b="1" dirty="0" smtClean="0">
                <a:solidFill>
                  <a:srgbClr val="0033CC"/>
                </a:solidFill>
              </a:rPr>
              <a:t> </a:t>
            </a:r>
            <a:r>
              <a:rPr lang="ko-KR" altLang="en-US" sz="1400" b="1" dirty="0" smtClean="0">
                <a:solidFill>
                  <a:srgbClr val="0033CC"/>
                </a:solidFill>
              </a:rPr>
              <a:t>시스템 관점에서 다양한 성능 테스트</a:t>
            </a:r>
            <a:r>
              <a:rPr lang="en-US" altLang="ko-KR" sz="1400" b="1" dirty="0" smtClean="0">
                <a:solidFill>
                  <a:srgbClr val="0033CC"/>
                </a:solidFill>
              </a:rPr>
              <a:t>(Load, Stress,… </a:t>
            </a:r>
            <a:r>
              <a:rPr lang="ko-KR" altLang="en-US" sz="1400" b="1" dirty="0" smtClean="0">
                <a:solidFill>
                  <a:srgbClr val="0033CC"/>
                </a:solidFill>
              </a:rPr>
              <a:t>등</a:t>
            </a:r>
            <a:r>
              <a:rPr lang="en-US" altLang="ko-KR" sz="1400" b="1" dirty="0" smtClean="0">
                <a:solidFill>
                  <a:srgbClr val="0033CC"/>
                </a:solidFill>
              </a:rPr>
              <a:t>) </a:t>
            </a:r>
            <a:r>
              <a:rPr lang="ko-KR" altLang="en-US" sz="1400" b="1" dirty="0" smtClean="0">
                <a:solidFill>
                  <a:srgbClr val="0033CC"/>
                </a:solidFill>
              </a:rPr>
              <a:t>수행</a:t>
            </a:r>
            <a:endParaRPr lang="en-US" altLang="ko-KR" sz="1400" b="1" dirty="0" smtClean="0">
              <a:solidFill>
                <a:srgbClr val="0033CC"/>
              </a:solidFill>
            </a:endParaRPr>
          </a:p>
          <a:p>
            <a:pPr lvl="0">
              <a:lnSpc>
                <a:spcPct val="150000"/>
              </a:lnSpc>
            </a:pPr>
            <a:r>
              <a:rPr lang="en-US" altLang="ko-KR" sz="1400" dirty="0" smtClean="0">
                <a:solidFill>
                  <a:prstClr val="black">
                    <a:lumMod val="95000"/>
                    <a:lumOff val="5000"/>
                  </a:prstClr>
                </a:solidFill>
              </a:rPr>
              <a:t>. </a:t>
            </a:r>
            <a:r>
              <a:rPr lang="ko-KR" altLang="en-US" sz="1400" dirty="0" smtClean="0">
                <a:solidFill>
                  <a:prstClr val="black">
                    <a:lumMod val="95000"/>
                    <a:lumOff val="5000"/>
                  </a:prstClr>
                </a:solidFill>
              </a:rPr>
              <a:t>기본적으로 </a:t>
            </a:r>
            <a:r>
              <a:rPr lang="ko-KR" altLang="en-US" sz="1400" dirty="0" smtClean="0">
                <a:solidFill>
                  <a:srgbClr val="FF0000"/>
                </a:solidFill>
              </a:rPr>
              <a:t>운영 </a:t>
            </a:r>
            <a:r>
              <a:rPr lang="en-US" altLang="ko-KR" sz="1400" dirty="0" smtClean="0">
                <a:solidFill>
                  <a:srgbClr val="FF0000"/>
                </a:solidFill>
              </a:rPr>
              <a:t>(</a:t>
            </a:r>
            <a:r>
              <a:rPr lang="ko-KR" altLang="en-US" sz="1400" dirty="0" smtClean="0">
                <a:solidFill>
                  <a:srgbClr val="FF0000"/>
                </a:solidFill>
              </a:rPr>
              <a:t>예정</a:t>
            </a:r>
            <a:r>
              <a:rPr lang="en-US" altLang="ko-KR" sz="1400" dirty="0" smtClean="0">
                <a:solidFill>
                  <a:srgbClr val="FF0000"/>
                </a:solidFill>
              </a:rPr>
              <a:t>)</a:t>
            </a:r>
            <a:r>
              <a:rPr lang="ko-KR" altLang="en-US" sz="1400" dirty="0" smtClean="0">
                <a:solidFill>
                  <a:srgbClr val="FF0000"/>
                </a:solidFill>
              </a:rPr>
              <a:t>환경</a:t>
            </a:r>
            <a:r>
              <a:rPr lang="ko-KR" altLang="en-US" sz="1400" dirty="0" smtClean="0">
                <a:solidFill>
                  <a:prstClr val="black">
                    <a:lumMod val="95000"/>
                    <a:lumOff val="5000"/>
                  </a:prstClr>
                </a:solidFill>
              </a:rPr>
              <a:t>에서 수행하며</a:t>
            </a:r>
            <a:r>
              <a:rPr lang="en-US" altLang="ko-KR" sz="1400" dirty="0" smtClean="0">
                <a:solidFill>
                  <a:prstClr val="black">
                    <a:lumMod val="95000"/>
                    <a:lumOff val="5000"/>
                  </a:prstClr>
                </a:solidFill>
              </a:rPr>
              <a:t>, </a:t>
            </a:r>
            <a:r>
              <a:rPr lang="ko-KR" altLang="en-US" sz="1400" dirty="0" smtClean="0">
                <a:solidFill>
                  <a:srgbClr val="FF0000"/>
                </a:solidFill>
              </a:rPr>
              <a:t>별도 전문 수행인력 지원</a:t>
            </a:r>
            <a:r>
              <a:rPr lang="ko-KR" altLang="en-US" sz="1400" dirty="0" smtClean="0">
                <a:solidFill>
                  <a:prstClr val="black">
                    <a:lumMod val="95000"/>
                    <a:lumOff val="5000"/>
                  </a:prstClr>
                </a:solidFill>
              </a:rPr>
              <a:t>을 받을 수 있는지 확인하여 진행한다</a:t>
            </a:r>
            <a:endParaRPr lang="ko-KR" altLang="en-US" sz="1400" dirty="0">
              <a:solidFill>
                <a:prstClr val="black">
                  <a:lumMod val="95000"/>
                  <a:lumOff val="5000"/>
                </a:prstClr>
              </a:solidFill>
            </a:endParaRPr>
          </a:p>
        </p:txBody>
      </p:sp>
    </p:spTree>
    <p:extLst>
      <p:ext uri="{BB962C8B-B14F-4D97-AF65-F5344CB8AC3E}">
        <p14:creationId xmlns:p14="http://schemas.microsoft.com/office/powerpoint/2010/main" val="3435639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모서리가 둥근 직사각형 72"/>
          <p:cNvSpPr/>
          <p:nvPr/>
        </p:nvSpPr>
        <p:spPr>
          <a:xfrm>
            <a:off x="266416" y="3356992"/>
            <a:ext cx="8626064" cy="2880320"/>
          </a:xfrm>
          <a:prstGeom prst="roundRect">
            <a:avLst>
              <a:gd name="adj" fmla="val 7203"/>
            </a:avLst>
          </a:prstGeom>
          <a:solidFill>
            <a:schemeClr val="bg1">
              <a:lumMod val="95000"/>
            </a:schemeClr>
          </a:solidFill>
          <a:ln>
            <a:solidFill>
              <a:schemeClr val="bg1">
                <a:lumMod val="7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성능 테스트 수행 환경 및 절차</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ko-KR" altLang="en-US" sz="1800" b="1" dirty="0" smtClean="0">
                <a:latin typeface="맑은 고딕" pitchFamily="50" charset="-127"/>
                <a:ea typeface="맑은 고딕" pitchFamily="50" charset="-127"/>
              </a:rPr>
              <a:t>각 단계별 </a:t>
            </a:r>
            <a:r>
              <a:rPr lang="en-US" altLang="ko-KR" sz="1800" b="1" dirty="0" smtClean="0">
                <a:latin typeface="맑은 고딕" pitchFamily="50" charset="-127"/>
                <a:ea typeface="맑은 고딕" pitchFamily="50" charset="-127"/>
              </a:rPr>
              <a:t>Rest API </a:t>
            </a:r>
            <a:r>
              <a:rPr lang="ko-KR" altLang="en-US" sz="1800" b="1" dirty="0" smtClean="0">
                <a:latin typeface="맑은 고딕" pitchFamily="50" charset="-127"/>
                <a:ea typeface="맑은 고딕" pitchFamily="50" charset="-127"/>
              </a:rPr>
              <a:t>성능 테스트 수행 환</a:t>
            </a:r>
            <a:r>
              <a:rPr lang="ko-KR" altLang="en-US" sz="1800" b="1" dirty="0">
                <a:latin typeface="맑은 고딕" pitchFamily="50" charset="-127"/>
                <a:ea typeface="맑은 고딕" pitchFamily="50" charset="-127"/>
              </a:rPr>
              <a:t>경</a:t>
            </a:r>
            <a:endParaRPr lang="en-US" altLang="ko-KR" sz="1800" b="1" dirty="0" smtClean="0">
              <a:latin typeface="맑은 고딕" pitchFamily="50" charset="-127"/>
              <a:ea typeface="맑은 고딕" pitchFamily="50" charset="-127"/>
            </a:endParaRPr>
          </a:p>
        </p:txBody>
      </p:sp>
      <p:sp>
        <p:nvSpPr>
          <p:cNvPr id="5" name="모서리가 둥근 직사각형 4"/>
          <p:cNvSpPr/>
          <p:nvPr/>
        </p:nvSpPr>
        <p:spPr>
          <a:xfrm>
            <a:off x="388195" y="1561976"/>
            <a:ext cx="2592288" cy="514424"/>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smtClean="0">
                <a:solidFill>
                  <a:schemeClr val="tx1">
                    <a:lumMod val="95000"/>
                    <a:lumOff val="5000"/>
                  </a:schemeClr>
                </a:solidFill>
              </a:rPr>
              <a:t>개발 단계</a:t>
            </a:r>
            <a:endParaRPr lang="ko-KR" altLang="en-US" sz="1600" b="1" dirty="0">
              <a:solidFill>
                <a:schemeClr val="tx1">
                  <a:lumMod val="95000"/>
                  <a:lumOff val="5000"/>
                </a:schemeClr>
              </a:solidFill>
            </a:endParaRPr>
          </a:p>
        </p:txBody>
      </p:sp>
      <p:sp>
        <p:nvSpPr>
          <p:cNvPr id="6" name="모서리가 둥근 직사각형 5"/>
          <p:cNvSpPr/>
          <p:nvPr/>
        </p:nvSpPr>
        <p:spPr>
          <a:xfrm>
            <a:off x="3261843" y="1556792"/>
            <a:ext cx="2592288" cy="514424"/>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smtClean="0">
                <a:solidFill>
                  <a:schemeClr val="tx1">
                    <a:lumMod val="95000"/>
                    <a:lumOff val="5000"/>
                  </a:schemeClr>
                </a:solidFill>
              </a:rPr>
              <a:t>통합테스트 단계</a:t>
            </a:r>
            <a:endParaRPr lang="ko-KR" altLang="en-US" sz="1600" b="1" dirty="0">
              <a:solidFill>
                <a:schemeClr val="tx1">
                  <a:lumMod val="95000"/>
                  <a:lumOff val="5000"/>
                </a:schemeClr>
              </a:solidFill>
            </a:endParaRPr>
          </a:p>
        </p:txBody>
      </p:sp>
      <p:sp>
        <p:nvSpPr>
          <p:cNvPr id="8" name="모서리가 둥근 직사각형 7"/>
          <p:cNvSpPr/>
          <p:nvPr/>
        </p:nvSpPr>
        <p:spPr>
          <a:xfrm>
            <a:off x="6142163" y="1556792"/>
            <a:ext cx="2592288" cy="514424"/>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b="1" dirty="0" smtClean="0">
                <a:solidFill>
                  <a:schemeClr val="tx1">
                    <a:lumMod val="95000"/>
                    <a:lumOff val="5000"/>
                  </a:schemeClr>
                </a:solidFill>
              </a:rPr>
              <a:t>운영환경 설정 단계</a:t>
            </a:r>
            <a:endParaRPr lang="ko-KR" altLang="en-US" sz="1600" b="1" dirty="0">
              <a:solidFill>
                <a:schemeClr val="tx1">
                  <a:lumMod val="95000"/>
                  <a:lumOff val="5000"/>
                </a:schemeClr>
              </a:solidFill>
            </a:endParaRPr>
          </a:p>
        </p:txBody>
      </p:sp>
      <p:sp>
        <p:nvSpPr>
          <p:cNvPr id="2" name="직사각형 1"/>
          <p:cNvSpPr/>
          <p:nvPr/>
        </p:nvSpPr>
        <p:spPr>
          <a:xfrm>
            <a:off x="1043608" y="2492896"/>
            <a:ext cx="1296144" cy="504056"/>
          </a:xfrm>
          <a:prstGeom prst="rect">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solidFill>
                  <a:schemeClr val="tx1">
                    <a:lumMod val="95000"/>
                    <a:lumOff val="5000"/>
                  </a:schemeClr>
                </a:solidFill>
              </a:rPr>
              <a:t>개발 서버</a:t>
            </a:r>
            <a:endParaRPr lang="ko-KR" altLang="en-US" sz="1400" dirty="0">
              <a:solidFill>
                <a:schemeClr val="tx1">
                  <a:lumMod val="95000"/>
                  <a:lumOff val="5000"/>
                </a:schemeClr>
              </a:solidFill>
            </a:endParaRPr>
          </a:p>
        </p:txBody>
      </p:sp>
      <p:cxnSp>
        <p:nvCxnSpPr>
          <p:cNvPr id="9" name="직선 연결선 8"/>
          <p:cNvCxnSpPr>
            <a:stCxn id="5" idx="2"/>
            <a:endCxn id="2" idx="0"/>
          </p:cNvCxnSpPr>
          <p:nvPr/>
        </p:nvCxnSpPr>
        <p:spPr>
          <a:xfrm>
            <a:off x="1684339" y="2076400"/>
            <a:ext cx="7341" cy="4164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3923928" y="2492896"/>
            <a:ext cx="1296144" cy="504056"/>
          </a:xfrm>
          <a:prstGeom prst="rect">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solidFill>
                  <a:schemeClr val="tx1">
                    <a:lumMod val="95000"/>
                    <a:lumOff val="5000"/>
                  </a:schemeClr>
                </a:solidFill>
              </a:rPr>
              <a:t>개발</a:t>
            </a:r>
            <a:r>
              <a:rPr lang="en-US" altLang="ko-KR" sz="1400" dirty="0" smtClean="0">
                <a:solidFill>
                  <a:schemeClr val="tx1">
                    <a:lumMod val="95000"/>
                    <a:lumOff val="5000"/>
                  </a:schemeClr>
                </a:solidFill>
              </a:rPr>
              <a:t>or</a:t>
            </a:r>
            <a:r>
              <a:rPr lang="ko-KR" altLang="en-US" sz="1400" dirty="0" smtClean="0">
                <a:solidFill>
                  <a:schemeClr val="tx1">
                    <a:lumMod val="95000"/>
                    <a:lumOff val="5000"/>
                  </a:schemeClr>
                </a:solidFill>
              </a:rPr>
              <a:t>테스트</a:t>
            </a:r>
            <a:endParaRPr lang="en-US" altLang="ko-KR" sz="1400" dirty="0" smtClean="0">
              <a:solidFill>
                <a:schemeClr val="tx1">
                  <a:lumMod val="95000"/>
                  <a:lumOff val="5000"/>
                </a:schemeClr>
              </a:solidFill>
            </a:endParaRPr>
          </a:p>
          <a:p>
            <a:pPr algn="ctr"/>
            <a:r>
              <a:rPr lang="ko-KR" altLang="en-US" sz="1400" dirty="0" smtClean="0">
                <a:solidFill>
                  <a:schemeClr val="tx1">
                    <a:lumMod val="95000"/>
                    <a:lumOff val="5000"/>
                  </a:schemeClr>
                </a:solidFill>
              </a:rPr>
              <a:t>서버</a:t>
            </a:r>
            <a:endParaRPr lang="ko-KR" altLang="en-US" sz="1400" dirty="0">
              <a:solidFill>
                <a:schemeClr val="tx1">
                  <a:lumMod val="95000"/>
                  <a:lumOff val="5000"/>
                </a:schemeClr>
              </a:solidFill>
            </a:endParaRPr>
          </a:p>
        </p:txBody>
      </p:sp>
      <p:cxnSp>
        <p:nvCxnSpPr>
          <p:cNvPr id="14" name="직선 연결선 13"/>
          <p:cNvCxnSpPr>
            <a:stCxn id="6" idx="2"/>
            <a:endCxn id="13" idx="0"/>
          </p:cNvCxnSpPr>
          <p:nvPr/>
        </p:nvCxnSpPr>
        <p:spPr>
          <a:xfrm>
            <a:off x="4557987" y="2071216"/>
            <a:ext cx="14013" cy="42168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6790235" y="2492896"/>
            <a:ext cx="1296144" cy="504056"/>
          </a:xfrm>
          <a:prstGeom prst="rect">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solidFill>
                  <a:schemeClr val="tx1">
                    <a:lumMod val="95000"/>
                    <a:lumOff val="5000"/>
                  </a:schemeClr>
                </a:solidFill>
              </a:rPr>
              <a:t>운영예정</a:t>
            </a:r>
            <a:endParaRPr lang="en-US" altLang="ko-KR" sz="1400" dirty="0" smtClean="0">
              <a:solidFill>
                <a:schemeClr val="tx1">
                  <a:lumMod val="95000"/>
                  <a:lumOff val="5000"/>
                </a:schemeClr>
              </a:solidFill>
            </a:endParaRPr>
          </a:p>
          <a:p>
            <a:pPr algn="ctr"/>
            <a:r>
              <a:rPr lang="ko-KR" altLang="en-US" sz="1400" dirty="0" smtClean="0">
                <a:solidFill>
                  <a:schemeClr val="tx1">
                    <a:lumMod val="95000"/>
                    <a:lumOff val="5000"/>
                  </a:schemeClr>
                </a:solidFill>
              </a:rPr>
              <a:t>서버</a:t>
            </a:r>
            <a:endParaRPr lang="ko-KR" altLang="en-US" sz="1400" dirty="0">
              <a:solidFill>
                <a:schemeClr val="tx1">
                  <a:lumMod val="95000"/>
                  <a:lumOff val="5000"/>
                </a:schemeClr>
              </a:solidFill>
            </a:endParaRPr>
          </a:p>
        </p:txBody>
      </p:sp>
      <p:cxnSp>
        <p:nvCxnSpPr>
          <p:cNvPr id="18" name="직선 연결선 17"/>
          <p:cNvCxnSpPr>
            <a:stCxn id="8" idx="2"/>
            <a:endCxn id="17" idx="0"/>
          </p:cNvCxnSpPr>
          <p:nvPr/>
        </p:nvCxnSpPr>
        <p:spPr>
          <a:xfrm>
            <a:off x="7438307" y="2071216"/>
            <a:ext cx="0" cy="42168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타원 19"/>
          <p:cNvSpPr/>
          <p:nvPr/>
        </p:nvSpPr>
        <p:spPr>
          <a:xfrm>
            <a:off x="1331640" y="4647443"/>
            <a:ext cx="936104" cy="360040"/>
          </a:xfrm>
          <a:prstGeom prst="ellipse">
            <a:avLst/>
          </a:prstGeom>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ko-KR" altLang="en-US" sz="1400" b="1" dirty="0" err="1" smtClean="0">
                <a:latin typeface="맑은 고딕" panose="020B0503020000020004" pitchFamily="50" charset="-127"/>
                <a:ea typeface="맑은 고딕" panose="020B0503020000020004" pitchFamily="50" charset="-127"/>
              </a:rPr>
              <a:t>개발중</a:t>
            </a:r>
            <a:endParaRPr lang="ko-KR" altLang="en-US" sz="1400" b="1" dirty="0">
              <a:latin typeface="맑은 고딕" panose="020B0503020000020004" pitchFamily="50" charset="-127"/>
              <a:ea typeface="맑은 고딕" panose="020B0503020000020004" pitchFamily="50" charset="-127"/>
            </a:endParaRPr>
          </a:p>
        </p:txBody>
      </p:sp>
      <p:grpSp>
        <p:nvGrpSpPr>
          <p:cNvPr id="26" name="그룹 25"/>
          <p:cNvGrpSpPr/>
          <p:nvPr/>
        </p:nvGrpSpPr>
        <p:grpSpPr>
          <a:xfrm>
            <a:off x="2123728" y="3717032"/>
            <a:ext cx="439389" cy="502381"/>
            <a:chOff x="1667713" y="4653136"/>
            <a:chExt cx="439389" cy="502381"/>
          </a:xfrm>
          <a:solidFill>
            <a:schemeClr val="accent4">
              <a:lumMod val="75000"/>
            </a:schemeClr>
          </a:solidFill>
        </p:grpSpPr>
        <p:sp>
          <p:nvSpPr>
            <p:cNvPr id="21" name="양쪽 모서리가 둥근 사각형 20"/>
            <p:cNvSpPr/>
            <p:nvPr/>
          </p:nvSpPr>
          <p:spPr>
            <a:xfrm>
              <a:off x="1667713" y="4867485"/>
              <a:ext cx="439389" cy="288032"/>
            </a:xfrm>
            <a:prstGeom prst="round2SameRect">
              <a:avLst/>
            </a:prstGeom>
            <a:grp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sp>
          <p:nvSpPr>
            <p:cNvPr id="25" name="타원 24"/>
            <p:cNvSpPr/>
            <p:nvPr/>
          </p:nvSpPr>
          <p:spPr>
            <a:xfrm>
              <a:off x="1704136" y="4653136"/>
              <a:ext cx="347584" cy="216024"/>
            </a:xfrm>
            <a:prstGeom prst="ellipse">
              <a:avLst/>
            </a:prstGeom>
            <a:grp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grpSp>
      <p:sp>
        <p:nvSpPr>
          <p:cNvPr id="28" name="타원 27"/>
          <p:cNvSpPr/>
          <p:nvPr/>
        </p:nvSpPr>
        <p:spPr>
          <a:xfrm>
            <a:off x="2411760" y="4647443"/>
            <a:ext cx="936104" cy="360040"/>
          </a:xfrm>
          <a:prstGeom prst="ellipse">
            <a:avLst/>
          </a:prstGeom>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ko-KR" altLang="en-US" sz="1400" b="1" dirty="0" smtClean="0">
                <a:latin typeface="맑은 고딕" panose="020B0503020000020004" pitchFamily="50" charset="-127"/>
                <a:ea typeface="맑은 고딕" panose="020B0503020000020004" pitchFamily="50" charset="-127"/>
              </a:rPr>
              <a:t>개발완료</a:t>
            </a:r>
            <a:endParaRPr lang="ko-KR" altLang="en-US" sz="1400" b="1" dirty="0">
              <a:latin typeface="맑은 고딕" panose="020B0503020000020004" pitchFamily="50" charset="-127"/>
              <a:ea typeface="맑은 고딕" panose="020B0503020000020004" pitchFamily="50" charset="-127"/>
            </a:endParaRPr>
          </a:p>
        </p:txBody>
      </p:sp>
      <p:sp>
        <p:nvSpPr>
          <p:cNvPr id="29" name="타원 28"/>
          <p:cNvSpPr/>
          <p:nvPr/>
        </p:nvSpPr>
        <p:spPr>
          <a:xfrm>
            <a:off x="3563888" y="4647443"/>
            <a:ext cx="936104" cy="360040"/>
          </a:xfrm>
          <a:prstGeom prst="ellipse">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ko-KR" altLang="en-US" sz="1400" b="1" dirty="0" smtClean="0">
                <a:latin typeface="맑은 고딕" panose="020B0503020000020004" pitchFamily="50" charset="-127"/>
                <a:ea typeface="맑은 고딕" panose="020B0503020000020004" pitchFamily="50" charset="-127"/>
              </a:rPr>
              <a:t>기능테스트</a:t>
            </a:r>
            <a:endParaRPr lang="ko-KR" altLang="en-US" sz="1400" b="1" dirty="0">
              <a:latin typeface="맑은 고딕" panose="020B0503020000020004" pitchFamily="50" charset="-127"/>
              <a:ea typeface="맑은 고딕" panose="020B0503020000020004" pitchFamily="50" charset="-127"/>
            </a:endParaRPr>
          </a:p>
        </p:txBody>
      </p:sp>
      <p:grpSp>
        <p:nvGrpSpPr>
          <p:cNvPr id="33" name="그룹 32"/>
          <p:cNvGrpSpPr/>
          <p:nvPr/>
        </p:nvGrpSpPr>
        <p:grpSpPr>
          <a:xfrm>
            <a:off x="3772571" y="3717032"/>
            <a:ext cx="439389" cy="502381"/>
            <a:chOff x="1667713" y="4653136"/>
            <a:chExt cx="439389" cy="502381"/>
          </a:xfrm>
          <a:solidFill>
            <a:schemeClr val="tx2">
              <a:lumMod val="75000"/>
            </a:schemeClr>
          </a:solidFill>
        </p:grpSpPr>
        <p:sp>
          <p:nvSpPr>
            <p:cNvPr id="34" name="양쪽 모서리가 둥근 사각형 33"/>
            <p:cNvSpPr/>
            <p:nvPr/>
          </p:nvSpPr>
          <p:spPr>
            <a:xfrm>
              <a:off x="1667713" y="4867485"/>
              <a:ext cx="439389" cy="288032"/>
            </a:xfrm>
            <a:prstGeom prst="round2SameRect">
              <a:avLst/>
            </a:prstGeom>
            <a:grp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sp>
          <p:nvSpPr>
            <p:cNvPr id="35" name="타원 34"/>
            <p:cNvSpPr/>
            <p:nvPr/>
          </p:nvSpPr>
          <p:spPr>
            <a:xfrm>
              <a:off x="1704136" y="4653136"/>
              <a:ext cx="347584" cy="216024"/>
            </a:xfrm>
            <a:prstGeom prst="ellipse">
              <a:avLst/>
            </a:prstGeom>
            <a:grp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grpSp>
      <p:sp>
        <p:nvSpPr>
          <p:cNvPr id="39" name="타원 38"/>
          <p:cNvSpPr/>
          <p:nvPr/>
        </p:nvSpPr>
        <p:spPr>
          <a:xfrm>
            <a:off x="7164288" y="4827463"/>
            <a:ext cx="936104" cy="905793"/>
          </a:xfrm>
          <a:prstGeom prst="ellipse">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ko-KR" altLang="en-US" sz="1400" b="1" dirty="0" smtClean="0">
                <a:latin typeface="맑은 고딕" panose="020B0503020000020004" pitchFamily="50" charset="-127"/>
                <a:ea typeface="맑은 고딕" panose="020B0503020000020004" pitchFamily="50" charset="-127"/>
              </a:rPr>
              <a:t>전체</a:t>
            </a:r>
            <a:endParaRPr lang="en-US" altLang="ko-KR" sz="1400" b="1" dirty="0" smtClean="0">
              <a:latin typeface="맑은 고딕" panose="020B0503020000020004" pitchFamily="50" charset="-127"/>
              <a:ea typeface="맑은 고딕" panose="020B0503020000020004" pitchFamily="50" charset="-127"/>
            </a:endParaRPr>
          </a:p>
          <a:p>
            <a:pPr algn="ctr"/>
            <a:r>
              <a:rPr lang="ko-KR" altLang="en-US" sz="1400" b="1" dirty="0" smtClean="0">
                <a:latin typeface="맑은 고딕" panose="020B0503020000020004" pitchFamily="50" charset="-127"/>
                <a:ea typeface="맑은 고딕" panose="020B0503020000020004" pitchFamily="50" charset="-127"/>
              </a:rPr>
              <a:t>통합 성능</a:t>
            </a:r>
            <a:endParaRPr lang="en-US" altLang="ko-KR" sz="1400" b="1" dirty="0" smtClean="0">
              <a:latin typeface="맑은 고딕" panose="020B0503020000020004" pitchFamily="50" charset="-127"/>
              <a:ea typeface="맑은 고딕" panose="020B0503020000020004" pitchFamily="50" charset="-127"/>
            </a:endParaRPr>
          </a:p>
          <a:p>
            <a:pPr algn="ctr"/>
            <a:r>
              <a:rPr lang="ko-KR" altLang="en-US" sz="1400" b="1" dirty="0" smtClean="0">
                <a:latin typeface="맑은 고딕" panose="020B0503020000020004" pitchFamily="50" charset="-127"/>
                <a:ea typeface="맑은 고딕" panose="020B0503020000020004" pitchFamily="50" charset="-127"/>
              </a:rPr>
              <a:t>테스트</a:t>
            </a:r>
            <a:endParaRPr lang="ko-KR" altLang="en-US" sz="1400" b="1" dirty="0">
              <a:latin typeface="맑은 고딕" panose="020B0503020000020004" pitchFamily="50" charset="-127"/>
              <a:ea typeface="맑은 고딕" panose="020B0503020000020004" pitchFamily="50" charset="-127"/>
            </a:endParaRPr>
          </a:p>
        </p:txBody>
      </p:sp>
      <p:cxnSp>
        <p:nvCxnSpPr>
          <p:cNvPr id="41" name="직선 연결선 40"/>
          <p:cNvCxnSpPr/>
          <p:nvPr/>
        </p:nvCxnSpPr>
        <p:spPr>
          <a:xfrm>
            <a:off x="395536" y="4437112"/>
            <a:ext cx="7761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a:off x="1259632" y="3717032"/>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2339752" y="4473116"/>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3419872" y="3717032"/>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4572000" y="3717032"/>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a:xfrm>
            <a:off x="7092280" y="3717032"/>
            <a:ext cx="0" cy="1512168"/>
          </a:xfrm>
          <a:prstGeom prst="line">
            <a:avLst/>
          </a:prstGeom>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a:off x="5796136" y="4514813"/>
            <a:ext cx="1224136" cy="786395"/>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smtClean="0">
                <a:solidFill>
                  <a:schemeClr val="tx1">
                    <a:lumMod val="95000"/>
                    <a:lumOff val="5000"/>
                  </a:schemeClr>
                </a:solidFill>
                <a:latin typeface="맑은 고딕" panose="020B0503020000020004" pitchFamily="50" charset="-127"/>
                <a:ea typeface="맑은 고딕" panose="020B0503020000020004" pitchFamily="50" charset="-127"/>
              </a:rPr>
              <a:t>통합테스트 기간</a:t>
            </a:r>
            <a:endParaRPr lang="en-US" altLang="ko-KR" sz="1000" b="1" dirty="0" smtClean="0">
              <a:solidFill>
                <a:schemeClr val="tx1">
                  <a:lumMod val="95000"/>
                  <a:lumOff val="5000"/>
                </a:schemeClr>
              </a:solidFill>
              <a:latin typeface="맑은 고딕" panose="020B0503020000020004" pitchFamily="50" charset="-127"/>
              <a:ea typeface="맑은 고딕" panose="020B0503020000020004" pitchFamily="50" charset="-127"/>
            </a:endParaRPr>
          </a:p>
          <a:p>
            <a:pPr algn="ctr"/>
            <a:r>
              <a:rPr lang="ko-KR" altLang="en-US" sz="1000" b="1" dirty="0" smtClean="0">
                <a:solidFill>
                  <a:schemeClr val="tx1">
                    <a:lumMod val="95000"/>
                    <a:lumOff val="5000"/>
                  </a:schemeClr>
                </a:solidFill>
                <a:latin typeface="맑은 고딕" panose="020B0503020000020004" pitchFamily="50" charset="-127"/>
                <a:ea typeface="맑은 고딕" panose="020B0503020000020004" pitchFamily="50" charset="-127"/>
              </a:rPr>
              <a:t>전체 회귀 테스트</a:t>
            </a:r>
            <a:endParaRPr lang="en-US" altLang="ko-KR" sz="1000" b="1" dirty="0" smtClean="0">
              <a:solidFill>
                <a:schemeClr val="tx1">
                  <a:lumMod val="95000"/>
                  <a:lumOff val="5000"/>
                </a:schemeClr>
              </a:solidFill>
              <a:latin typeface="맑은 고딕" panose="020B0503020000020004" pitchFamily="50" charset="-127"/>
              <a:ea typeface="맑은 고딕" panose="020B0503020000020004" pitchFamily="50" charset="-127"/>
            </a:endParaRPr>
          </a:p>
          <a:p>
            <a:pPr algn="ctr"/>
            <a:r>
              <a:rPr lang="en-US" altLang="ko-KR" sz="1000" b="1" dirty="0">
                <a:solidFill>
                  <a:schemeClr val="tx1">
                    <a:lumMod val="95000"/>
                    <a:lumOff val="5000"/>
                  </a:schemeClr>
                </a:solidFill>
                <a:latin typeface="맑은 고딕" panose="020B0503020000020004" pitchFamily="50" charset="-127"/>
                <a:ea typeface="맑은 고딕" panose="020B0503020000020004" pitchFamily="50" charset="-127"/>
              </a:rPr>
              <a:t>(</a:t>
            </a:r>
            <a:r>
              <a:rPr lang="ko-KR" altLang="en-US" sz="1000" b="1" dirty="0" err="1">
                <a:solidFill>
                  <a:schemeClr val="tx1">
                    <a:lumMod val="95000"/>
                    <a:lumOff val="5000"/>
                  </a:schemeClr>
                </a:solidFill>
                <a:latin typeface="맑은 고딕" panose="020B0503020000020004" pitchFamily="50" charset="-127"/>
                <a:ea typeface="맑은 고딕" panose="020B0503020000020004" pitchFamily="50" charset="-127"/>
              </a:rPr>
              <a:t>주단위</a:t>
            </a:r>
            <a:r>
              <a:rPr lang="en-US" altLang="ko-KR" sz="1000" b="1" dirty="0">
                <a:solidFill>
                  <a:schemeClr val="tx1">
                    <a:lumMod val="95000"/>
                    <a:lumOff val="5000"/>
                  </a:schemeClr>
                </a:solidFill>
                <a:latin typeface="맑은 고딕" panose="020B0503020000020004" pitchFamily="50" charset="-127"/>
                <a:ea typeface="맑은 고딕" panose="020B0503020000020004" pitchFamily="50" charset="-127"/>
              </a:rPr>
              <a:t>?,</a:t>
            </a:r>
            <a:r>
              <a:rPr lang="ko-KR" altLang="en-US" sz="1000" b="1" dirty="0" err="1">
                <a:solidFill>
                  <a:schemeClr val="tx1">
                    <a:lumMod val="95000"/>
                    <a:lumOff val="5000"/>
                  </a:schemeClr>
                </a:solidFill>
                <a:latin typeface="맑은 고딕" panose="020B0503020000020004" pitchFamily="50" charset="-127"/>
                <a:ea typeface="맑은 고딕" panose="020B0503020000020004" pitchFamily="50" charset="-127"/>
              </a:rPr>
              <a:t>월단위</a:t>
            </a:r>
            <a:r>
              <a:rPr lang="en-US" altLang="ko-KR" sz="1000" b="1" dirty="0">
                <a:solidFill>
                  <a:schemeClr val="tx1">
                    <a:lumMod val="95000"/>
                    <a:lumOff val="5000"/>
                  </a:schemeClr>
                </a:solidFill>
                <a:latin typeface="맑은 고딕" panose="020B0503020000020004" pitchFamily="50" charset="-127"/>
                <a:ea typeface="맑은 고딕" panose="020B0503020000020004" pitchFamily="50" charset="-127"/>
              </a:rPr>
              <a:t>?)</a:t>
            </a:r>
            <a:endParaRPr lang="ko-KR" altLang="en-US" sz="1000" b="1" dirty="0">
              <a:solidFill>
                <a:schemeClr val="tx1">
                  <a:lumMod val="95000"/>
                  <a:lumOff val="5000"/>
                </a:schemeClr>
              </a:solidFill>
              <a:latin typeface="맑은 고딕" panose="020B0503020000020004" pitchFamily="50" charset="-127"/>
              <a:ea typeface="맑은 고딕" panose="020B0503020000020004" pitchFamily="50" charset="-127"/>
            </a:endParaRPr>
          </a:p>
        </p:txBody>
      </p:sp>
      <p:grpSp>
        <p:nvGrpSpPr>
          <p:cNvPr id="54" name="그룹 53"/>
          <p:cNvGrpSpPr/>
          <p:nvPr/>
        </p:nvGrpSpPr>
        <p:grpSpPr>
          <a:xfrm>
            <a:off x="7380312" y="3717032"/>
            <a:ext cx="439389" cy="502381"/>
            <a:chOff x="1667713" y="4653136"/>
            <a:chExt cx="439389" cy="502381"/>
          </a:xfrm>
          <a:solidFill>
            <a:schemeClr val="accent2">
              <a:lumMod val="75000"/>
            </a:schemeClr>
          </a:solidFill>
        </p:grpSpPr>
        <p:sp>
          <p:nvSpPr>
            <p:cNvPr id="55" name="양쪽 모서리가 둥근 사각형 54"/>
            <p:cNvSpPr/>
            <p:nvPr/>
          </p:nvSpPr>
          <p:spPr>
            <a:xfrm>
              <a:off x="1667713" y="4867485"/>
              <a:ext cx="439389" cy="288032"/>
            </a:xfrm>
            <a:prstGeom prst="round2SameRect">
              <a:avLst/>
            </a:prstGeom>
            <a:grp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sp>
          <p:nvSpPr>
            <p:cNvPr id="56" name="타원 55"/>
            <p:cNvSpPr/>
            <p:nvPr/>
          </p:nvSpPr>
          <p:spPr>
            <a:xfrm>
              <a:off x="1704136" y="4653136"/>
              <a:ext cx="347584" cy="216024"/>
            </a:xfrm>
            <a:prstGeom prst="ellipse">
              <a:avLst/>
            </a:prstGeom>
            <a:grp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grpSp>
      <p:sp>
        <p:nvSpPr>
          <p:cNvPr id="57" name="직사각형 56"/>
          <p:cNvSpPr/>
          <p:nvPr/>
        </p:nvSpPr>
        <p:spPr>
          <a:xfrm>
            <a:off x="2051720" y="4190891"/>
            <a:ext cx="569387" cy="246221"/>
          </a:xfrm>
          <a:prstGeom prst="rect">
            <a:avLst/>
          </a:prstGeom>
        </p:spPr>
        <p:txBody>
          <a:bodyPr wrap="none">
            <a:spAutoFit/>
          </a:bodyPr>
          <a:lstStyle/>
          <a:p>
            <a:r>
              <a:rPr lang="ko-KR" altLang="en-US" sz="1000" b="1" dirty="0" smtClean="0">
                <a:solidFill>
                  <a:prstClr val="black">
                    <a:lumMod val="95000"/>
                    <a:lumOff val="5000"/>
                  </a:prstClr>
                </a:solidFill>
              </a:rPr>
              <a:t>개발자</a:t>
            </a:r>
            <a:endParaRPr lang="ko-KR" altLang="en-US" sz="1050" dirty="0"/>
          </a:p>
        </p:txBody>
      </p:sp>
      <p:sp>
        <p:nvSpPr>
          <p:cNvPr id="59" name="직사각형 58"/>
          <p:cNvSpPr/>
          <p:nvPr/>
        </p:nvSpPr>
        <p:spPr>
          <a:xfrm>
            <a:off x="395536" y="4613066"/>
            <a:ext cx="784747" cy="400110"/>
          </a:xfrm>
          <a:prstGeom prst="rect">
            <a:avLst/>
          </a:prstGeom>
        </p:spPr>
        <p:txBody>
          <a:bodyPr wrap="square">
            <a:spAutoFit/>
          </a:bodyPr>
          <a:lstStyle/>
          <a:p>
            <a:pPr algn="ctr"/>
            <a:r>
              <a:rPr lang="ko-KR" altLang="en-US" sz="1000" b="1" dirty="0" smtClean="0">
                <a:solidFill>
                  <a:prstClr val="black">
                    <a:lumMod val="95000"/>
                    <a:lumOff val="5000"/>
                  </a:prstClr>
                </a:solidFill>
              </a:rPr>
              <a:t>개별</a:t>
            </a:r>
            <a:endParaRPr lang="en-US" altLang="ko-KR" sz="1000" b="1" dirty="0" smtClean="0">
              <a:solidFill>
                <a:prstClr val="black">
                  <a:lumMod val="95000"/>
                  <a:lumOff val="5000"/>
                </a:prstClr>
              </a:solidFill>
            </a:endParaRPr>
          </a:p>
          <a:p>
            <a:pPr algn="ctr"/>
            <a:r>
              <a:rPr lang="en-US" altLang="ko-KR" sz="1000" b="1" dirty="0" smtClean="0">
                <a:solidFill>
                  <a:prstClr val="black">
                    <a:lumMod val="95000"/>
                    <a:lumOff val="5000"/>
                  </a:prstClr>
                </a:solidFill>
              </a:rPr>
              <a:t>Rest API</a:t>
            </a:r>
            <a:endParaRPr lang="ko-KR" altLang="en-US" sz="1050" dirty="0"/>
          </a:p>
        </p:txBody>
      </p:sp>
      <p:sp>
        <p:nvSpPr>
          <p:cNvPr id="61" name="직사각형 60"/>
          <p:cNvSpPr/>
          <p:nvPr/>
        </p:nvSpPr>
        <p:spPr>
          <a:xfrm>
            <a:off x="3509269" y="4190891"/>
            <a:ext cx="1103187" cy="246221"/>
          </a:xfrm>
          <a:prstGeom prst="rect">
            <a:avLst/>
          </a:prstGeom>
        </p:spPr>
        <p:txBody>
          <a:bodyPr wrap="none">
            <a:spAutoFit/>
          </a:bodyPr>
          <a:lstStyle/>
          <a:p>
            <a:r>
              <a:rPr lang="en-US" altLang="ko-KR" sz="1000" b="1" dirty="0" smtClean="0">
                <a:solidFill>
                  <a:prstClr val="black">
                    <a:lumMod val="95000"/>
                    <a:lumOff val="5000"/>
                  </a:prstClr>
                </a:solidFill>
              </a:rPr>
              <a:t>SDET(</a:t>
            </a:r>
            <a:r>
              <a:rPr lang="ko-KR" altLang="en-US" sz="1000" b="1" dirty="0" smtClean="0">
                <a:solidFill>
                  <a:prstClr val="black">
                    <a:lumMod val="95000"/>
                    <a:lumOff val="5000"/>
                  </a:prstClr>
                </a:solidFill>
              </a:rPr>
              <a:t>기능담당</a:t>
            </a:r>
            <a:r>
              <a:rPr lang="en-US" altLang="ko-KR" sz="1000" b="1" dirty="0" smtClean="0">
                <a:solidFill>
                  <a:prstClr val="black">
                    <a:lumMod val="95000"/>
                    <a:lumOff val="5000"/>
                  </a:prstClr>
                </a:solidFill>
              </a:rPr>
              <a:t>)</a:t>
            </a:r>
            <a:endParaRPr lang="ko-KR" altLang="en-US" sz="1050" dirty="0"/>
          </a:p>
        </p:txBody>
      </p:sp>
      <p:sp>
        <p:nvSpPr>
          <p:cNvPr id="62" name="타원 61"/>
          <p:cNvSpPr/>
          <p:nvPr/>
        </p:nvSpPr>
        <p:spPr>
          <a:xfrm>
            <a:off x="4675560" y="4647443"/>
            <a:ext cx="936104" cy="360040"/>
          </a:xfrm>
          <a:prstGeom prst="ellipse">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ko-KR" altLang="en-US" sz="1400" b="1" dirty="0" smtClean="0">
                <a:latin typeface="맑은 고딕" panose="020B0503020000020004" pitchFamily="50" charset="-127"/>
                <a:ea typeface="맑은 고딕" panose="020B0503020000020004" pitchFamily="50" charset="-127"/>
              </a:rPr>
              <a:t>성능테스트</a:t>
            </a:r>
            <a:endParaRPr lang="ko-KR" altLang="en-US" sz="1400" b="1" dirty="0">
              <a:latin typeface="맑은 고딕" panose="020B0503020000020004" pitchFamily="50" charset="-127"/>
              <a:ea typeface="맑은 고딕" panose="020B0503020000020004" pitchFamily="50" charset="-127"/>
            </a:endParaRPr>
          </a:p>
        </p:txBody>
      </p:sp>
      <p:grpSp>
        <p:nvGrpSpPr>
          <p:cNvPr id="63" name="그룹 62"/>
          <p:cNvGrpSpPr/>
          <p:nvPr/>
        </p:nvGrpSpPr>
        <p:grpSpPr>
          <a:xfrm>
            <a:off x="5572771" y="3717032"/>
            <a:ext cx="439389" cy="502381"/>
            <a:chOff x="1667713" y="4653136"/>
            <a:chExt cx="439389" cy="502381"/>
          </a:xfrm>
          <a:solidFill>
            <a:schemeClr val="accent1">
              <a:lumMod val="75000"/>
            </a:schemeClr>
          </a:solidFill>
        </p:grpSpPr>
        <p:sp>
          <p:nvSpPr>
            <p:cNvPr id="64" name="양쪽 모서리가 둥근 사각형 63"/>
            <p:cNvSpPr/>
            <p:nvPr/>
          </p:nvSpPr>
          <p:spPr>
            <a:xfrm>
              <a:off x="1667713" y="4867485"/>
              <a:ext cx="439389" cy="288032"/>
            </a:xfrm>
            <a:prstGeom prst="round2SameRect">
              <a:avLst/>
            </a:prstGeom>
            <a:grp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sp>
          <p:nvSpPr>
            <p:cNvPr id="65" name="타원 64"/>
            <p:cNvSpPr/>
            <p:nvPr/>
          </p:nvSpPr>
          <p:spPr>
            <a:xfrm>
              <a:off x="1704136" y="4653136"/>
              <a:ext cx="347584" cy="216024"/>
            </a:xfrm>
            <a:prstGeom prst="ellipse">
              <a:avLst/>
            </a:prstGeom>
            <a:grp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grpSp>
      <p:sp>
        <p:nvSpPr>
          <p:cNvPr id="66" name="직사각형 65"/>
          <p:cNvSpPr/>
          <p:nvPr/>
        </p:nvSpPr>
        <p:spPr>
          <a:xfrm>
            <a:off x="4620941" y="4190891"/>
            <a:ext cx="1103187" cy="246221"/>
          </a:xfrm>
          <a:prstGeom prst="rect">
            <a:avLst/>
          </a:prstGeom>
        </p:spPr>
        <p:txBody>
          <a:bodyPr wrap="none">
            <a:spAutoFit/>
          </a:bodyPr>
          <a:lstStyle/>
          <a:p>
            <a:r>
              <a:rPr lang="en-US" altLang="ko-KR" sz="1000" b="1" dirty="0" smtClean="0">
                <a:solidFill>
                  <a:prstClr val="black">
                    <a:lumMod val="95000"/>
                    <a:lumOff val="5000"/>
                  </a:prstClr>
                </a:solidFill>
              </a:rPr>
              <a:t>SDET(</a:t>
            </a:r>
            <a:r>
              <a:rPr lang="ko-KR" altLang="en-US" sz="1000" b="1" dirty="0" smtClean="0">
                <a:solidFill>
                  <a:prstClr val="black">
                    <a:lumMod val="95000"/>
                    <a:lumOff val="5000"/>
                  </a:prstClr>
                </a:solidFill>
              </a:rPr>
              <a:t>성능담당</a:t>
            </a:r>
            <a:r>
              <a:rPr lang="en-US" altLang="ko-KR" sz="1000" b="1" dirty="0" smtClean="0">
                <a:solidFill>
                  <a:prstClr val="black">
                    <a:lumMod val="95000"/>
                    <a:lumOff val="5000"/>
                  </a:prstClr>
                </a:solidFill>
              </a:rPr>
              <a:t>)</a:t>
            </a:r>
            <a:endParaRPr lang="ko-KR" altLang="en-US" sz="1050" dirty="0"/>
          </a:p>
        </p:txBody>
      </p:sp>
      <p:cxnSp>
        <p:nvCxnSpPr>
          <p:cNvPr id="67" name="직선 연결선 66"/>
          <p:cNvCxnSpPr/>
          <p:nvPr/>
        </p:nvCxnSpPr>
        <p:spPr>
          <a:xfrm>
            <a:off x="5724128" y="4613066"/>
            <a:ext cx="0" cy="6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직선 연결선 68"/>
          <p:cNvCxnSpPr/>
          <p:nvPr/>
        </p:nvCxnSpPr>
        <p:spPr>
          <a:xfrm>
            <a:off x="395536" y="5373216"/>
            <a:ext cx="6696744"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직사각형 70"/>
          <p:cNvSpPr/>
          <p:nvPr/>
        </p:nvSpPr>
        <p:spPr>
          <a:xfrm>
            <a:off x="7080434" y="4190891"/>
            <a:ext cx="1624163" cy="246221"/>
          </a:xfrm>
          <a:prstGeom prst="rect">
            <a:avLst/>
          </a:prstGeom>
        </p:spPr>
        <p:txBody>
          <a:bodyPr wrap="none">
            <a:spAutoFit/>
          </a:bodyPr>
          <a:lstStyle/>
          <a:p>
            <a:r>
              <a:rPr lang="en-US" altLang="ko-KR" sz="1000" b="1" dirty="0" smtClean="0">
                <a:solidFill>
                  <a:prstClr val="black">
                    <a:lumMod val="95000"/>
                    <a:lumOff val="5000"/>
                  </a:prstClr>
                </a:solidFill>
              </a:rPr>
              <a:t>{</a:t>
            </a:r>
            <a:r>
              <a:rPr lang="ko-KR" altLang="en-US" sz="1000" b="1" dirty="0" smtClean="0">
                <a:solidFill>
                  <a:prstClr val="black">
                    <a:lumMod val="95000"/>
                    <a:lumOff val="5000"/>
                  </a:prstClr>
                </a:solidFill>
              </a:rPr>
              <a:t>별도 전담인력 </a:t>
            </a:r>
            <a:r>
              <a:rPr lang="en-US" altLang="ko-KR" sz="1000" b="1" dirty="0" smtClean="0">
                <a:solidFill>
                  <a:prstClr val="black">
                    <a:lumMod val="95000"/>
                    <a:lumOff val="5000"/>
                  </a:prstClr>
                </a:solidFill>
              </a:rPr>
              <a:t>or</a:t>
            </a:r>
            <a:r>
              <a:rPr lang="ko-KR" altLang="en-US" sz="1000" b="1" dirty="0" smtClean="0">
                <a:solidFill>
                  <a:prstClr val="black">
                    <a:lumMod val="95000"/>
                    <a:lumOff val="5000"/>
                  </a:prstClr>
                </a:solidFill>
              </a:rPr>
              <a:t> </a:t>
            </a:r>
            <a:r>
              <a:rPr lang="en-US" altLang="ko-KR" sz="1000" b="1" dirty="0" smtClean="0">
                <a:solidFill>
                  <a:prstClr val="black">
                    <a:lumMod val="95000"/>
                    <a:lumOff val="5000"/>
                  </a:prstClr>
                </a:solidFill>
              </a:rPr>
              <a:t>SDET}</a:t>
            </a:r>
            <a:endParaRPr lang="ko-KR" altLang="en-US" sz="1050" dirty="0"/>
          </a:p>
        </p:txBody>
      </p:sp>
      <p:sp>
        <p:nvSpPr>
          <p:cNvPr id="72" name="직사각형 71"/>
          <p:cNvSpPr/>
          <p:nvPr/>
        </p:nvSpPr>
        <p:spPr>
          <a:xfrm>
            <a:off x="3779912" y="5497042"/>
            <a:ext cx="3302507" cy="524246"/>
          </a:xfrm>
          <a:prstGeom prst="rect">
            <a:avLst/>
          </a:prstGeom>
        </p:spPr>
        <p:txBody>
          <a:bodyPr wrap="none">
            <a:spAutoFit/>
          </a:bodyPr>
          <a:lstStyle/>
          <a:p>
            <a:pPr lvl="0">
              <a:lnSpc>
                <a:spcPct val="150000"/>
              </a:lnSpc>
            </a:pPr>
            <a:r>
              <a:rPr lang="en-US" altLang="ko-KR" sz="1000" b="1" dirty="0" smtClean="0">
                <a:solidFill>
                  <a:srgbClr val="FF0000"/>
                </a:solidFill>
                <a:latin typeface="맑은 고딕"/>
                <a:ea typeface="맑은 고딕"/>
              </a:rPr>
              <a:t>※ </a:t>
            </a:r>
            <a:r>
              <a:rPr lang="ko-KR" altLang="en-US" sz="1000" b="1" dirty="0" smtClean="0">
                <a:solidFill>
                  <a:srgbClr val="FF0000"/>
                </a:solidFill>
              </a:rPr>
              <a:t>기본적으로는 개별 </a:t>
            </a:r>
            <a:r>
              <a:rPr lang="en-US" altLang="ko-KR" sz="1000" b="1" dirty="0" smtClean="0">
                <a:solidFill>
                  <a:srgbClr val="FF0000"/>
                </a:solidFill>
              </a:rPr>
              <a:t>API </a:t>
            </a:r>
            <a:r>
              <a:rPr lang="ko-KR" altLang="en-US" sz="1000" b="1" dirty="0" smtClean="0">
                <a:solidFill>
                  <a:srgbClr val="FF0000"/>
                </a:solidFill>
              </a:rPr>
              <a:t>개발</a:t>
            </a:r>
            <a:r>
              <a:rPr lang="en-US" altLang="ko-KR" sz="1000" b="1" dirty="0" smtClean="0">
                <a:solidFill>
                  <a:srgbClr val="FF0000"/>
                </a:solidFill>
              </a:rPr>
              <a:t>/</a:t>
            </a:r>
            <a:r>
              <a:rPr lang="ko-KR" altLang="en-US" sz="1000" b="1" dirty="0" smtClean="0">
                <a:solidFill>
                  <a:srgbClr val="FF0000"/>
                </a:solidFill>
              </a:rPr>
              <a:t>테스트가 끝나는 데로 </a:t>
            </a:r>
            <a:endParaRPr lang="en-US" altLang="ko-KR" sz="1000" b="1" dirty="0" smtClean="0">
              <a:solidFill>
                <a:srgbClr val="FF0000"/>
              </a:solidFill>
            </a:endParaRPr>
          </a:p>
          <a:p>
            <a:pPr lvl="0">
              <a:lnSpc>
                <a:spcPct val="150000"/>
              </a:lnSpc>
            </a:pPr>
            <a:r>
              <a:rPr lang="ko-KR" altLang="en-US" sz="1000" b="1" dirty="0" smtClean="0">
                <a:solidFill>
                  <a:srgbClr val="FF0000"/>
                </a:solidFill>
              </a:rPr>
              <a:t>개별 </a:t>
            </a:r>
            <a:r>
              <a:rPr lang="en-US" altLang="ko-KR" sz="1000" b="1" dirty="0" smtClean="0">
                <a:solidFill>
                  <a:srgbClr val="FF0000"/>
                </a:solidFill>
              </a:rPr>
              <a:t>API </a:t>
            </a:r>
            <a:r>
              <a:rPr lang="ko-KR" altLang="en-US" sz="1000" b="1" dirty="0" smtClean="0">
                <a:solidFill>
                  <a:srgbClr val="FF0000"/>
                </a:solidFill>
              </a:rPr>
              <a:t>성능 테스트를 수행한다</a:t>
            </a:r>
            <a:endParaRPr lang="en-US" altLang="ko-KR" sz="1000" b="1" dirty="0">
              <a:solidFill>
                <a:srgbClr val="FF0000"/>
              </a:solidFill>
            </a:endParaRPr>
          </a:p>
        </p:txBody>
      </p:sp>
      <p:sp>
        <p:nvSpPr>
          <p:cNvPr id="4" name="직사각형 3"/>
          <p:cNvSpPr/>
          <p:nvPr/>
        </p:nvSpPr>
        <p:spPr>
          <a:xfrm>
            <a:off x="551596" y="2924944"/>
            <a:ext cx="7776864" cy="576064"/>
          </a:xfrm>
          <a:prstGeom prst="rect">
            <a:avLst/>
          </a:prstGeom>
          <a:solidFill>
            <a:schemeClr val="accent6">
              <a:lumMod val="20000"/>
              <a:lumOff val="80000"/>
              <a:alpha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smtClean="0">
                <a:solidFill>
                  <a:srgbClr val="FF0000"/>
                </a:solidFill>
                <a:latin typeface="맑은 고딕"/>
                <a:ea typeface="맑은 고딕"/>
              </a:rPr>
              <a:t>※ </a:t>
            </a:r>
            <a:r>
              <a:rPr lang="en-US" altLang="ko-KR" sz="2400" b="1" dirty="0" smtClean="0">
                <a:solidFill>
                  <a:srgbClr val="FF0000"/>
                </a:solidFill>
              </a:rPr>
              <a:t>Master Test Plan</a:t>
            </a:r>
            <a:r>
              <a:rPr lang="ko-KR" altLang="en-US" sz="2400" b="1" dirty="0" smtClean="0">
                <a:solidFill>
                  <a:srgbClr val="FF0000"/>
                </a:solidFill>
              </a:rPr>
              <a:t>에 포함된 개발</a:t>
            </a:r>
            <a:r>
              <a:rPr lang="en-US" altLang="ko-KR" sz="2400" b="1" dirty="0" smtClean="0">
                <a:solidFill>
                  <a:srgbClr val="FF0000"/>
                </a:solidFill>
              </a:rPr>
              <a:t>/</a:t>
            </a:r>
            <a:r>
              <a:rPr lang="ko-KR" altLang="en-US" sz="2400" b="1" dirty="0" smtClean="0">
                <a:solidFill>
                  <a:srgbClr val="FF0000"/>
                </a:solidFill>
              </a:rPr>
              <a:t>테스트 환경</a:t>
            </a:r>
            <a:endParaRPr lang="ko-KR" altLang="en-US" sz="2400" b="1" dirty="0">
              <a:solidFill>
                <a:srgbClr val="FF0000"/>
              </a:solidFill>
            </a:endParaRPr>
          </a:p>
        </p:txBody>
      </p:sp>
    </p:spTree>
    <p:extLst>
      <p:ext uri="{BB962C8B-B14F-4D97-AF65-F5344CB8AC3E}">
        <p14:creationId xmlns:p14="http://schemas.microsoft.com/office/powerpoint/2010/main" val="4046176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txBox="1">
            <a:spLocks/>
          </p:cNvSpPr>
          <p:nvPr/>
        </p:nvSpPr>
        <p:spPr bwMode="auto">
          <a:xfrm>
            <a:off x="2951163" y="2749550"/>
            <a:ext cx="45656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ko-KR" altLang="en-US" sz="4000" b="1" smtClean="0">
                <a:latin typeface="맑은 고딕" pitchFamily="50" charset="-127"/>
                <a:ea typeface="맑은 고딕" pitchFamily="50" charset="-127"/>
              </a:rPr>
              <a:t>감사합니다</a:t>
            </a:r>
            <a:endParaRPr lang="ko-KR" altLang="en-US" sz="4000" b="1"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3435639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성능 테스트 수행 환경</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ko-KR" altLang="en-US" sz="1800" b="1" dirty="0">
                <a:solidFill>
                  <a:schemeClr val="tx1">
                    <a:lumMod val="95000"/>
                    <a:lumOff val="5000"/>
                  </a:schemeClr>
                </a:solidFill>
                <a:latin typeface="맑은 고딕"/>
                <a:ea typeface="맑은 고딕"/>
              </a:rPr>
              <a:t>▣ </a:t>
            </a:r>
            <a:r>
              <a:rPr lang="ko-KR" altLang="en-US" sz="1800" b="1" dirty="0" smtClean="0">
                <a:solidFill>
                  <a:schemeClr val="tx1">
                    <a:lumMod val="95000"/>
                    <a:lumOff val="5000"/>
                  </a:schemeClr>
                </a:solidFill>
                <a:latin typeface="맑은 고딕" pitchFamily="50" charset="-127"/>
                <a:ea typeface="맑은 고딕" pitchFamily="50" charset="-127"/>
              </a:rPr>
              <a:t>수행 환경</a:t>
            </a:r>
            <a:r>
              <a:rPr lang="en-US" altLang="ko-KR" sz="1800" b="1" dirty="0" smtClean="0">
                <a:solidFill>
                  <a:schemeClr val="tx1">
                    <a:lumMod val="95000"/>
                    <a:lumOff val="5000"/>
                  </a:schemeClr>
                </a:solidFill>
                <a:latin typeface="맑은 고딕" pitchFamily="50" charset="-127"/>
                <a:ea typeface="맑은 고딕" pitchFamily="50" charset="-127"/>
              </a:rPr>
              <a:t>(</a:t>
            </a:r>
            <a:r>
              <a:rPr lang="ko-KR" altLang="en-US" sz="1800" b="1" dirty="0" smtClean="0">
                <a:solidFill>
                  <a:schemeClr val="tx1">
                    <a:lumMod val="95000"/>
                    <a:lumOff val="5000"/>
                  </a:schemeClr>
                </a:solidFill>
                <a:latin typeface="맑은 고딕" pitchFamily="50" charset="-127"/>
                <a:ea typeface="맑은 고딕" pitchFamily="50" charset="-127"/>
              </a:rPr>
              <a:t>개발 단계</a:t>
            </a:r>
            <a:r>
              <a:rPr lang="en-US" altLang="ko-KR" sz="1800" b="1" dirty="0" smtClean="0">
                <a:solidFill>
                  <a:schemeClr val="tx1">
                    <a:lumMod val="95000"/>
                    <a:lumOff val="5000"/>
                  </a:schemeClr>
                </a:solidFill>
                <a:latin typeface="맑은 고딕" pitchFamily="50" charset="-127"/>
                <a:ea typeface="맑은 고딕" pitchFamily="50" charset="-127"/>
              </a:rPr>
              <a:t>)</a:t>
            </a:r>
          </a:p>
          <a:p>
            <a:pPr eaLnBrk="1" latinLnBrk="0" hangingPunct="1"/>
            <a:endParaRPr lang="en-US" altLang="ko-KR" sz="1800" b="1" dirty="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smtClean="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smtClean="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smtClean="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smtClean="0">
              <a:solidFill>
                <a:schemeClr val="tx1">
                  <a:lumMod val="95000"/>
                  <a:lumOff val="5000"/>
                </a:schemeClr>
              </a:solidFill>
              <a:latin typeface="맑은 고딕"/>
              <a:ea typeface="맑은 고딕"/>
            </a:endParaRPr>
          </a:p>
          <a:p>
            <a:pPr eaLnBrk="1" latinLnBrk="0" hangingPunct="1"/>
            <a:endParaRPr lang="en-US" altLang="ko-KR" sz="1800" b="1" dirty="0" smtClean="0">
              <a:solidFill>
                <a:schemeClr val="tx1">
                  <a:lumMod val="95000"/>
                  <a:lumOff val="5000"/>
                </a:schemeClr>
              </a:solidFill>
              <a:latin typeface="맑은 고딕"/>
              <a:ea typeface="맑은 고딕"/>
            </a:endParaRPr>
          </a:p>
          <a:p>
            <a:pPr eaLnBrk="1" latinLnBrk="0" hangingPunct="1"/>
            <a:r>
              <a:rPr lang="ko-KR" altLang="en-US" sz="1800" b="1" dirty="0" smtClean="0">
                <a:solidFill>
                  <a:schemeClr val="tx1">
                    <a:lumMod val="95000"/>
                    <a:lumOff val="5000"/>
                  </a:schemeClr>
                </a:solidFill>
                <a:latin typeface="맑은 고딕"/>
                <a:ea typeface="맑은 고딕"/>
              </a:rPr>
              <a:t>▣ 수행절차</a:t>
            </a:r>
            <a:endParaRPr lang="en-US" altLang="ko-KR" sz="1800" b="1" dirty="0">
              <a:solidFill>
                <a:schemeClr val="tx1">
                  <a:lumMod val="95000"/>
                  <a:lumOff val="5000"/>
                </a:schemeClr>
              </a:solidFill>
              <a:latin typeface="맑은 고딕" pitchFamily="50" charset="-127"/>
              <a:ea typeface="맑은 고딕" pitchFamily="50" charset="-127"/>
            </a:endParaRPr>
          </a:p>
          <a:p>
            <a:pPr eaLnBrk="1" latinLnBrk="0" hangingPunct="1"/>
            <a:endParaRPr lang="en-US" altLang="ko-KR" sz="1800" b="1" dirty="0" smtClean="0">
              <a:solidFill>
                <a:schemeClr val="tx1">
                  <a:lumMod val="95000"/>
                  <a:lumOff val="5000"/>
                </a:schemeClr>
              </a:solidFill>
              <a:latin typeface="맑은 고딕" pitchFamily="50" charset="-127"/>
              <a:ea typeface="맑은 고딕" pitchFamily="50" charset="-127"/>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4562004"/>
            <a:ext cx="5723929" cy="195118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36" y="1484783"/>
            <a:ext cx="3881363" cy="2347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0302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모서리가 둥근 직사각형 56"/>
          <p:cNvSpPr/>
          <p:nvPr/>
        </p:nvSpPr>
        <p:spPr>
          <a:xfrm>
            <a:off x="520906" y="6093296"/>
            <a:ext cx="3403022" cy="504056"/>
          </a:xfrm>
          <a:prstGeom prst="roundRect">
            <a:avLst>
              <a:gd name="adj" fmla="val 4450"/>
            </a:avLst>
          </a:prstGeom>
          <a:solidFill>
            <a:schemeClr val="bg1">
              <a:lumMod val="95000"/>
              <a:alpha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모서리가 둥근 직사각형 36"/>
          <p:cNvSpPr/>
          <p:nvPr/>
        </p:nvSpPr>
        <p:spPr>
          <a:xfrm>
            <a:off x="520906" y="2235200"/>
            <a:ext cx="3403022" cy="3714080"/>
          </a:xfrm>
          <a:prstGeom prst="roundRect">
            <a:avLst>
              <a:gd name="adj" fmla="val 4450"/>
            </a:avLst>
          </a:prstGeom>
          <a:solidFill>
            <a:schemeClr val="bg1">
              <a:lumMod val="95000"/>
              <a:alpha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스크립트 구성</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ko-KR" altLang="en-US" sz="1800" b="1" dirty="0">
                <a:solidFill>
                  <a:schemeClr val="tx1">
                    <a:lumMod val="95000"/>
                    <a:lumOff val="5000"/>
                  </a:schemeClr>
                </a:solidFill>
                <a:latin typeface="맑은 고딕"/>
                <a:ea typeface="맑은 고딕"/>
              </a:rPr>
              <a:t>▣ </a:t>
            </a:r>
            <a:r>
              <a:rPr lang="en-US" altLang="ko-KR" sz="1800" b="1" dirty="0" err="1" smtClean="0">
                <a:solidFill>
                  <a:schemeClr val="tx1">
                    <a:lumMod val="95000"/>
                    <a:lumOff val="5000"/>
                  </a:schemeClr>
                </a:solidFill>
                <a:latin typeface="맑은 고딕" pitchFamily="50" charset="-127"/>
                <a:ea typeface="맑은 고딕" pitchFamily="50" charset="-127"/>
              </a:rPr>
              <a:t>Jmeter</a:t>
            </a:r>
            <a:r>
              <a:rPr lang="en-US" altLang="ko-KR" sz="1800" b="1" dirty="0" smtClean="0">
                <a:solidFill>
                  <a:schemeClr val="tx1">
                    <a:lumMod val="95000"/>
                    <a:lumOff val="5000"/>
                  </a:schemeClr>
                </a:solidFill>
                <a:latin typeface="맑은 고딕" pitchFamily="50" charset="-127"/>
                <a:ea typeface="맑은 고딕" pitchFamily="50" charset="-127"/>
              </a:rPr>
              <a:t> </a:t>
            </a:r>
            <a:r>
              <a:rPr lang="en-US" altLang="ko-KR" sz="1800" b="1" dirty="0" err="1" smtClean="0">
                <a:solidFill>
                  <a:schemeClr val="tx1">
                    <a:lumMod val="95000"/>
                    <a:lumOff val="5000"/>
                  </a:schemeClr>
                </a:solidFill>
                <a:latin typeface="맑은 고딕" pitchFamily="50" charset="-127"/>
                <a:ea typeface="맑은 고딕" pitchFamily="50" charset="-127"/>
              </a:rPr>
              <a:t>TestPlan</a:t>
            </a:r>
            <a:r>
              <a:rPr lang="en-US" altLang="ko-KR" sz="1800" b="1" dirty="0" smtClean="0">
                <a:solidFill>
                  <a:schemeClr val="tx1">
                    <a:lumMod val="95000"/>
                    <a:lumOff val="5000"/>
                  </a:schemeClr>
                </a:solidFill>
                <a:latin typeface="맑은 고딕" pitchFamily="50" charset="-127"/>
                <a:ea typeface="맑은 고딕" pitchFamily="50" charset="-127"/>
              </a:rPr>
              <a:t> </a:t>
            </a:r>
            <a:r>
              <a:rPr lang="ko-KR" altLang="en-US" sz="1800" b="1" dirty="0" smtClean="0">
                <a:solidFill>
                  <a:schemeClr val="tx1">
                    <a:lumMod val="95000"/>
                    <a:lumOff val="5000"/>
                  </a:schemeClr>
                </a:solidFill>
                <a:latin typeface="맑은 고딕" pitchFamily="50" charset="-127"/>
                <a:ea typeface="맑은 고딕" pitchFamily="50" charset="-127"/>
              </a:rPr>
              <a:t>구성</a:t>
            </a:r>
            <a:endParaRPr lang="en-US" altLang="ko-KR" sz="1800" b="1" dirty="0" smtClean="0">
              <a:solidFill>
                <a:schemeClr val="tx1">
                  <a:lumMod val="95000"/>
                  <a:lumOff val="5000"/>
                </a:schemeClr>
              </a:solidFill>
              <a:latin typeface="맑은 고딕" pitchFamily="50" charset="-127"/>
              <a:ea typeface="맑은 고딕" pitchFamily="50" charset="-127"/>
            </a:endParaRPr>
          </a:p>
          <a:p>
            <a:pPr eaLnBrk="1" latinLnBrk="0" hangingPunct="1"/>
            <a:r>
              <a:rPr lang="en-US" altLang="ko-KR" b="1" dirty="0">
                <a:solidFill>
                  <a:schemeClr val="tx1">
                    <a:lumMod val="95000"/>
                    <a:lumOff val="5000"/>
                  </a:schemeClr>
                </a:solidFill>
                <a:latin typeface="맑은 고딕" pitchFamily="50" charset="-127"/>
                <a:ea typeface="맑은 고딕" pitchFamily="50" charset="-127"/>
              </a:rPr>
              <a:t> </a:t>
            </a:r>
            <a:r>
              <a:rPr lang="en-US" altLang="ko-KR" b="1" dirty="0" smtClean="0">
                <a:solidFill>
                  <a:schemeClr val="tx1">
                    <a:lumMod val="95000"/>
                    <a:lumOff val="5000"/>
                  </a:schemeClr>
                </a:solidFill>
                <a:latin typeface="맑은 고딕" pitchFamily="50" charset="-127"/>
                <a:ea typeface="맑은 고딕" pitchFamily="50" charset="-127"/>
              </a:rPr>
              <a:t> - </a:t>
            </a:r>
            <a:r>
              <a:rPr lang="ko-KR" altLang="en-US" dirty="0" smtClean="0">
                <a:solidFill>
                  <a:schemeClr val="tx1">
                    <a:lumMod val="95000"/>
                    <a:lumOff val="5000"/>
                  </a:schemeClr>
                </a:solidFill>
                <a:latin typeface="맑은 고딕" pitchFamily="50" charset="-127"/>
                <a:ea typeface="맑은 고딕" pitchFamily="50" charset="-127"/>
              </a:rPr>
              <a:t>개별 </a:t>
            </a:r>
            <a:r>
              <a:rPr lang="en-US" altLang="ko-KR" dirty="0">
                <a:solidFill>
                  <a:schemeClr val="tx1">
                    <a:lumMod val="95000"/>
                    <a:lumOff val="5000"/>
                  </a:schemeClr>
                </a:solidFill>
                <a:latin typeface="맑은 고딕" pitchFamily="50" charset="-127"/>
                <a:ea typeface="맑은 고딕" pitchFamily="50" charset="-127"/>
              </a:rPr>
              <a:t>API</a:t>
            </a:r>
            <a:r>
              <a:rPr lang="ko-KR" altLang="en-US" dirty="0">
                <a:solidFill>
                  <a:schemeClr val="tx1">
                    <a:lumMod val="95000"/>
                    <a:lumOff val="5000"/>
                  </a:schemeClr>
                </a:solidFill>
                <a:latin typeface="맑은 고딕" pitchFamily="50" charset="-127"/>
                <a:ea typeface="맑은 고딕" pitchFamily="50" charset="-127"/>
              </a:rPr>
              <a:t>가 아닌 업무구분</a:t>
            </a:r>
            <a:r>
              <a:rPr lang="en-US" altLang="ko-KR" dirty="0">
                <a:solidFill>
                  <a:schemeClr val="tx1">
                    <a:lumMod val="95000"/>
                    <a:lumOff val="5000"/>
                  </a:schemeClr>
                </a:solidFill>
                <a:latin typeface="맑은 고딕" pitchFamily="50" charset="-127"/>
                <a:ea typeface="맑은 고딕" pitchFamily="50" charset="-127"/>
              </a:rPr>
              <a:t>/</a:t>
            </a:r>
            <a:r>
              <a:rPr lang="ko-KR" altLang="en-US" dirty="0">
                <a:solidFill>
                  <a:schemeClr val="tx1">
                    <a:lumMod val="95000"/>
                    <a:lumOff val="5000"/>
                  </a:schemeClr>
                </a:solidFill>
                <a:latin typeface="맑은 고딕" pitchFamily="50" charset="-127"/>
                <a:ea typeface="맑은 고딕" pitchFamily="50" charset="-127"/>
              </a:rPr>
              <a:t>서비스 단위로 </a:t>
            </a:r>
            <a:r>
              <a:rPr lang="en-US" altLang="ko-KR" dirty="0" err="1">
                <a:solidFill>
                  <a:schemeClr val="tx1">
                    <a:lumMod val="95000"/>
                    <a:lumOff val="5000"/>
                  </a:schemeClr>
                </a:solidFill>
                <a:latin typeface="맑은 고딕" pitchFamily="50" charset="-127"/>
                <a:ea typeface="맑은 고딕" pitchFamily="50" charset="-127"/>
              </a:rPr>
              <a:t>TestPlan</a:t>
            </a:r>
            <a:r>
              <a:rPr lang="en-US" altLang="ko-KR" dirty="0">
                <a:solidFill>
                  <a:schemeClr val="tx1">
                    <a:lumMod val="95000"/>
                    <a:lumOff val="5000"/>
                  </a:schemeClr>
                </a:solidFill>
                <a:latin typeface="맑은 고딕" pitchFamily="50" charset="-127"/>
                <a:ea typeface="맑은 고딕" pitchFamily="50" charset="-127"/>
              </a:rPr>
              <a:t> </a:t>
            </a:r>
            <a:r>
              <a:rPr lang="ko-KR" altLang="en-US" dirty="0">
                <a:solidFill>
                  <a:schemeClr val="tx1">
                    <a:lumMod val="95000"/>
                    <a:lumOff val="5000"/>
                  </a:schemeClr>
                </a:solidFill>
                <a:latin typeface="맑은 고딕" pitchFamily="50" charset="-127"/>
                <a:ea typeface="맑은 고딕" pitchFamily="50" charset="-127"/>
              </a:rPr>
              <a:t>구성</a:t>
            </a:r>
            <a:r>
              <a:rPr lang="en-US" altLang="ko-KR" dirty="0">
                <a:solidFill>
                  <a:schemeClr val="tx1">
                    <a:lumMod val="95000"/>
                    <a:lumOff val="5000"/>
                  </a:schemeClr>
                </a:solidFill>
                <a:latin typeface="맑은 고딕" pitchFamily="50" charset="-127"/>
                <a:ea typeface="맑은 고딕" pitchFamily="50" charset="-127"/>
              </a:rPr>
              <a:t>(</a:t>
            </a:r>
            <a:r>
              <a:rPr lang="ko-KR" altLang="en-US" dirty="0">
                <a:solidFill>
                  <a:schemeClr val="tx1">
                    <a:lumMod val="95000"/>
                    <a:lumOff val="5000"/>
                  </a:schemeClr>
                </a:solidFill>
                <a:latin typeface="맑은 고딕" pitchFamily="50" charset="-127"/>
                <a:ea typeface="맑은 고딕" pitchFamily="50" charset="-127"/>
              </a:rPr>
              <a:t>물리적 </a:t>
            </a:r>
            <a:r>
              <a:rPr lang="en-US" altLang="ko-KR" dirty="0">
                <a:solidFill>
                  <a:schemeClr val="tx1">
                    <a:lumMod val="95000"/>
                    <a:lumOff val="5000"/>
                  </a:schemeClr>
                </a:solidFill>
                <a:latin typeface="맑은 고딕" pitchFamily="50" charset="-127"/>
                <a:ea typeface="맑은 고딕" pitchFamily="50" charset="-127"/>
              </a:rPr>
              <a:t>.</a:t>
            </a:r>
            <a:r>
              <a:rPr lang="en-US" altLang="ko-KR" dirty="0" err="1">
                <a:solidFill>
                  <a:schemeClr val="tx1">
                    <a:lumMod val="95000"/>
                    <a:lumOff val="5000"/>
                  </a:schemeClr>
                </a:solidFill>
                <a:latin typeface="맑은 고딕" pitchFamily="50" charset="-127"/>
                <a:ea typeface="맑은 고딕" pitchFamily="50" charset="-127"/>
              </a:rPr>
              <a:t>jmx</a:t>
            </a:r>
            <a:r>
              <a:rPr lang="en-US" altLang="ko-KR" dirty="0">
                <a:solidFill>
                  <a:schemeClr val="tx1">
                    <a:lumMod val="95000"/>
                    <a:lumOff val="5000"/>
                  </a:schemeClr>
                </a:solidFill>
                <a:latin typeface="맑은 고딕" pitchFamily="50" charset="-127"/>
                <a:ea typeface="맑은 고딕" pitchFamily="50" charset="-127"/>
              </a:rPr>
              <a:t> </a:t>
            </a:r>
            <a:r>
              <a:rPr lang="ko-KR" altLang="en-US" dirty="0">
                <a:solidFill>
                  <a:schemeClr val="tx1">
                    <a:lumMod val="95000"/>
                    <a:lumOff val="5000"/>
                  </a:schemeClr>
                </a:solidFill>
                <a:latin typeface="맑은 고딕" pitchFamily="50" charset="-127"/>
                <a:ea typeface="맑은 고딕" pitchFamily="50" charset="-127"/>
              </a:rPr>
              <a:t>파일로 생성됨</a:t>
            </a:r>
            <a:r>
              <a:rPr lang="en-US" altLang="ko-KR" dirty="0">
                <a:solidFill>
                  <a:schemeClr val="tx1">
                    <a:lumMod val="95000"/>
                    <a:lumOff val="5000"/>
                  </a:schemeClr>
                </a:solidFill>
                <a:latin typeface="맑은 고딕" pitchFamily="50" charset="-127"/>
                <a:ea typeface="맑은 고딕" pitchFamily="50" charset="-127"/>
              </a:rPr>
              <a:t>)</a:t>
            </a:r>
            <a:endParaRPr lang="ko-KR" altLang="en-US" dirty="0">
              <a:solidFill>
                <a:schemeClr val="tx1">
                  <a:lumMod val="95000"/>
                  <a:lumOff val="5000"/>
                </a:schemeClr>
              </a:solidFill>
            </a:endParaRPr>
          </a:p>
          <a:p>
            <a:pPr eaLnBrk="1" latinLnBrk="0" hangingPunct="1"/>
            <a:endParaRPr lang="en-US" altLang="ko-KR" sz="1800" b="1" dirty="0" smtClean="0">
              <a:solidFill>
                <a:schemeClr val="tx1">
                  <a:lumMod val="95000"/>
                  <a:lumOff val="5000"/>
                </a:schemeClr>
              </a:solidFill>
              <a:latin typeface="맑은 고딕" pitchFamily="50" charset="-127"/>
              <a:ea typeface="맑은 고딕" pitchFamily="50" charset="-127"/>
            </a:endParaRPr>
          </a:p>
        </p:txBody>
      </p:sp>
      <p:sp>
        <p:nvSpPr>
          <p:cNvPr id="2" name="모서리가 둥근 직사각형 1"/>
          <p:cNvSpPr/>
          <p:nvPr/>
        </p:nvSpPr>
        <p:spPr>
          <a:xfrm>
            <a:off x="6657775" y="2899792"/>
            <a:ext cx="2088231" cy="288032"/>
          </a:xfrm>
          <a:prstGeom prst="round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95000"/>
                    <a:lumOff val="5000"/>
                  </a:schemeClr>
                </a:solidFill>
              </a:rPr>
              <a:t>AAA </a:t>
            </a:r>
            <a:r>
              <a:rPr lang="ko-KR" altLang="en-US" b="1" dirty="0" smtClean="0">
                <a:solidFill>
                  <a:srgbClr val="0000FF"/>
                </a:solidFill>
              </a:rPr>
              <a:t>조회</a:t>
            </a:r>
            <a:endParaRPr lang="ko-KR" altLang="en-US" b="1" dirty="0">
              <a:solidFill>
                <a:srgbClr val="0000FF"/>
              </a:solidFill>
            </a:endParaRPr>
          </a:p>
        </p:txBody>
      </p:sp>
      <p:sp>
        <p:nvSpPr>
          <p:cNvPr id="5" name="모서리가 둥근 직사각형 4"/>
          <p:cNvSpPr/>
          <p:nvPr/>
        </p:nvSpPr>
        <p:spPr>
          <a:xfrm>
            <a:off x="6657775" y="3340224"/>
            <a:ext cx="2088231" cy="288032"/>
          </a:xfrm>
          <a:prstGeom prst="round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95000"/>
                    <a:lumOff val="5000"/>
                  </a:schemeClr>
                </a:solidFill>
              </a:rPr>
              <a:t>AAA </a:t>
            </a:r>
            <a:r>
              <a:rPr lang="ko-KR" altLang="en-US" b="1" dirty="0" smtClean="0">
                <a:solidFill>
                  <a:srgbClr val="FF0000"/>
                </a:solidFill>
              </a:rPr>
              <a:t>등록</a:t>
            </a:r>
            <a:endParaRPr lang="ko-KR" altLang="en-US" b="1" dirty="0">
              <a:solidFill>
                <a:srgbClr val="FF0000"/>
              </a:solidFill>
            </a:endParaRPr>
          </a:p>
        </p:txBody>
      </p:sp>
      <p:sp>
        <p:nvSpPr>
          <p:cNvPr id="6" name="모서리가 둥근 직사각형 5"/>
          <p:cNvSpPr/>
          <p:nvPr/>
        </p:nvSpPr>
        <p:spPr>
          <a:xfrm>
            <a:off x="6660233" y="3780656"/>
            <a:ext cx="2088231" cy="288032"/>
          </a:xfrm>
          <a:prstGeom prst="round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95000"/>
                    <a:lumOff val="5000"/>
                  </a:schemeClr>
                </a:solidFill>
              </a:rPr>
              <a:t>AAA </a:t>
            </a:r>
            <a:r>
              <a:rPr lang="ko-KR" altLang="en-US" b="1" dirty="0" smtClean="0">
                <a:solidFill>
                  <a:srgbClr val="66FF66"/>
                </a:solidFill>
              </a:rPr>
              <a:t>수정</a:t>
            </a:r>
            <a:endParaRPr lang="ko-KR" altLang="en-US" b="1" dirty="0">
              <a:solidFill>
                <a:srgbClr val="66FF66"/>
              </a:solidFill>
            </a:endParaRPr>
          </a:p>
        </p:txBody>
      </p:sp>
      <p:sp>
        <p:nvSpPr>
          <p:cNvPr id="8" name="모서리가 둥근 직사각형 7"/>
          <p:cNvSpPr/>
          <p:nvPr/>
        </p:nvSpPr>
        <p:spPr>
          <a:xfrm>
            <a:off x="6660233" y="4221088"/>
            <a:ext cx="2088231" cy="288032"/>
          </a:xfrm>
          <a:prstGeom prst="round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95000"/>
                    <a:lumOff val="5000"/>
                  </a:schemeClr>
                </a:solidFill>
              </a:rPr>
              <a:t>AAA </a:t>
            </a:r>
            <a:r>
              <a:rPr lang="ko-KR" altLang="en-US" b="1" dirty="0" smtClean="0">
                <a:solidFill>
                  <a:schemeClr val="accent4">
                    <a:lumMod val="50000"/>
                  </a:schemeClr>
                </a:solidFill>
              </a:rPr>
              <a:t>삭제</a:t>
            </a:r>
            <a:endParaRPr lang="ko-KR" altLang="en-US" b="1" dirty="0">
              <a:solidFill>
                <a:schemeClr val="accent4">
                  <a:lumMod val="50000"/>
                </a:schemeClr>
              </a:solidFill>
            </a:endParaRPr>
          </a:p>
        </p:txBody>
      </p:sp>
      <p:sp>
        <p:nvSpPr>
          <p:cNvPr id="3" name="직사각형 2"/>
          <p:cNvSpPr/>
          <p:nvPr/>
        </p:nvSpPr>
        <p:spPr>
          <a:xfrm>
            <a:off x="4853038" y="3338897"/>
            <a:ext cx="1152128" cy="28935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solidFill>
                  <a:schemeClr val="accent4">
                    <a:lumMod val="50000"/>
                  </a:schemeClr>
                </a:solidFill>
              </a:rPr>
              <a:t>회원관리</a:t>
            </a:r>
            <a:endParaRPr lang="ko-KR" altLang="en-US" sz="1400" dirty="0">
              <a:solidFill>
                <a:schemeClr val="accent4">
                  <a:lumMod val="50000"/>
                </a:schemeClr>
              </a:solidFill>
            </a:endParaRPr>
          </a:p>
        </p:txBody>
      </p:sp>
      <p:sp>
        <p:nvSpPr>
          <p:cNvPr id="9" name="모서리가 둥근 직사각형 8"/>
          <p:cNvSpPr/>
          <p:nvPr/>
        </p:nvSpPr>
        <p:spPr>
          <a:xfrm>
            <a:off x="6657774" y="2496515"/>
            <a:ext cx="2088231" cy="288032"/>
          </a:xfrm>
          <a:prstGeom prst="round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95000"/>
                    <a:lumOff val="5000"/>
                  </a:schemeClr>
                </a:solidFill>
              </a:rPr>
              <a:t>AAA </a:t>
            </a:r>
            <a:r>
              <a:rPr lang="ko-KR" altLang="en-US" dirty="0" smtClean="0">
                <a:solidFill>
                  <a:schemeClr val="tx1">
                    <a:lumMod val="95000"/>
                    <a:lumOff val="5000"/>
                  </a:schemeClr>
                </a:solidFill>
              </a:rPr>
              <a:t>목록</a:t>
            </a:r>
            <a:r>
              <a:rPr lang="ko-KR" altLang="en-US" b="1" dirty="0" smtClean="0">
                <a:solidFill>
                  <a:srgbClr val="0000FF"/>
                </a:solidFill>
              </a:rPr>
              <a:t>조회</a:t>
            </a:r>
            <a:endParaRPr lang="ko-KR" altLang="en-US" b="1" dirty="0">
              <a:solidFill>
                <a:srgbClr val="0000FF"/>
              </a:solidFill>
            </a:endParaRPr>
          </a:p>
        </p:txBody>
      </p:sp>
      <p:sp>
        <p:nvSpPr>
          <p:cNvPr id="4" name="직사각형 3"/>
          <p:cNvSpPr/>
          <p:nvPr/>
        </p:nvSpPr>
        <p:spPr>
          <a:xfrm>
            <a:off x="539551" y="2204864"/>
            <a:ext cx="1306939" cy="276999"/>
          </a:xfrm>
          <a:prstGeom prst="rect">
            <a:avLst/>
          </a:prstGeom>
        </p:spPr>
        <p:txBody>
          <a:bodyPr wrap="square">
            <a:spAutoFit/>
          </a:bodyPr>
          <a:lstStyle/>
          <a:p>
            <a:r>
              <a:rPr lang="ko-KR" altLang="en-US" sz="1200" b="1" dirty="0" smtClean="0">
                <a:latin typeface="맑은 고딕" pitchFamily="50" charset="-127"/>
                <a:ea typeface="맑은 고딕" pitchFamily="50" charset="-127"/>
              </a:rPr>
              <a:t>회원관리</a:t>
            </a:r>
            <a:r>
              <a:rPr lang="en-US" altLang="ko-KR" sz="1200" b="1" dirty="0" smtClean="0">
                <a:latin typeface="맑은 고딕" pitchFamily="50" charset="-127"/>
                <a:ea typeface="맑은 고딕" pitchFamily="50" charset="-127"/>
              </a:rPr>
              <a:t>.</a:t>
            </a:r>
            <a:r>
              <a:rPr lang="en-US" altLang="ko-KR" sz="1200" b="1" dirty="0" err="1" smtClean="0">
                <a:latin typeface="맑은 고딕" pitchFamily="50" charset="-127"/>
                <a:ea typeface="맑은 고딕" pitchFamily="50" charset="-127"/>
              </a:rPr>
              <a:t>jmx</a:t>
            </a:r>
            <a:endParaRPr lang="ko-KR" altLang="en-US" sz="1200" dirty="0"/>
          </a:p>
        </p:txBody>
      </p:sp>
      <p:cxnSp>
        <p:nvCxnSpPr>
          <p:cNvPr id="11" name="구부러진 연결선 10"/>
          <p:cNvCxnSpPr>
            <a:stCxn id="3" idx="3"/>
            <a:endCxn id="9" idx="1"/>
          </p:cNvCxnSpPr>
          <p:nvPr/>
        </p:nvCxnSpPr>
        <p:spPr>
          <a:xfrm flipV="1">
            <a:off x="6005166" y="2640531"/>
            <a:ext cx="652608" cy="843046"/>
          </a:xfrm>
          <a:prstGeom prst="curvedConnector3">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구부러진 연결선 12"/>
          <p:cNvCxnSpPr>
            <a:stCxn id="3" idx="3"/>
            <a:endCxn id="2" idx="1"/>
          </p:cNvCxnSpPr>
          <p:nvPr/>
        </p:nvCxnSpPr>
        <p:spPr>
          <a:xfrm flipV="1">
            <a:off x="6005166" y="3043808"/>
            <a:ext cx="652609" cy="439769"/>
          </a:xfrm>
          <a:prstGeom prst="curvedConnector3">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4849038" y="5548434"/>
            <a:ext cx="1152128" cy="28935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solidFill>
                  <a:schemeClr val="accent4">
                    <a:lumMod val="50000"/>
                  </a:schemeClr>
                </a:solidFill>
              </a:rPr>
              <a:t>포인트관리</a:t>
            </a:r>
            <a:endParaRPr lang="ko-KR" altLang="en-US" sz="1400" dirty="0">
              <a:solidFill>
                <a:schemeClr val="accent4">
                  <a:lumMod val="50000"/>
                </a:schemeClr>
              </a:solidFill>
            </a:endParaRPr>
          </a:p>
        </p:txBody>
      </p:sp>
      <p:sp>
        <p:nvSpPr>
          <p:cNvPr id="19" name="모서리가 둥근 직사각형 18"/>
          <p:cNvSpPr/>
          <p:nvPr/>
        </p:nvSpPr>
        <p:spPr>
          <a:xfrm>
            <a:off x="6660233" y="5374321"/>
            <a:ext cx="2088231" cy="288032"/>
          </a:xfrm>
          <a:prstGeom prst="round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95000"/>
                    <a:lumOff val="5000"/>
                  </a:schemeClr>
                </a:solidFill>
              </a:rPr>
              <a:t>……</a:t>
            </a:r>
            <a:endParaRPr lang="ko-KR" altLang="en-US" b="1" dirty="0">
              <a:solidFill>
                <a:srgbClr val="0000FF"/>
              </a:solidFill>
            </a:endParaRPr>
          </a:p>
        </p:txBody>
      </p:sp>
      <p:sp>
        <p:nvSpPr>
          <p:cNvPr id="20" name="모서리가 둥근 직사각형 19"/>
          <p:cNvSpPr/>
          <p:nvPr/>
        </p:nvSpPr>
        <p:spPr>
          <a:xfrm>
            <a:off x="6660233" y="5733256"/>
            <a:ext cx="2088231" cy="288032"/>
          </a:xfrm>
          <a:prstGeom prst="round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95000"/>
                    <a:lumOff val="5000"/>
                  </a:schemeClr>
                </a:solidFill>
              </a:rPr>
              <a:t>……</a:t>
            </a:r>
            <a:endParaRPr lang="ko-KR" altLang="en-US" b="1" dirty="0">
              <a:solidFill>
                <a:srgbClr val="0000FF"/>
              </a:solidFill>
            </a:endParaRPr>
          </a:p>
        </p:txBody>
      </p:sp>
      <p:cxnSp>
        <p:nvCxnSpPr>
          <p:cNvPr id="21" name="구부러진 연결선 20"/>
          <p:cNvCxnSpPr>
            <a:stCxn id="18" idx="3"/>
            <a:endCxn id="19" idx="1"/>
          </p:cNvCxnSpPr>
          <p:nvPr/>
        </p:nvCxnSpPr>
        <p:spPr>
          <a:xfrm flipV="1">
            <a:off x="6001166" y="5518337"/>
            <a:ext cx="659067" cy="174777"/>
          </a:xfrm>
          <a:prstGeom prst="curvedConnector3">
            <a:avLst>
              <a:gd name="adj1"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구부러진 연결선 23"/>
          <p:cNvCxnSpPr>
            <a:stCxn id="18" idx="3"/>
            <a:endCxn id="20" idx="1"/>
          </p:cNvCxnSpPr>
          <p:nvPr/>
        </p:nvCxnSpPr>
        <p:spPr>
          <a:xfrm>
            <a:off x="6001166" y="5693114"/>
            <a:ext cx="659067" cy="184158"/>
          </a:xfrm>
          <a:prstGeom prst="curvedConnector3">
            <a:avLst>
              <a:gd name="adj1"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구부러진 연결선 26"/>
          <p:cNvCxnSpPr>
            <a:stCxn id="3" idx="3"/>
            <a:endCxn id="6" idx="1"/>
          </p:cNvCxnSpPr>
          <p:nvPr/>
        </p:nvCxnSpPr>
        <p:spPr>
          <a:xfrm>
            <a:off x="6005166" y="3483577"/>
            <a:ext cx="655067" cy="441095"/>
          </a:xfrm>
          <a:prstGeom prst="curvedConnector3">
            <a:avLst>
              <a:gd name="adj1"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구부러진 연결선 29"/>
          <p:cNvCxnSpPr>
            <a:stCxn id="3" idx="3"/>
            <a:endCxn id="5" idx="1"/>
          </p:cNvCxnSpPr>
          <p:nvPr/>
        </p:nvCxnSpPr>
        <p:spPr>
          <a:xfrm>
            <a:off x="6005166" y="3483577"/>
            <a:ext cx="652609" cy="663"/>
          </a:xfrm>
          <a:prstGeom prst="curvedConnector3">
            <a:avLst>
              <a:gd name="adj1"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구부러진 연결선 32"/>
          <p:cNvCxnSpPr>
            <a:stCxn id="3" idx="3"/>
            <a:endCxn id="8" idx="1"/>
          </p:cNvCxnSpPr>
          <p:nvPr/>
        </p:nvCxnSpPr>
        <p:spPr>
          <a:xfrm>
            <a:off x="6005166" y="3483577"/>
            <a:ext cx="655067" cy="881527"/>
          </a:xfrm>
          <a:prstGeom prst="curvedConnector3">
            <a:avLst>
              <a:gd name="adj1"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766370" y="2532893"/>
            <a:ext cx="2077438" cy="25931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accent4">
                    <a:lumMod val="50000"/>
                  </a:schemeClr>
                </a:solidFill>
              </a:rPr>
              <a:t>(</a:t>
            </a:r>
            <a:r>
              <a:rPr lang="ko-KR" altLang="en-US" sz="1200" dirty="0">
                <a:solidFill>
                  <a:schemeClr val="accent4">
                    <a:lumMod val="50000"/>
                  </a:schemeClr>
                </a:solidFill>
              </a:rPr>
              <a:t>회원관리</a:t>
            </a:r>
            <a:r>
              <a:rPr lang="en-US" altLang="ko-KR" sz="1200" dirty="0">
                <a:solidFill>
                  <a:schemeClr val="accent4">
                    <a:lumMod val="50000"/>
                  </a:schemeClr>
                </a:solidFill>
              </a:rPr>
              <a:t>) Test </a:t>
            </a:r>
            <a:r>
              <a:rPr lang="en-US" altLang="ko-KR" sz="1200" dirty="0" smtClean="0">
                <a:solidFill>
                  <a:schemeClr val="accent4">
                    <a:lumMod val="50000"/>
                  </a:schemeClr>
                </a:solidFill>
              </a:rPr>
              <a:t>Plan</a:t>
            </a:r>
            <a:endParaRPr lang="ko-KR" altLang="en-US" sz="1200" dirty="0">
              <a:solidFill>
                <a:schemeClr val="accent4">
                  <a:lumMod val="50000"/>
                </a:schemeClr>
              </a:solidFill>
            </a:endParaRPr>
          </a:p>
        </p:txBody>
      </p:sp>
      <p:sp>
        <p:nvSpPr>
          <p:cNvPr id="35" name="직사각형 34"/>
          <p:cNvSpPr/>
          <p:nvPr/>
        </p:nvSpPr>
        <p:spPr>
          <a:xfrm>
            <a:off x="5959730" y="1772816"/>
            <a:ext cx="1420582" cy="369332"/>
          </a:xfrm>
          <a:prstGeom prst="rect">
            <a:avLst/>
          </a:prstGeom>
          <a:solidFill>
            <a:schemeClr val="tx2">
              <a:lumMod val="20000"/>
              <a:lumOff val="80000"/>
            </a:schemeClr>
          </a:solidFill>
        </p:spPr>
        <p:txBody>
          <a:bodyPr wrap="none">
            <a:spAutoFit/>
          </a:bodyPr>
          <a:lstStyle/>
          <a:p>
            <a:r>
              <a:rPr lang="ko-KR" altLang="en-US" b="1" dirty="0" smtClean="0">
                <a:latin typeface="맑은 고딕" pitchFamily="50" charset="-127"/>
                <a:ea typeface="맑은 고딕" pitchFamily="50" charset="-127"/>
              </a:rPr>
              <a:t>테스트 대상</a:t>
            </a:r>
            <a:endParaRPr lang="ko-KR" altLang="en-US" dirty="0"/>
          </a:p>
        </p:txBody>
      </p:sp>
      <p:sp>
        <p:nvSpPr>
          <p:cNvPr id="40" name="직사각형 39"/>
          <p:cNvSpPr/>
          <p:nvPr/>
        </p:nvSpPr>
        <p:spPr>
          <a:xfrm>
            <a:off x="1442804" y="1772816"/>
            <a:ext cx="1472454" cy="369332"/>
          </a:xfrm>
          <a:prstGeom prst="rect">
            <a:avLst/>
          </a:prstGeom>
          <a:solidFill>
            <a:schemeClr val="tx2">
              <a:lumMod val="20000"/>
              <a:lumOff val="80000"/>
            </a:schemeClr>
          </a:solidFill>
        </p:spPr>
        <p:txBody>
          <a:bodyPr wrap="none">
            <a:spAutoFit/>
          </a:bodyPr>
          <a:lstStyle/>
          <a:p>
            <a:r>
              <a:rPr lang="en-US" altLang="ko-KR" b="1" dirty="0" err="1" smtClean="0">
                <a:latin typeface="맑은 고딕" pitchFamily="50" charset="-127"/>
                <a:ea typeface="맑은 고딕" pitchFamily="50" charset="-127"/>
              </a:rPr>
              <a:t>Jmeter</a:t>
            </a:r>
            <a:r>
              <a:rPr lang="en-US" altLang="ko-KR" b="1" dirty="0" smtClean="0">
                <a:latin typeface="맑은 고딕" pitchFamily="50" charset="-127"/>
                <a:ea typeface="맑은 고딕" pitchFamily="50" charset="-127"/>
              </a:rPr>
              <a:t> </a:t>
            </a:r>
            <a:r>
              <a:rPr lang="ko-KR" altLang="en-US" b="1" dirty="0" smtClean="0">
                <a:latin typeface="맑은 고딕" pitchFamily="50" charset="-127"/>
                <a:ea typeface="맑은 고딕" pitchFamily="50" charset="-127"/>
              </a:rPr>
              <a:t>구성</a:t>
            </a:r>
            <a:endParaRPr lang="en-US" altLang="ko-KR" b="1" dirty="0" smtClean="0">
              <a:latin typeface="맑은 고딕" pitchFamily="50" charset="-127"/>
              <a:ea typeface="맑은 고딕" pitchFamily="50" charset="-127"/>
            </a:endParaRPr>
          </a:p>
        </p:txBody>
      </p:sp>
      <p:cxnSp>
        <p:nvCxnSpPr>
          <p:cNvPr id="41" name="직선 연결선 40"/>
          <p:cNvCxnSpPr/>
          <p:nvPr/>
        </p:nvCxnSpPr>
        <p:spPr>
          <a:xfrm>
            <a:off x="4283968" y="1772816"/>
            <a:ext cx="0" cy="4752528"/>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44" name="직사각형 43"/>
          <p:cNvSpPr/>
          <p:nvPr/>
        </p:nvSpPr>
        <p:spPr>
          <a:xfrm>
            <a:off x="971600" y="2852936"/>
            <a:ext cx="2015666" cy="198240"/>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50" dirty="0" smtClean="0">
                <a:solidFill>
                  <a:schemeClr val="accent4">
                    <a:lumMod val="50000"/>
                  </a:schemeClr>
                </a:solidFill>
              </a:rPr>
              <a:t>공통 헤더 설정</a:t>
            </a:r>
            <a:endParaRPr lang="ko-KR" altLang="en-US" sz="1050" dirty="0">
              <a:solidFill>
                <a:schemeClr val="accent4">
                  <a:lumMod val="50000"/>
                </a:schemeClr>
              </a:solidFill>
            </a:endParaRPr>
          </a:p>
        </p:txBody>
      </p:sp>
      <p:sp>
        <p:nvSpPr>
          <p:cNvPr id="46" name="직사각형 45"/>
          <p:cNvSpPr/>
          <p:nvPr/>
        </p:nvSpPr>
        <p:spPr>
          <a:xfrm>
            <a:off x="971600" y="3140968"/>
            <a:ext cx="2015666" cy="198240"/>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50" dirty="0" smtClean="0">
                <a:solidFill>
                  <a:schemeClr val="accent4">
                    <a:lumMod val="50000"/>
                  </a:schemeClr>
                </a:solidFill>
              </a:rPr>
              <a:t>공통 수행내용</a:t>
            </a:r>
            <a:r>
              <a:rPr lang="en-US" altLang="ko-KR" sz="1050" dirty="0" smtClean="0">
                <a:solidFill>
                  <a:schemeClr val="accent4">
                    <a:lumMod val="50000"/>
                  </a:schemeClr>
                </a:solidFill>
              </a:rPr>
              <a:t>(??) – </a:t>
            </a:r>
            <a:r>
              <a:rPr lang="ko-KR" altLang="en-US" sz="1050" dirty="0" smtClean="0">
                <a:solidFill>
                  <a:schemeClr val="accent4">
                    <a:lumMod val="50000"/>
                  </a:schemeClr>
                </a:solidFill>
              </a:rPr>
              <a:t>인증키</a:t>
            </a:r>
            <a:r>
              <a:rPr lang="en-US" altLang="ko-KR" sz="1050" dirty="0" smtClean="0">
                <a:solidFill>
                  <a:schemeClr val="accent4">
                    <a:lumMod val="50000"/>
                  </a:schemeClr>
                </a:solidFill>
              </a:rPr>
              <a:t>?</a:t>
            </a:r>
            <a:endParaRPr lang="ko-KR" altLang="en-US" sz="1050" dirty="0">
              <a:solidFill>
                <a:schemeClr val="accent4">
                  <a:lumMod val="50000"/>
                </a:schemeClr>
              </a:solidFill>
            </a:endParaRPr>
          </a:p>
        </p:txBody>
      </p:sp>
      <p:sp>
        <p:nvSpPr>
          <p:cNvPr id="47" name="직사각형 46"/>
          <p:cNvSpPr/>
          <p:nvPr/>
        </p:nvSpPr>
        <p:spPr>
          <a:xfrm>
            <a:off x="1187624" y="3717032"/>
            <a:ext cx="2304256" cy="22121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50" dirty="0" smtClean="0">
                <a:solidFill>
                  <a:schemeClr val="accent4">
                    <a:lumMod val="50000"/>
                  </a:schemeClr>
                </a:solidFill>
              </a:rPr>
              <a:t>개별 호출 전 사전 작업</a:t>
            </a:r>
            <a:endParaRPr lang="ko-KR" altLang="en-US" sz="1050" dirty="0">
              <a:solidFill>
                <a:schemeClr val="accent4">
                  <a:lumMod val="50000"/>
                </a:schemeClr>
              </a:solidFill>
            </a:endParaRPr>
          </a:p>
        </p:txBody>
      </p:sp>
      <p:sp>
        <p:nvSpPr>
          <p:cNvPr id="48" name="직사각형 47"/>
          <p:cNvSpPr/>
          <p:nvPr/>
        </p:nvSpPr>
        <p:spPr>
          <a:xfrm>
            <a:off x="971600" y="3385714"/>
            <a:ext cx="2077438" cy="25931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solidFill>
                  <a:schemeClr val="accent4">
                    <a:lumMod val="50000"/>
                  </a:schemeClr>
                </a:solidFill>
              </a:rPr>
              <a:t>쓰레드</a:t>
            </a:r>
            <a:r>
              <a:rPr lang="ko-KR" altLang="en-US" sz="1200" dirty="0" smtClean="0">
                <a:solidFill>
                  <a:schemeClr val="accent4">
                    <a:lumMod val="50000"/>
                  </a:schemeClr>
                </a:solidFill>
              </a:rPr>
              <a:t> 그룹</a:t>
            </a:r>
            <a:endParaRPr lang="ko-KR" altLang="en-US" sz="1200" dirty="0">
              <a:solidFill>
                <a:schemeClr val="accent4">
                  <a:lumMod val="50000"/>
                </a:schemeClr>
              </a:solidFill>
            </a:endParaRPr>
          </a:p>
        </p:txBody>
      </p:sp>
      <p:sp>
        <p:nvSpPr>
          <p:cNvPr id="49" name="직사각형 48"/>
          <p:cNvSpPr/>
          <p:nvPr/>
        </p:nvSpPr>
        <p:spPr>
          <a:xfrm>
            <a:off x="1187624" y="3980038"/>
            <a:ext cx="2304256" cy="22121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50" smtClean="0">
                <a:solidFill>
                  <a:schemeClr val="accent4">
                    <a:lumMod val="50000"/>
                  </a:schemeClr>
                </a:solidFill>
              </a:rPr>
              <a:t>AAA </a:t>
            </a:r>
            <a:r>
              <a:rPr lang="ko-KR" altLang="en-US" sz="1050" dirty="0" smtClean="0">
                <a:solidFill>
                  <a:schemeClr val="accent4">
                    <a:lumMod val="50000"/>
                  </a:schemeClr>
                </a:solidFill>
              </a:rPr>
              <a:t>목록조회</a:t>
            </a:r>
            <a:endParaRPr lang="ko-KR" altLang="en-US" sz="1050" dirty="0">
              <a:solidFill>
                <a:schemeClr val="accent4">
                  <a:lumMod val="50000"/>
                </a:schemeClr>
              </a:solidFill>
            </a:endParaRPr>
          </a:p>
        </p:txBody>
      </p:sp>
      <p:sp>
        <p:nvSpPr>
          <p:cNvPr id="50" name="직사각형 49"/>
          <p:cNvSpPr/>
          <p:nvPr/>
        </p:nvSpPr>
        <p:spPr>
          <a:xfrm>
            <a:off x="1187624" y="4240519"/>
            <a:ext cx="2304256" cy="22121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50" dirty="0" smtClean="0">
                <a:solidFill>
                  <a:schemeClr val="accent4">
                    <a:lumMod val="50000"/>
                  </a:schemeClr>
                </a:solidFill>
              </a:rPr>
              <a:t>AAA </a:t>
            </a:r>
            <a:r>
              <a:rPr lang="ko-KR" altLang="en-US" sz="1050" dirty="0" smtClean="0">
                <a:solidFill>
                  <a:schemeClr val="accent4">
                    <a:lumMod val="50000"/>
                  </a:schemeClr>
                </a:solidFill>
              </a:rPr>
              <a:t>조회</a:t>
            </a:r>
            <a:endParaRPr lang="ko-KR" altLang="en-US" sz="1050" dirty="0">
              <a:solidFill>
                <a:schemeClr val="accent4">
                  <a:lumMod val="50000"/>
                </a:schemeClr>
              </a:solidFill>
            </a:endParaRPr>
          </a:p>
        </p:txBody>
      </p:sp>
      <p:sp>
        <p:nvSpPr>
          <p:cNvPr id="51" name="직사각형 50"/>
          <p:cNvSpPr/>
          <p:nvPr/>
        </p:nvSpPr>
        <p:spPr>
          <a:xfrm>
            <a:off x="1187624" y="4514737"/>
            <a:ext cx="2304256" cy="22121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50" dirty="0" smtClean="0">
                <a:solidFill>
                  <a:schemeClr val="accent4">
                    <a:lumMod val="50000"/>
                  </a:schemeClr>
                </a:solidFill>
              </a:rPr>
              <a:t>AAA </a:t>
            </a:r>
            <a:r>
              <a:rPr lang="ko-KR" altLang="en-US" sz="1050" dirty="0" smtClean="0">
                <a:solidFill>
                  <a:schemeClr val="accent4">
                    <a:lumMod val="50000"/>
                  </a:schemeClr>
                </a:solidFill>
              </a:rPr>
              <a:t>등록</a:t>
            </a:r>
            <a:endParaRPr lang="ko-KR" altLang="en-US" sz="1050" dirty="0">
              <a:solidFill>
                <a:schemeClr val="accent4">
                  <a:lumMod val="50000"/>
                </a:schemeClr>
              </a:solidFill>
            </a:endParaRPr>
          </a:p>
        </p:txBody>
      </p:sp>
      <p:sp>
        <p:nvSpPr>
          <p:cNvPr id="52" name="직사각형 51"/>
          <p:cNvSpPr/>
          <p:nvPr/>
        </p:nvSpPr>
        <p:spPr>
          <a:xfrm>
            <a:off x="1187624" y="4791964"/>
            <a:ext cx="2304256" cy="22121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50" dirty="0" smtClean="0">
                <a:solidFill>
                  <a:schemeClr val="accent4">
                    <a:lumMod val="50000"/>
                  </a:schemeClr>
                </a:solidFill>
              </a:rPr>
              <a:t>AAA </a:t>
            </a:r>
            <a:r>
              <a:rPr lang="ko-KR" altLang="en-US" sz="1050" dirty="0" smtClean="0">
                <a:solidFill>
                  <a:schemeClr val="accent4">
                    <a:lumMod val="50000"/>
                  </a:schemeClr>
                </a:solidFill>
              </a:rPr>
              <a:t>수정</a:t>
            </a:r>
            <a:endParaRPr lang="ko-KR" altLang="en-US" sz="1050" dirty="0">
              <a:solidFill>
                <a:schemeClr val="accent4">
                  <a:lumMod val="50000"/>
                </a:schemeClr>
              </a:solidFill>
            </a:endParaRPr>
          </a:p>
        </p:txBody>
      </p:sp>
      <p:sp>
        <p:nvSpPr>
          <p:cNvPr id="53" name="직사각형 52"/>
          <p:cNvSpPr/>
          <p:nvPr/>
        </p:nvSpPr>
        <p:spPr>
          <a:xfrm>
            <a:off x="1187624" y="5079996"/>
            <a:ext cx="2304256" cy="22121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50" dirty="0" smtClean="0">
                <a:solidFill>
                  <a:schemeClr val="accent4">
                    <a:lumMod val="50000"/>
                  </a:schemeClr>
                </a:solidFill>
              </a:rPr>
              <a:t>AAA </a:t>
            </a:r>
            <a:r>
              <a:rPr lang="ko-KR" altLang="en-US" sz="1050" dirty="0" smtClean="0">
                <a:solidFill>
                  <a:schemeClr val="accent4">
                    <a:lumMod val="50000"/>
                  </a:schemeClr>
                </a:solidFill>
              </a:rPr>
              <a:t>삭제</a:t>
            </a:r>
            <a:endParaRPr lang="ko-KR" altLang="en-US" sz="1050" dirty="0">
              <a:solidFill>
                <a:schemeClr val="accent4">
                  <a:lumMod val="50000"/>
                </a:schemeClr>
              </a:solidFill>
            </a:endParaRPr>
          </a:p>
        </p:txBody>
      </p:sp>
      <p:sp>
        <p:nvSpPr>
          <p:cNvPr id="54" name="직사각형 53"/>
          <p:cNvSpPr/>
          <p:nvPr/>
        </p:nvSpPr>
        <p:spPr>
          <a:xfrm>
            <a:off x="1187624" y="5368028"/>
            <a:ext cx="2304256" cy="22121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50" dirty="0" smtClean="0">
                <a:solidFill>
                  <a:schemeClr val="accent4">
                    <a:lumMod val="50000"/>
                  </a:schemeClr>
                </a:solidFill>
              </a:rPr>
              <a:t>리포</a:t>
            </a:r>
            <a:r>
              <a:rPr lang="ko-KR" altLang="en-US" sz="1050" dirty="0">
                <a:solidFill>
                  <a:schemeClr val="accent4">
                    <a:lumMod val="50000"/>
                  </a:schemeClr>
                </a:solidFill>
              </a:rPr>
              <a:t>트</a:t>
            </a:r>
          </a:p>
        </p:txBody>
      </p:sp>
      <p:sp>
        <p:nvSpPr>
          <p:cNvPr id="55" name="직사각형 54"/>
          <p:cNvSpPr/>
          <p:nvPr/>
        </p:nvSpPr>
        <p:spPr>
          <a:xfrm>
            <a:off x="971600" y="5656060"/>
            <a:ext cx="2015666" cy="221212"/>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50" dirty="0" smtClean="0">
                <a:solidFill>
                  <a:schemeClr val="accent4">
                    <a:lumMod val="50000"/>
                  </a:schemeClr>
                </a:solidFill>
              </a:rPr>
              <a:t>공통 종료 초기화 작업</a:t>
            </a:r>
            <a:endParaRPr lang="ko-KR" altLang="en-US" sz="1050" dirty="0">
              <a:solidFill>
                <a:schemeClr val="accent4">
                  <a:lumMod val="50000"/>
                </a:schemeClr>
              </a:solidFill>
            </a:endParaRPr>
          </a:p>
        </p:txBody>
      </p:sp>
      <p:sp>
        <p:nvSpPr>
          <p:cNvPr id="56" name="직사각형 55"/>
          <p:cNvSpPr/>
          <p:nvPr/>
        </p:nvSpPr>
        <p:spPr>
          <a:xfrm>
            <a:off x="539552" y="6093296"/>
            <a:ext cx="1306939" cy="276999"/>
          </a:xfrm>
          <a:prstGeom prst="rect">
            <a:avLst/>
          </a:prstGeom>
        </p:spPr>
        <p:txBody>
          <a:bodyPr wrap="square">
            <a:spAutoFit/>
          </a:bodyPr>
          <a:lstStyle/>
          <a:p>
            <a:r>
              <a:rPr lang="ko-KR" altLang="en-US" sz="1200" b="1" dirty="0" smtClean="0">
                <a:latin typeface="맑은 고딕" pitchFamily="50" charset="-127"/>
                <a:ea typeface="맑은 고딕" pitchFamily="50" charset="-127"/>
              </a:rPr>
              <a:t>포인트관리</a:t>
            </a:r>
            <a:r>
              <a:rPr lang="en-US" altLang="ko-KR" sz="1200" b="1" dirty="0" smtClean="0">
                <a:latin typeface="맑은 고딕" pitchFamily="50" charset="-127"/>
                <a:ea typeface="맑은 고딕" pitchFamily="50" charset="-127"/>
              </a:rPr>
              <a:t>.</a:t>
            </a:r>
            <a:r>
              <a:rPr lang="en-US" altLang="ko-KR" sz="1200" b="1" dirty="0" err="1" smtClean="0">
                <a:latin typeface="맑은 고딕" pitchFamily="50" charset="-127"/>
                <a:ea typeface="맑은 고딕" pitchFamily="50" charset="-127"/>
              </a:rPr>
              <a:t>jmx</a:t>
            </a:r>
            <a:endParaRPr lang="ko-KR" altLang="en-US" sz="1200" dirty="0"/>
          </a:p>
        </p:txBody>
      </p:sp>
      <p:sp>
        <p:nvSpPr>
          <p:cNvPr id="45" name="왼쪽/오른쪽 화살표 44"/>
          <p:cNvSpPr/>
          <p:nvPr/>
        </p:nvSpPr>
        <p:spPr>
          <a:xfrm rot="710828">
            <a:off x="3818292" y="3248471"/>
            <a:ext cx="931350" cy="395302"/>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a:p>
        </p:txBody>
      </p:sp>
      <p:sp>
        <p:nvSpPr>
          <p:cNvPr id="59" name="왼쪽/오른쪽 화살표 58"/>
          <p:cNvSpPr/>
          <p:nvPr/>
        </p:nvSpPr>
        <p:spPr>
          <a:xfrm rot="19720297">
            <a:off x="3886793" y="5772719"/>
            <a:ext cx="931350" cy="395302"/>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490302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en-US" altLang="ko-KR" sz="1800" b="1" dirty="0" smtClean="0">
                <a:solidFill>
                  <a:schemeClr val="tx1">
                    <a:lumMod val="95000"/>
                    <a:lumOff val="5000"/>
                  </a:schemeClr>
                </a:solidFill>
                <a:latin typeface="맑은 고딕" pitchFamily="50" charset="-127"/>
                <a:ea typeface="맑은 고딕" pitchFamily="50" charset="-127"/>
              </a:rPr>
              <a:t>1. </a:t>
            </a:r>
            <a:r>
              <a:rPr lang="en-US" altLang="ko-KR" sz="1800" b="1" dirty="0" err="1" smtClean="0">
                <a:solidFill>
                  <a:schemeClr val="tx1">
                    <a:lumMod val="95000"/>
                    <a:lumOff val="5000"/>
                  </a:schemeClr>
                </a:solidFill>
                <a:latin typeface="맑은 고딕" pitchFamily="50" charset="-127"/>
                <a:ea typeface="맑은 고딕" pitchFamily="50" charset="-127"/>
              </a:rPr>
              <a:t>Jmeter</a:t>
            </a:r>
            <a:r>
              <a:rPr lang="en-US" altLang="ko-KR" sz="1800" b="1" dirty="0" smtClean="0">
                <a:solidFill>
                  <a:schemeClr val="tx1">
                    <a:lumMod val="95000"/>
                    <a:lumOff val="5000"/>
                  </a:schemeClr>
                </a:solidFill>
                <a:latin typeface="맑은 고딕" pitchFamily="50" charset="-127"/>
                <a:ea typeface="맑은 고딕" pitchFamily="50" charset="-127"/>
              </a:rPr>
              <a:t> </a:t>
            </a:r>
            <a:r>
              <a:rPr lang="ko-KR" altLang="en-US" sz="1800" b="1" dirty="0" smtClean="0">
                <a:solidFill>
                  <a:schemeClr val="tx1">
                    <a:lumMod val="95000"/>
                    <a:lumOff val="5000"/>
                  </a:schemeClr>
                </a:solidFill>
                <a:latin typeface="맑은 고딕" pitchFamily="50" charset="-127"/>
                <a:ea typeface="맑은 고딕" pitchFamily="50" charset="-127"/>
              </a:rPr>
              <a:t>설치 및 실행</a:t>
            </a:r>
            <a:endParaRPr lang="en-US" altLang="ko-KR" sz="1800" b="1" dirty="0" smtClean="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(1) </a:t>
            </a:r>
            <a:r>
              <a:rPr lang="ko-KR" altLang="en-US" sz="1400" dirty="0" smtClean="0">
                <a:solidFill>
                  <a:schemeClr val="tx1">
                    <a:lumMod val="95000"/>
                    <a:lumOff val="5000"/>
                  </a:schemeClr>
                </a:solidFill>
                <a:latin typeface="맑은 고딕" pitchFamily="50" charset="-127"/>
                <a:ea typeface="맑은 고딕" pitchFamily="50" charset="-127"/>
              </a:rPr>
              <a:t>다운로드 </a:t>
            </a:r>
            <a:r>
              <a:rPr lang="en-US" altLang="ko-KR" sz="1400" dirty="0" smtClean="0">
                <a:solidFill>
                  <a:schemeClr val="tx1">
                    <a:lumMod val="95000"/>
                    <a:lumOff val="5000"/>
                  </a:schemeClr>
                </a:solidFill>
                <a:latin typeface="맑은 고딕" pitchFamily="50" charset="-127"/>
                <a:ea typeface="맑은 고딕" pitchFamily="50" charset="-127"/>
              </a:rPr>
              <a:t>URL </a:t>
            </a:r>
            <a:r>
              <a:rPr lang="en-US" altLang="ko-KR" sz="1400" dirty="0">
                <a:solidFill>
                  <a:schemeClr val="tx1">
                    <a:lumMod val="95000"/>
                    <a:lumOff val="5000"/>
                  </a:schemeClr>
                </a:solidFill>
                <a:latin typeface="맑은 고딕" pitchFamily="50" charset="-127"/>
                <a:ea typeface="맑은 고딕" pitchFamily="50" charset="-127"/>
              </a:rPr>
              <a:t>: </a:t>
            </a:r>
            <a:r>
              <a:rPr lang="en-US" altLang="ko-KR" sz="1400" dirty="0">
                <a:solidFill>
                  <a:schemeClr val="tx1">
                    <a:lumMod val="95000"/>
                    <a:lumOff val="5000"/>
                  </a:schemeClr>
                </a:solidFill>
                <a:latin typeface="맑은 고딕" pitchFamily="50" charset="-127"/>
                <a:ea typeface="맑은 고딕" pitchFamily="50" charset="-127"/>
                <a:hlinkClick r:id="rId2"/>
              </a:rPr>
              <a:t>http://</a:t>
            </a:r>
            <a:r>
              <a:rPr lang="en-US" altLang="ko-KR" sz="1400" dirty="0" smtClean="0">
                <a:solidFill>
                  <a:schemeClr val="tx1">
                    <a:lumMod val="95000"/>
                    <a:lumOff val="5000"/>
                  </a:schemeClr>
                </a:solidFill>
                <a:latin typeface="맑은 고딕" pitchFamily="50" charset="-127"/>
                <a:ea typeface="맑은 고딕" pitchFamily="50" charset="-127"/>
                <a:hlinkClick r:id="rId2"/>
              </a:rPr>
              <a:t>jmeter.apache.org/download_jmeter.cgi</a:t>
            </a:r>
            <a:endParaRPr lang="en-US" altLang="ko-KR" sz="1400" dirty="0" smtClean="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r>
              <a:rPr lang="en-US" altLang="ko-KR" sz="1400" dirty="0">
                <a:solidFill>
                  <a:schemeClr val="tx1">
                    <a:lumMod val="95000"/>
                    <a:lumOff val="5000"/>
                  </a:schemeClr>
                </a:solidFill>
                <a:latin typeface="맑은 고딕" pitchFamily="50" charset="-127"/>
                <a:ea typeface="맑은 고딕" pitchFamily="50" charset="-127"/>
              </a:rPr>
              <a:t> </a:t>
            </a:r>
            <a:r>
              <a:rPr lang="en-US" altLang="ko-KR" sz="1400" dirty="0" smtClean="0">
                <a:solidFill>
                  <a:schemeClr val="tx1">
                    <a:lumMod val="95000"/>
                    <a:lumOff val="5000"/>
                  </a:schemeClr>
                </a:solidFill>
                <a:latin typeface="맑은 고딕" pitchFamily="50" charset="-127"/>
                <a:ea typeface="맑은 고딕" pitchFamily="50" charset="-127"/>
              </a:rPr>
              <a:t>  </a:t>
            </a:r>
            <a:r>
              <a:rPr lang="en-US" altLang="ko-KR" sz="1400" dirty="0" smtClean="0">
                <a:solidFill>
                  <a:schemeClr val="tx1">
                    <a:lumMod val="95000"/>
                    <a:lumOff val="5000"/>
                  </a:schemeClr>
                </a:solidFill>
                <a:latin typeface="맑은 고딕"/>
                <a:ea typeface="맑은 고딕"/>
              </a:rPr>
              <a:t>※ </a:t>
            </a:r>
            <a:r>
              <a:rPr lang="en-US" altLang="ko-KR" sz="1400" dirty="0" err="1" smtClean="0">
                <a:solidFill>
                  <a:schemeClr val="tx1">
                    <a:lumMod val="95000"/>
                    <a:lumOff val="5000"/>
                  </a:schemeClr>
                </a:solidFill>
                <a:latin typeface="맑은 고딕" pitchFamily="50" charset="-127"/>
                <a:ea typeface="맑은 고딕" pitchFamily="50" charset="-127"/>
              </a:rPr>
              <a:t>Jmeter</a:t>
            </a:r>
            <a:r>
              <a:rPr lang="ko-KR" altLang="en-US" sz="1400" dirty="0" smtClean="0">
                <a:solidFill>
                  <a:schemeClr val="tx1">
                    <a:lumMod val="95000"/>
                    <a:lumOff val="5000"/>
                  </a:schemeClr>
                </a:solidFill>
                <a:latin typeface="맑은 고딕" pitchFamily="50" charset="-127"/>
                <a:ea typeface="맑은 고딕" pitchFamily="50" charset="-127"/>
              </a:rPr>
              <a:t>는 </a:t>
            </a:r>
            <a:r>
              <a:rPr lang="en-US" altLang="ko-KR" sz="1400" dirty="0" smtClean="0">
                <a:solidFill>
                  <a:schemeClr val="tx1">
                    <a:lumMod val="95000"/>
                    <a:lumOff val="5000"/>
                  </a:schemeClr>
                </a:solidFill>
                <a:latin typeface="맑은 고딕" pitchFamily="50" charset="-127"/>
                <a:ea typeface="맑은 고딕" pitchFamily="50" charset="-127"/>
              </a:rPr>
              <a:t>Java </a:t>
            </a:r>
            <a:r>
              <a:rPr lang="ko-KR" altLang="en-US" sz="1400" dirty="0" smtClean="0">
                <a:solidFill>
                  <a:schemeClr val="tx1">
                    <a:lumMod val="95000"/>
                    <a:lumOff val="5000"/>
                  </a:schemeClr>
                </a:solidFill>
                <a:latin typeface="맑은 고딕" pitchFamily="50" charset="-127"/>
                <a:ea typeface="맑은 고딕" pitchFamily="50" charset="-127"/>
              </a:rPr>
              <a:t>기반으로 구현되어 있어 </a:t>
            </a:r>
            <a:r>
              <a:rPr lang="en-US" altLang="ko-KR" sz="1400" dirty="0" smtClean="0">
                <a:solidFill>
                  <a:schemeClr val="tx1">
                    <a:lumMod val="95000"/>
                    <a:lumOff val="5000"/>
                  </a:schemeClr>
                </a:solidFill>
                <a:latin typeface="맑은 고딕" pitchFamily="50" charset="-127"/>
                <a:ea typeface="맑은 고딕" pitchFamily="50" charset="-127"/>
              </a:rPr>
              <a:t>JDK</a:t>
            </a:r>
            <a:r>
              <a:rPr lang="ko-KR" altLang="en-US" sz="1400" dirty="0" smtClean="0">
                <a:solidFill>
                  <a:schemeClr val="tx1">
                    <a:lumMod val="95000"/>
                    <a:lumOff val="5000"/>
                  </a:schemeClr>
                </a:solidFill>
                <a:latin typeface="맑은 고딕" pitchFamily="50" charset="-127"/>
                <a:ea typeface="맑은 고딕" pitchFamily="50" charset="-127"/>
              </a:rPr>
              <a:t>가 필요하다</a:t>
            </a:r>
            <a:r>
              <a:rPr lang="en-US" altLang="ko-KR" sz="1400" dirty="0" smtClean="0">
                <a:solidFill>
                  <a:schemeClr val="tx1">
                    <a:lumMod val="95000"/>
                    <a:lumOff val="5000"/>
                  </a:schemeClr>
                </a:solidFill>
                <a:latin typeface="맑은 고딕" pitchFamily="50" charset="-127"/>
                <a:ea typeface="맑은 고딕" pitchFamily="50" charset="-127"/>
              </a:rPr>
              <a:t>. </a:t>
            </a:r>
            <a:r>
              <a:rPr lang="en-US" altLang="ko-KR" sz="1400" dirty="0" err="1" smtClean="0">
                <a:solidFill>
                  <a:schemeClr val="tx1">
                    <a:lumMod val="95000"/>
                    <a:lumOff val="5000"/>
                  </a:schemeClr>
                </a:solidFill>
                <a:latin typeface="맑은 고딕" pitchFamily="50" charset="-127"/>
                <a:ea typeface="맑은 고딕" pitchFamily="50" charset="-127"/>
              </a:rPr>
              <a:t>Jmeter</a:t>
            </a:r>
            <a:r>
              <a:rPr lang="en-US" altLang="ko-KR" sz="1400" dirty="0" smtClean="0">
                <a:solidFill>
                  <a:schemeClr val="tx1">
                    <a:lumMod val="95000"/>
                    <a:lumOff val="5000"/>
                  </a:schemeClr>
                </a:solidFill>
                <a:latin typeface="맑은 고딕" pitchFamily="50" charset="-127"/>
                <a:ea typeface="맑은 고딕" pitchFamily="50" charset="-127"/>
              </a:rPr>
              <a:t> 3.x </a:t>
            </a:r>
            <a:r>
              <a:rPr lang="ko-KR" altLang="en-US" sz="1400" dirty="0" smtClean="0">
                <a:solidFill>
                  <a:schemeClr val="tx1">
                    <a:lumMod val="95000"/>
                    <a:lumOff val="5000"/>
                  </a:schemeClr>
                </a:solidFill>
                <a:latin typeface="맑은 고딕" pitchFamily="50" charset="-127"/>
                <a:ea typeface="맑은 고딕" pitchFamily="50" charset="-127"/>
              </a:rPr>
              <a:t>이상 버전을 사용하기 위해서는 </a:t>
            </a:r>
            <a:r>
              <a:rPr lang="en-US" altLang="ko-KR" sz="1400" dirty="0" smtClean="0">
                <a:solidFill>
                  <a:schemeClr val="tx1">
                    <a:lumMod val="95000"/>
                    <a:lumOff val="5000"/>
                  </a:schemeClr>
                </a:solidFill>
                <a:latin typeface="맑은 고딕" pitchFamily="50" charset="-127"/>
                <a:ea typeface="맑은 고딕" pitchFamily="50" charset="-127"/>
              </a:rPr>
              <a:t>JAVA 8</a:t>
            </a:r>
            <a:r>
              <a:rPr lang="ko-KR" altLang="en-US" sz="1400" dirty="0" smtClean="0">
                <a:solidFill>
                  <a:schemeClr val="tx1">
                    <a:lumMod val="95000"/>
                    <a:lumOff val="5000"/>
                  </a:schemeClr>
                </a:solidFill>
                <a:latin typeface="맑은 고딕" pitchFamily="50" charset="-127"/>
                <a:ea typeface="맑은 고딕" pitchFamily="50" charset="-127"/>
              </a:rPr>
              <a:t>이상이 필요하다</a:t>
            </a:r>
            <a:endParaRPr lang="en-US" altLang="ko-KR" sz="1400" dirty="0" smtClean="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(2) </a:t>
            </a:r>
            <a:r>
              <a:rPr lang="ko-KR" altLang="en-US" sz="1400" dirty="0" smtClean="0">
                <a:solidFill>
                  <a:schemeClr val="tx1">
                    <a:lumMod val="95000"/>
                    <a:lumOff val="5000"/>
                  </a:schemeClr>
                </a:solidFill>
                <a:latin typeface="맑은 고딕" pitchFamily="50" charset="-127"/>
                <a:ea typeface="맑은 고딕" pitchFamily="50" charset="-127"/>
              </a:rPr>
              <a:t>설치된 폴더의 </a:t>
            </a:r>
            <a:r>
              <a:rPr lang="en-US" altLang="ko-KR" sz="1400" dirty="0" smtClean="0">
                <a:solidFill>
                  <a:schemeClr val="tx1">
                    <a:lumMod val="95000"/>
                    <a:lumOff val="5000"/>
                  </a:schemeClr>
                </a:solidFill>
                <a:latin typeface="맑은 고딕" pitchFamily="50" charset="-127"/>
                <a:ea typeface="맑은 고딕" pitchFamily="50" charset="-127"/>
              </a:rPr>
              <a:t>bin</a:t>
            </a:r>
            <a:r>
              <a:rPr lang="ko-KR" altLang="en-US" sz="1400" dirty="0" smtClean="0">
                <a:solidFill>
                  <a:schemeClr val="tx1">
                    <a:lumMod val="95000"/>
                    <a:lumOff val="5000"/>
                  </a:schemeClr>
                </a:solidFill>
                <a:latin typeface="맑은 고딕" pitchFamily="50" charset="-127"/>
                <a:ea typeface="맑은 고딕" pitchFamily="50" charset="-127"/>
              </a:rPr>
              <a:t>폴더 내 </a:t>
            </a:r>
            <a:r>
              <a:rPr lang="en-US" altLang="ko-KR" sz="1400" dirty="0" smtClean="0">
                <a:solidFill>
                  <a:schemeClr val="tx1">
                    <a:lumMod val="95000"/>
                    <a:lumOff val="5000"/>
                  </a:schemeClr>
                </a:solidFill>
                <a:latin typeface="맑은 고딕" pitchFamily="50" charset="-127"/>
                <a:ea typeface="맑은 고딕" pitchFamily="50" charset="-127"/>
              </a:rPr>
              <a:t>jmeter.bat</a:t>
            </a:r>
            <a:r>
              <a:rPr lang="ko-KR" altLang="en-US" sz="1400" dirty="0" smtClean="0">
                <a:solidFill>
                  <a:schemeClr val="tx1">
                    <a:lumMod val="95000"/>
                    <a:lumOff val="5000"/>
                  </a:schemeClr>
                </a:solidFill>
                <a:latin typeface="맑은 고딕" pitchFamily="50" charset="-127"/>
                <a:ea typeface="맑은 고딕" pitchFamily="50" charset="-127"/>
              </a:rPr>
              <a:t>를 클릭해서 실행한다</a:t>
            </a:r>
            <a:endParaRPr lang="en-US" altLang="ko-KR" dirty="0" smtClean="0">
              <a:solidFill>
                <a:schemeClr val="tx1">
                  <a:lumMod val="95000"/>
                  <a:lumOff val="5000"/>
                </a:schemeClr>
              </a:solidFill>
              <a:latin typeface="맑은 고딕" pitchFamily="50" charset="-127"/>
              <a:ea typeface="맑은 고딕" pitchFamily="50" charset="-127"/>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24" y="2938735"/>
            <a:ext cx="4241800" cy="28665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80724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en-US" altLang="ko-KR" sz="1800" b="1" dirty="0" smtClean="0">
                <a:solidFill>
                  <a:schemeClr val="tx1">
                    <a:lumMod val="95000"/>
                    <a:lumOff val="5000"/>
                  </a:schemeClr>
                </a:solidFill>
                <a:latin typeface="맑은 고딕" pitchFamily="50" charset="-127"/>
                <a:ea typeface="맑은 고딕" pitchFamily="50" charset="-127"/>
              </a:rPr>
              <a:t>※ </a:t>
            </a:r>
            <a:r>
              <a:rPr lang="ko-KR" altLang="en-US" sz="1800" b="1" dirty="0" smtClean="0">
                <a:solidFill>
                  <a:schemeClr val="tx1">
                    <a:lumMod val="95000"/>
                    <a:lumOff val="5000"/>
                  </a:schemeClr>
                </a:solidFill>
                <a:latin typeface="맑은 고딕" pitchFamily="50" charset="-127"/>
                <a:ea typeface="맑은 고딕" pitchFamily="50" charset="-127"/>
              </a:rPr>
              <a:t>실습 도메인 </a:t>
            </a:r>
            <a:r>
              <a:rPr lang="en-US" altLang="ko-KR" sz="1800" b="1" dirty="0" smtClean="0">
                <a:solidFill>
                  <a:schemeClr val="tx1">
                    <a:lumMod val="95000"/>
                    <a:lumOff val="5000"/>
                  </a:schemeClr>
                </a:solidFill>
                <a:latin typeface="맑은 고딕" pitchFamily="50" charset="-127"/>
                <a:ea typeface="맑은 고딕" pitchFamily="50" charset="-127"/>
              </a:rPr>
              <a:t>: </a:t>
            </a:r>
            <a:r>
              <a:rPr lang="en-US" altLang="ko-KR" sz="1800" b="1" dirty="0" smtClean="0">
                <a:solidFill>
                  <a:prstClr val="black"/>
                </a:solidFill>
                <a:latin typeface="맑은 고딕"/>
                <a:ea typeface="맑은 고딕"/>
                <a:cs typeface="+mn-cs"/>
                <a:hlinkClick r:id="rId2"/>
              </a:rPr>
              <a:t>http</a:t>
            </a:r>
            <a:r>
              <a:rPr lang="en-US" altLang="ko-KR" sz="1800" b="1" dirty="0">
                <a:solidFill>
                  <a:prstClr val="black"/>
                </a:solidFill>
                <a:latin typeface="맑은 고딕"/>
                <a:ea typeface="맑은 고딕"/>
                <a:cs typeface="+mn-cs"/>
                <a:hlinkClick r:id="rId2"/>
              </a:rPr>
              <a:t>://petstore.swagger.io/</a:t>
            </a:r>
            <a:endParaRPr lang="en-US" altLang="ko-KR" sz="1800" b="1" dirty="0">
              <a:solidFill>
                <a:prstClr val="black"/>
              </a:solidFill>
              <a:latin typeface="맑은 고딕"/>
              <a:ea typeface="맑은 고딕"/>
              <a:cs typeface="+mn-cs"/>
            </a:endParaRPr>
          </a:p>
          <a:p>
            <a:pPr eaLnBrk="1" latinLnBrk="0" hangingPunct="1">
              <a:lnSpc>
                <a:spcPct val="150000"/>
              </a:lnSpc>
            </a:pPr>
            <a:endParaRPr lang="en-US" altLang="ko-KR" sz="1400" dirty="0" smtClean="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r>
              <a:rPr lang="en-US" altLang="ko-KR" b="1" dirty="0" smtClean="0">
                <a:solidFill>
                  <a:schemeClr val="tx1">
                    <a:lumMod val="95000"/>
                    <a:lumOff val="5000"/>
                  </a:schemeClr>
                </a:solidFill>
                <a:latin typeface="맑은 고딕" pitchFamily="50" charset="-127"/>
                <a:ea typeface="맑은 고딕" pitchFamily="50" charset="-127"/>
              </a:rPr>
              <a:t>. Base URL : </a:t>
            </a:r>
            <a:r>
              <a:rPr lang="en-US" altLang="ko-KR" dirty="0"/>
              <a:t>Base URL: petstore.swagger.io/v2</a:t>
            </a:r>
            <a:endParaRPr lang="en-US" altLang="ko-KR" b="1" dirty="0" smtClean="0">
              <a:solidFill>
                <a:schemeClr val="tx1">
                  <a:lumMod val="95000"/>
                  <a:lumOff val="5000"/>
                </a:schemeClr>
              </a:solidFill>
              <a:latin typeface="맑은 고딕" pitchFamily="50" charset="-127"/>
              <a:ea typeface="맑은 고딕" pitchFamily="50" charset="-127"/>
            </a:endParaRPr>
          </a:p>
        </p:txBody>
      </p:sp>
      <p:sp>
        <p:nvSpPr>
          <p:cNvPr id="3" name="직사각형 2"/>
          <p:cNvSpPr/>
          <p:nvPr/>
        </p:nvSpPr>
        <p:spPr>
          <a:xfrm>
            <a:off x="4211960" y="2619710"/>
            <a:ext cx="4572000" cy="3293209"/>
          </a:xfrm>
          <a:prstGeom prst="rect">
            <a:avLst/>
          </a:prstGeom>
        </p:spPr>
        <p:txBody>
          <a:bodyPr>
            <a:spAutoFit/>
          </a:bodyPr>
          <a:lstStyle/>
          <a:p>
            <a:r>
              <a:rPr lang="en-US" altLang="ko-KR" sz="1600" dirty="0">
                <a:solidFill>
                  <a:schemeClr val="tx1">
                    <a:lumMod val="95000"/>
                    <a:lumOff val="5000"/>
                  </a:schemeClr>
                </a:solidFill>
                <a:latin typeface="맑은 고딕" pitchFamily="50" charset="-127"/>
                <a:ea typeface="맑은 고딕" pitchFamily="50" charset="-127"/>
              </a:rPr>
              <a:t>POST API : </a:t>
            </a:r>
            <a:r>
              <a:rPr lang="en-US" altLang="ko-KR" sz="1600" dirty="0">
                <a:latin typeface="맑은 고딕" panose="020B0503020000020004" pitchFamily="50" charset="-127"/>
                <a:ea typeface="맑은 고딕" panose="020B0503020000020004" pitchFamily="50" charset="-127"/>
                <a:hlinkClick r:id="rId3"/>
              </a:rPr>
              <a:t>/user</a:t>
            </a:r>
            <a:endParaRPr lang="en-US" altLang="ko-KR" sz="1600" dirty="0">
              <a:latin typeface="맑은 고딕" panose="020B0503020000020004" pitchFamily="50" charset="-127"/>
              <a:ea typeface="맑은 고딕" panose="020B0503020000020004" pitchFamily="50" charset="-127"/>
            </a:endParaRPr>
          </a:p>
          <a:p>
            <a:endParaRPr lang="en-US" altLang="ko-KR" sz="1600" dirty="0" smtClean="0">
              <a:latin typeface="맑은 고딕" panose="020B0503020000020004" pitchFamily="50" charset="-127"/>
              <a:ea typeface="맑은 고딕" panose="020B0503020000020004" pitchFamily="50" charset="-127"/>
            </a:endParaRPr>
          </a:p>
          <a:p>
            <a:endParaRPr lang="en-US" altLang="ko-KR" sz="1600" dirty="0">
              <a:latin typeface="맑은 고딕" panose="020B0503020000020004" pitchFamily="50" charset="-127"/>
              <a:ea typeface="맑은 고딕" panose="020B0503020000020004" pitchFamily="50" charset="-127"/>
            </a:endParaRPr>
          </a:p>
          <a:p>
            <a:r>
              <a:rPr lang="en-US" altLang="ko-KR" sz="1600" dirty="0" smtClean="0">
                <a:latin typeface="맑은 고딕" panose="020B0503020000020004" pitchFamily="50" charset="-127"/>
                <a:ea typeface="맑은 고딕" panose="020B0503020000020004" pitchFamily="50" charset="-127"/>
              </a:rPr>
              <a:t>{</a:t>
            </a:r>
            <a:r>
              <a:rPr lang="en-US" altLang="ko-KR" sz="1600" b="1" dirty="0" smtClean="0">
                <a:solidFill>
                  <a:srgbClr val="555555"/>
                </a:solidFill>
                <a:latin typeface="맑은 고딕" panose="020B0503020000020004" pitchFamily="50" charset="-127"/>
                <a:ea typeface="맑은 고딕" panose="020B0503020000020004" pitchFamily="50" charset="-127"/>
              </a:rPr>
              <a:t> </a:t>
            </a:r>
          </a:p>
          <a:p>
            <a:pPr lvl="1"/>
            <a:r>
              <a:rPr lang="en-US" altLang="ko-KR" sz="1600" dirty="0" smtClean="0">
                <a:solidFill>
                  <a:srgbClr val="555555"/>
                </a:solidFill>
                <a:latin typeface="맑은 고딕" panose="020B0503020000020004" pitchFamily="50" charset="-127"/>
                <a:ea typeface="맑은 고딕" panose="020B0503020000020004" pitchFamily="50" charset="-127"/>
              </a:rPr>
              <a:t>"</a:t>
            </a:r>
            <a:r>
              <a:rPr lang="en-US" altLang="ko-KR" sz="1600" dirty="0">
                <a:solidFill>
                  <a:srgbClr val="555555"/>
                </a:solidFill>
                <a:latin typeface="맑은 고딕" panose="020B0503020000020004" pitchFamily="50" charset="-127"/>
                <a:ea typeface="맑은 고딕" panose="020B0503020000020004" pitchFamily="50" charset="-127"/>
              </a:rPr>
              <a:t>id"</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0</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endParaRPr lang="en-US" altLang="ko-KR" sz="1600" b="1" dirty="0" smtClean="0">
              <a:solidFill>
                <a:srgbClr val="555555"/>
              </a:solidFill>
              <a:latin typeface="맑은 고딕" panose="020B0503020000020004" pitchFamily="50" charset="-127"/>
              <a:ea typeface="맑은 고딕" panose="020B0503020000020004" pitchFamily="50" charset="-127"/>
            </a:endParaRPr>
          </a:p>
          <a:p>
            <a:pPr lvl="1"/>
            <a:r>
              <a:rPr lang="en-US" altLang="ko-KR" sz="1600" dirty="0" smtClean="0">
                <a:solidFill>
                  <a:srgbClr val="555555"/>
                </a:solidFill>
                <a:latin typeface="맑은 고딕" panose="020B0503020000020004" pitchFamily="50" charset="-127"/>
                <a:ea typeface="맑은 고딕" panose="020B0503020000020004" pitchFamily="50" charset="-127"/>
              </a:rPr>
              <a:t>"</a:t>
            </a:r>
            <a:r>
              <a:rPr lang="en-US" altLang="ko-KR" sz="1600" dirty="0">
                <a:solidFill>
                  <a:srgbClr val="555555"/>
                </a:solidFill>
                <a:latin typeface="맑은 고딕" panose="020B0503020000020004" pitchFamily="50" charset="-127"/>
                <a:ea typeface="맑은 고딕" panose="020B0503020000020004" pitchFamily="50" charset="-127"/>
              </a:rPr>
              <a:t>username"</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r>
              <a:rPr lang="en-US" altLang="ko-KR" sz="1600" dirty="0">
                <a:solidFill>
                  <a:srgbClr val="555555"/>
                </a:solidFill>
                <a:latin typeface="맑은 고딕" panose="020B0503020000020004" pitchFamily="50" charset="-127"/>
                <a:ea typeface="맑은 고딕" panose="020B0503020000020004" pitchFamily="50" charset="-127"/>
              </a:rPr>
              <a:t>"string"</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endParaRPr lang="en-US" altLang="ko-KR" sz="1600" b="1" dirty="0" smtClean="0">
              <a:solidFill>
                <a:srgbClr val="555555"/>
              </a:solidFill>
              <a:latin typeface="맑은 고딕" panose="020B0503020000020004" pitchFamily="50" charset="-127"/>
              <a:ea typeface="맑은 고딕" panose="020B0503020000020004" pitchFamily="50" charset="-127"/>
            </a:endParaRPr>
          </a:p>
          <a:p>
            <a:pPr lvl="1"/>
            <a:r>
              <a:rPr lang="en-US" altLang="ko-KR" sz="1600" dirty="0" smtClean="0">
                <a:solidFill>
                  <a:srgbClr val="555555"/>
                </a:solidFill>
                <a:latin typeface="맑은 고딕" panose="020B0503020000020004" pitchFamily="50" charset="-127"/>
                <a:ea typeface="맑은 고딕" panose="020B0503020000020004" pitchFamily="50" charset="-127"/>
              </a:rPr>
              <a:t>"</a:t>
            </a:r>
            <a:r>
              <a:rPr lang="en-US" altLang="ko-KR" sz="1600" dirty="0" err="1">
                <a:solidFill>
                  <a:srgbClr val="555555"/>
                </a:solidFill>
                <a:latin typeface="맑은 고딕" panose="020B0503020000020004" pitchFamily="50" charset="-127"/>
                <a:ea typeface="맑은 고딕" panose="020B0503020000020004" pitchFamily="50" charset="-127"/>
              </a:rPr>
              <a:t>firstName</a:t>
            </a:r>
            <a:r>
              <a:rPr lang="en-US" altLang="ko-KR" sz="1600" dirty="0">
                <a:solidFill>
                  <a:srgbClr val="555555"/>
                </a:solidFill>
                <a:latin typeface="맑은 고딕" panose="020B0503020000020004" pitchFamily="50" charset="-127"/>
                <a:ea typeface="맑은 고딕" panose="020B0503020000020004" pitchFamily="50" charset="-127"/>
              </a:rPr>
              <a:t>"</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r>
              <a:rPr lang="en-US" altLang="ko-KR" sz="1600" dirty="0">
                <a:solidFill>
                  <a:srgbClr val="555555"/>
                </a:solidFill>
                <a:latin typeface="맑은 고딕" panose="020B0503020000020004" pitchFamily="50" charset="-127"/>
                <a:ea typeface="맑은 고딕" panose="020B0503020000020004" pitchFamily="50" charset="-127"/>
              </a:rPr>
              <a:t>"string"</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endParaRPr lang="en-US" altLang="ko-KR" sz="1600" b="1" dirty="0" smtClean="0">
              <a:solidFill>
                <a:srgbClr val="555555"/>
              </a:solidFill>
              <a:latin typeface="맑은 고딕" panose="020B0503020000020004" pitchFamily="50" charset="-127"/>
              <a:ea typeface="맑은 고딕" panose="020B0503020000020004" pitchFamily="50" charset="-127"/>
            </a:endParaRPr>
          </a:p>
          <a:p>
            <a:pPr lvl="1"/>
            <a:r>
              <a:rPr lang="en-US" altLang="ko-KR" sz="1600" dirty="0" smtClean="0">
                <a:solidFill>
                  <a:srgbClr val="555555"/>
                </a:solidFill>
                <a:latin typeface="맑은 고딕" panose="020B0503020000020004" pitchFamily="50" charset="-127"/>
                <a:ea typeface="맑은 고딕" panose="020B0503020000020004" pitchFamily="50" charset="-127"/>
              </a:rPr>
              <a:t>"</a:t>
            </a:r>
            <a:r>
              <a:rPr lang="en-US" altLang="ko-KR" sz="1600" dirty="0" err="1">
                <a:solidFill>
                  <a:srgbClr val="555555"/>
                </a:solidFill>
                <a:latin typeface="맑은 고딕" panose="020B0503020000020004" pitchFamily="50" charset="-127"/>
                <a:ea typeface="맑은 고딕" panose="020B0503020000020004" pitchFamily="50" charset="-127"/>
              </a:rPr>
              <a:t>lastName</a:t>
            </a:r>
            <a:r>
              <a:rPr lang="en-US" altLang="ko-KR" sz="1600" dirty="0">
                <a:solidFill>
                  <a:srgbClr val="555555"/>
                </a:solidFill>
                <a:latin typeface="맑은 고딕" panose="020B0503020000020004" pitchFamily="50" charset="-127"/>
                <a:ea typeface="맑은 고딕" panose="020B0503020000020004" pitchFamily="50" charset="-127"/>
              </a:rPr>
              <a:t>"</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r>
              <a:rPr lang="en-US" altLang="ko-KR" sz="1600" dirty="0">
                <a:solidFill>
                  <a:srgbClr val="555555"/>
                </a:solidFill>
                <a:latin typeface="맑은 고딕" panose="020B0503020000020004" pitchFamily="50" charset="-127"/>
                <a:ea typeface="맑은 고딕" panose="020B0503020000020004" pitchFamily="50" charset="-127"/>
              </a:rPr>
              <a:t>"string"</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endParaRPr lang="en-US" altLang="ko-KR" sz="1600" b="1" dirty="0" smtClean="0">
              <a:solidFill>
                <a:srgbClr val="555555"/>
              </a:solidFill>
              <a:latin typeface="맑은 고딕" panose="020B0503020000020004" pitchFamily="50" charset="-127"/>
              <a:ea typeface="맑은 고딕" panose="020B0503020000020004" pitchFamily="50" charset="-127"/>
            </a:endParaRPr>
          </a:p>
          <a:p>
            <a:pPr lvl="1"/>
            <a:r>
              <a:rPr lang="en-US" altLang="ko-KR" sz="1600" dirty="0" smtClean="0">
                <a:solidFill>
                  <a:srgbClr val="555555"/>
                </a:solidFill>
                <a:latin typeface="맑은 고딕" panose="020B0503020000020004" pitchFamily="50" charset="-127"/>
                <a:ea typeface="맑은 고딕" panose="020B0503020000020004" pitchFamily="50" charset="-127"/>
              </a:rPr>
              <a:t>"</a:t>
            </a:r>
            <a:r>
              <a:rPr lang="en-US" altLang="ko-KR" sz="1600" dirty="0">
                <a:solidFill>
                  <a:srgbClr val="555555"/>
                </a:solidFill>
                <a:latin typeface="맑은 고딕" panose="020B0503020000020004" pitchFamily="50" charset="-127"/>
                <a:ea typeface="맑은 고딕" panose="020B0503020000020004" pitchFamily="50" charset="-127"/>
              </a:rPr>
              <a:t>email"</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r>
              <a:rPr lang="en-US" altLang="ko-KR" sz="1600" dirty="0">
                <a:solidFill>
                  <a:srgbClr val="555555"/>
                </a:solidFill>
                <a:latin typeface="맑은 고딕" panose="020B0503020000020004" pitchFamily="50" charset="-127"/>
                <a:ea typeface="맑은 고딕" panose="020B0503020000020004" pitchFamily="50" charset="-127"/>
              </a:rPr>
              <a:t>"string"</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endParaRPr lang="en-US" altLang="ko-KR" sz="1600" b="1" dirty="0" smtClean="0">
              <a:solidFill>
                <a:srgbClr val="555555"/>
              </a:solidFill>
              <a:latin typeface="맑은 고딕" panose="020B0503020000020004" pitchFamily="50" charset="-127"/>
              <a:ea typeface="맑은 고딕" panose="020B0503020000020004" pitchFamily="50" charset="-127"/>
            </a:endParaRPr>
          </a:p>
          <a:p>
            <a:pPr lvl="1"/>
            <a:r>
              <a:rPr lang="en-US" altLang="ko-KR" sz="1600" dirty="0" smtClean="0">
                <a:solidFill>
                  <a:srgbClr val="555555"/>
                </a:solidFill>
                <a:latin typeface="맑은 고딕" panose="020B0503020000020004" pitchFamily="50" charset="-127"/>
                <a:ea typeface="맑은 고딕" panose="020B0503020000020004" pitchFamily="50" charset="-127"/>
              </a:rPr>
              <a:t>"</a:t>
            </a:r>
            <a:r>
              <a:rPr lang="en-US" altLang="ko-KR" sz="1600" dirty="0">
                <a:solidFill>
                  <a:srgbClr val="555555"/>
                </a:solidFill>
                <a:latin typeface="맑은 고딕" panose="020B0503020000020004" pitchFamily="50" charset="-127"/>
                <a:ea typeface="맑은 고딕" panose="020B0503020000020004" pitchFamily="50" charset="-127"/>
              </a:rPr>
              <a:t>password"</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r>
              <a:rPr lang="en-US" altLang="ko-KR" sz="1600" dirty="0">
                <a:solidFill>
                  <a:srgbClr val="555555"/>
                </a:solidFill>
                <a:latin typeface="맑은 고딕" panose="020B0503020000020004" pitchFamily="50" charset="-127"/>
                <a:ea typeface="맑은 고딕" panose="020B0503020000020004" pitchFamily="50" charset="-127"/>
              </a:rPr>
              <a:t>"string"</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endParaRPr lang="en-US" altLang="ko-KR" sz="1600" b="1" dirty="0" smtClean="0">
              <a:solidFill>
                <a:srgbClr val="555555"/>
              </a:solidFill>
              <a:latin typeface="맑은 고딕" panose="020B0503020000020004" pitchFamily="50" charset="-127"/>
              <a:ea typeface="맑은 고딕" panose="020B0503020000020004" pitchFamily="50" charset="-127"/>
            </a:endParaRPr>
          </a:p>
          <a:p>
            <a:pPr lvl="1"/>
            <a:r>
              <a:rPr lang="en-US" altLang="ko-KR" sz="1600" dirty="0" smtClean="0">
                <a:solidFill>
                  <a:srgbClr val="555555"/>
                </a:solidFill>
                <a:latin typeface="맑은 고딕" panose="020B0503020000020004" pitchFamily="50" charset="-127"/>
                <a:ea typeface="맑은 고딕" panose="020B0503020000020004" pitchFamily="50" charset="-127"/>
              </a:rPr>
              <a:t>"</a:t>
            </a:r>
            <a:r>
              <a:rPr lang="en-US" altLang="ko-KR" sz="1600" dirty="0">
                <a:solidFill>
                  <a:srgbClr val="555555"/>
                </a:solidFill>
                <a:latin typeface="맑은 고딕" panose="020B0503020000020004" pitchFamily="50" charset="-127"/>
                <a:ea typeface="맑은 고딕" panose="020B0503020000020004" pitchFamily="50" charset="-127"/>
              </a:rPr>
              <a:t>phone"</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r>
              <a:rPr lang="en-US" altLang="ko-KR" sz="1600" dirty="0">
                <a:solidFill>
                  <a:srgbClr val="555555"/>
                </a:solidFill>
                <a:latin typeface="맑은 고딕" panose="020B0503020000020004" pitchFamily="50" charset="-127"/>
                <a:ea typeface="맑은 고딕" panose="020B0503020000020004" pitchFamily="50" charset="-127"/>
              </a:rPr>
              <a:t>"string"</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a:t>
            </a:r>
            <a:endParaRPr lang="en-US" altLang="ko-KR" sz="1600" b="1" dirty="0" smtClean="0">
              <a:solidFill>
                <a:srgbClr val="555555"/>
              </a:solidFill>
              <a:latin typeface="맑은 고딕" panose="020B0503020000020004" pitchFamily="50" charset="-127"/>
              <a:ea typeface="맑은 고딕" panose="020B0503020000020004" pitchFamily="50" charset="-127"/>
            </a:endParaRPr>
          </a:p>
          <a:p>
            <a:pPr lvl="1"/>
            <a:r>
              <a:rPr lang="en-US" altLang="ko-KR" sz="1600" dirty="0" smtClean="0">
                <a:solidFill>
                  <a:srgbClr val="555555"/>
                </a:solidFill>
                <a:latin typeface="맑은 고딕" panose="020B0503020000020004" pitchFamily="50" charset="-127"/>
                <a:ea typeface="맑은 고딕" panose="020B0503020000020004" pitchFamily="50" charset="-127"/>
              </a:rPr>
              <a:t>"</a:t>
            </a:r>
            <a:r>
              <a:rPr lang="en-US" altLang="ko-KR" sz="1600" dirty="0" err="1">
                <a:solidFill>
                  <a:srgbClr val="555555"/>
                </a:solidFill>
                <a:latin typeface="맑은 고딕" panose="020B0503020000020004" pitchFamily="50" charset="-127"/>
                <a:ea typeface="맑은 고딕" panose="020B0503020000020004" pitchFamily="50" charset="-127"/>
              </a:rPr>
              <a:t>userStatus</a:t>
            </a:r>
            <a:r>
              <a:rPr lang="en-US" altLang="ko-KR" sz="1600" dirty="0">
                <a:solidFill>
                  <a:srgbClr val="555555"/>
                </a:solidFill>
                <a:latin typeface="맑은 고딕" panose="020B0503020000020004" pitchFamily="50" charset="-127"/>
                <a:ea typeface="맑은 고딕" panose="020B0503020000020004" pitchFamily="50" charset="-127"/>
              </a:rPr>
              <a:t>"</a:t>
            </a:r>
            <a:r>
              <a:rPr lang="en-US" altLang="ko-KR" sz="1600" dirty="0">
                <a:latin typeface="맑은 고딕" panose="020B0503020000020004" pitchFamily="50" charset="-127"/>
                <a:ea typeface="맑은 고딕" panose="020B0503020000020004" pitchFamily="50" charset="-127"/>
              </a:rPr>
              <a:t>:</a:t>
            </a:r>
            <a:r>
              <a:rPr lang="en-US" altLang="ko-KR" sz="1600" b="1" dirty="0">
                <a:solidFill>
                  <a:srgbClr val="555555"/>
                </a:solidFill>
                <a:latin typeface="맑은 고딕" panose="020B0503020000020004" pitchFamily="50" charset="-127"/>
                <a:ea typeface="맑은 고딕" panose="020B0503020000020004" pitchFamily="50" charset="-127"/>
              </a:rPr>
              <a:t> 0 </a:t>
            </a:r>
            <a:endParaRPr lang="en-US" altLang="ko-KR" sz="1600" b="1" dirty="0" smtClean="0">
              <a:solidFill>
                <a:srgbClr val="555555"/>
              </a:solidFill>
              <a:latin typeface="맑은 고딕" panose="020B0503020000020004" pitchFamily="50" charset="-127"/>
              <a:ea typeface="맑은 고딕" panose="020B0503020000020004" pitchFamily="50" charset="-127"/>
            </a:endParaRPr>
          </a:p>
          <a:p>
            <a:r>
              <a:rPr lang="en-US" altLang="ko-KR" sz="1600" dirty="0" smtClean="0">
                <a:latin typeface="맑은 고딕" panose="020B0503020000020004" pitchFamily="50" charset="-127"/>
                <a:ea typeface="맑은 고딕" panose="020B0503020000020004" pitchFamily="50" charset="-127"/>
              </a:rPr>
              <a:t>}</a:t>
            </a:r>
            <a:endParaRPr lang="ko-KR" altLang="en-US" sz="1600" dirty="0">
              <a:latin typeface="맑은 고딕" panose="020B0503020000020004" pitchFamily="50" charset="-127"/>
              <a:ea typeface="맑은 고딕" panose="020B0503020000020004" pitchFamily="50" charset="-127"/>
            </a:endParaRPr>
          </a:p>
        </p:txBody>
      </p:sp>
      <p:sp>
        <p:nvSpPr>
          <p:cNvPr id="8" name="직사각형 7"/>
          <p:cNvSpPr/>
          <p:nvPr/>
        </p:nvSpPr>
        <p:spPr>
          <a:xfrm>
            <a:off x="467544" y="2619710"/>
            <a:ext cx="2626040" cy="1152688"/>
          </a:xfrm>
          <a:prstGeom prst="rect">
            <a:avLst/>
          </a:prstGeom>
        </p:spPr>
        <p:txBody>
          <a:bodyPr wrap="none">
            <a:spAutoFit/>
          </a:bodyPr>
          <a:lstStyle/>
          <a:p>
            <a:pPr lvl="0" latinLnBrk="0">
              <a:lnSpc>
                <a:spcPct val="150000"/>
              </a:lnSpc>
            </a:pPr>
            <a:r>
              <a:rPr lang="en-US" altLang="ko-KR" sz="1600" dirty="0">
                <a:solidFill>
                  <a:prstClr val="black">
                    <a:lumMod val="95000"/>
                    <a:lumOff val="5000"/>
                  </a:prstClr>
                </a:solidFill>
                <a:latin typeface="맑은 고딕" pitchFamily="50" charset="-127"/>
                <a:ea typeface="맑은 고딕" pitchFamily="50" charset="-127"/>
              </a:rPr>
              <a:t>GET API, </a:t>
            </a:r>
            <a:r>
              <a:rPr lang="en-US" altLang="ko-KR" sz="1600" dirty="0">
                <a:solidFill>
                  <a:prstClr val="black"/>
                </a:solidFill>
                <a:hlinkClick r:id="rId4"/>
              </a:rPr>
              <a:t>/user/{username</a:t>
            </a:r>
            <a:r>
              <a:rPr lang="en-US" altLang="ko-KR" sz="1600" dirty="0" smtClean="0">
                <a:solidFill>
                  <a:prstClr val="black"/>
                </a:solidFill>
                <a:hlinkClick r:id="rId4"/>
              </a:rPr>
              <a:t>}</a:t>
            </a:r>
            <a:endParaRPr lang="en-US" altLang="ko-KR" sz="1600" dirty="0" smtClean="0">
              <a:solidFill>
                <a:prstClr val="black"/>
              </a:solidFill>
            </a:endParaRPr>
          </a:p>
          <a:p>
            <a:pPr latinLnBrk="0">
              <a:lnSpc>
                <a:spcPct val="150000"/>
              </a:lnSpc>
            </a:pPr>
            <a:r>
              <a:rPr lang="en-US" altLang="ko-KR" sz="1600" dirty="0"/>
              <a:t>username</a:t>
            </a:r>
            <a:r>
              <a:rPr lang="en-US" altLang="ko-KR" sz="1600" dirty="0">
                <a:solidFill>
                  <a:srgbClr val="FF0000"/>
                </a:solidFill>
              </a:rPr>
              <a:t> </a:t>
            </a:r>
            <a:endParaRPr lang="ko-KR" altLang="en-US" sz="1600" dirty="0"/>
          </a:p>
          <a:p>
            <a:pPr lvl="0" latinLnBrk="0">
              <a:lnSpc>
                <a:spcPct val="150000"/>
              </a:lnSpc>
            </a:pPr>
            <a:endParaRPr lang="en-US" altLang="ko-KR" sz="1600" dirty="0">
              <a:solidFill>
                <a:prstClr val="black">
                  <a:lumMod val="95000"/>
                  <a:lumOff val="5000"/>
                </a:prstClr>
              </a:solidFill>
              <a:latin typeface="맑은 고딕" pitchFamily="50" charset="-127"/>
              <a:ea typeface="맑은 고딕" pitchFamily="50" charset="-127"/>
            </a:endParaRPr>
          </a:p>
        </p:txBody>
      </p:sp>
    </p:spTree>
    <p:extLst>
      <p:ext uri="{BB962C8B-B14F-4D97-AF65-F5344CB8AC3E}">
        <p14:creationId xmlns:p14="http://schemas.microsoft.com/office/powerpoint/2010/main" val="1700071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5"/>
            <a:ext cx="8568952" cy="540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90544"/>
            <a:ext cx="1440160" cy="208823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690544"/>
            <a:ext cx="1405676" cy="2088231"/>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40757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latinLnBrk="0" hangingPunct="1"/>
            <a:r>
              <a:rPr lang="en-US" altLang="ko-KR" sz="1800" b="1" dirty="0" smtClean="0">
                <a:solidFill>
                  <a:schemeClr val="tx1">
                    <a:lumMod val="95000"/>
                    <a:lumOff val="5000"/>
                  </a:schemeClr>
                </a:solidFill>
                <a:latin typeface="맑은 고딕" pitchFamily="50" charset="-127"/>
                <a:ea typeface="맑은 고딕" pitchFamily="50" charset="-127"/>
              </a:rPr>
              <a:t>2. </a:t>
            </a:r>
            <a:r>
              <a:rPr lang="ko-KR" altLang="en-US" sz="1800" b="1" dirty="0" smtClean="0">
                <a:solidFill>
                  <a:schemeClr val="tx1">
                    <a:lumMod val="95000"/>
                    <a:lumOff val="5000"/>
                  </a:schemeClr>
                </a:solidFill>
                <a:latin typeface="맑은 고딕" pitchFamily="50" charset="-127"/>
                <a:ea typeface="맑은 고딕" pitchFamily="50" charset="-127"/>
              </a:rPr>
              <a:t>테스트 플랜 생성</a:t>
            </a:r>
            <a:endParaRPr lang="en-US" altLang="ko-KR" sz="1800" b="1" dirty="0" smtClean="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(1) </a:t>
            </a:r>
            <a:r>
              <a:rPr lang="ko-KR" altLang="en-US" sz="1400" dirty="0" smtClean="0">
                <a:solidFill>
                  <a:schemeClr val="tx1">
                    <a:lumMod val="95000"/>
                    <a:lumOff val="5000"/>
                  </a:schemeClr>
                </a:solidFill>
                <a:latin typeface="맑은 고딕" pitchFamily="50" charset="-127"/>
                <a:ea typeface="맑은 고딕" pitchFamily="50" charset="-127"/>
              </a:rPr>
              <a:t>업무구분 당 </a:t>
            </a:r>
            <a:r>
              <a:rPr lang="en-US" altLang="ko-KR" sz="1400" dirty="0" smtClean="0">
                <a:solidFill>
                  <a:schemeClr val="tx1">
                    <a:lumMod val="95000"/>
                    <a:lumOff val="5000"/>
                  </a:schemeClr>
                </a:solidFill>
                <a:latin typeface="맑은 고딕" pitchFamily="50" charset="-127"/>
                <a:ea typeface="맑은 고딕" pitchFamily="50" charset="-127"/>
              </a:rPr>
              <a:t>1</a:t>
            </a:r>
            <a:r>
              <a:rPr lang="ko-KR" altLang="en-US" sz="1400" dirty="0" smtClean="0">
                <a:solidFill>
                  <a:schemeClr val="tx1">
                    <a:lumMod val="95000"/>
                    <a:lumOff val="5000"/>
                  </a:schemeClr>
                </a:solidFill>
                <a:latin typeface="맑은 고딕" pitchFamily="50" charset="-127"/>
                <a:ea typeface="맑은 고딕" pitchFamily="50" charset="-127"/>
              </a:rPr>
              <a:t>개 테스트 플랜으로 구성하며</a:t>
            </a:r>
            <a:r>
              <a:rPr lang="en-US" altLang="ko-KR" sz="1400" dirty="0" smtClean="0">
                <a:solidFill>
                  <a:schemeClr val="tx1">
                    <a:lumMod val="95000"/>
                    <a:lumOff val="5000"/>
                  </a:schemeClr>
                </a:solidFill>
                <a:latin typeface="맑은 고딕" pitchFamily="50" charset="-127"/>
                <a:ea typeface="맑은 고딕" pitchFamily="50" charset="-127"/>
              </a:rPr>
              <a:t>, </a:t>
            </a:r>
            <a:r>
              <a:rPr lang="ko-KR" altLang="en-US" sz="1400" dirty="0" smtClean="0">
                <a:solidFill>
                  <a:schemeClr val="tx1">
                    <a:lumMod val="95000"/>
                    <a:lumOff val="5000"/>
                  </a:schemeClr>
                </a:solidFill>
                <a:latin typeface="맑은 고딕" pitchFamily="50" charset="-127"/>
                <a:ea typeface="맑은 고딕" pitchFamily="50" charset="-127"/>
              </a:rPr>
              <a:t>저장한 테스트 플랜 단위로 물리적인 </a:t>
            </a:r>
            <a:r>
              <a:rPr lang="en-US" altLang="ko-KR" sz="1400" dirty="0" err="1" smtClean="0">
                <a:solidFill>
                  <a:schemeClr val="tx1">
                    <a:lumMod val="95000"/>
                    <a:lumOff val="5000"/>
                  </a:schemeClr>
                </a:solidFill>
                <a:latin typeface="맑은 고딕" pitchFamily="50" charset="-127"/>
                <a:ea typeface="맑은 고딕" pitchFamily="50" charset="-127"/>
              </a:rPr>
              <a:t>jmeter</a:t>
            </a:r>
            <a:r>
              <a:rPr lang="en-US" altLang="ko-KR" sz="1400" dirty="0" smtClean="0">
                <a:solidFill>
                  <a:schemeClr val="tx1">
                    <a:lumMod val="95000"/>
                    <a:lumOff val="5000"/>
                  </a:schemeClr>
                </a:solidFill>
                <a:latin typeface="맑은 고딕" pitchFamily="50" charset="-127"/>
                <a:ea typeface="맑은 고딕" pitchFamily="50" charset="-127"/>
              </a:rPr>
              <a:t> </a:t>
            </a:r>
            <a:r>
              <a:rPr lang="ko-KR" altLang="en-US" sz="1400" dirty="0" smtClean="0">
                <a:solidFill>
                  <a:schemeClr val="tx1">
                    <a:lumMod val="95000"/>
                    <a:lumOff val="5000"/>
                  </a:schemeClr>
                </a:solidFill>
                <a:latin typeface="맑은 고딕" pitchFamily="50" charset="-127"/>
                <a:ea typeface="맑은 고딕" pitchFamily="50" charset="-127"/>
              </a:rPr>
              <a:t>파일 </a:t>
            </a:r>
            <a:r>
              <a:rPr lang="en-US" altLang="ko-KR" sz="1400" dirty="0" smtClean="0">
                <a:solidFill>
                  <a:schemeClr val="tx1">
                    <a:lumMod val="95000"/>
                    <a:lumOff val="5000"/>
                  </a:schemeClr>
                </a:solidFill>
                <a:latin typeface="맑은 고딕" pitchFamily="50" charset="-127"/>
                <a:ea typeface="맑은 고딕" pitchFamily="50" charset="-127"/>
              </a:rPr>
              <a:t>.</a:t>
            </a:r>
            <a:r>
              <a:rPr lang="en-US" altLang="ko-KR" sz="1400" dirty="0" err="1" smtClean="0">
                <a:solidFill>
                  <a:schemeClr val="tx1">
                    <a:lumMod val="95000"/>
                    <a:lumOff val="5000"/>
                  </a:schemeClr>
                </a:solidFill>
                <a:latin typeface="맑은 고딕" pitchFamily="50" charset="-127"/>
                <a:ea typeface="맑은 고딕" pitchFamily="50" charset="-127"/>
              </a:rPr>
              <a:t>jmx</a:t>
            </a:r>
            <a:r>
              <a:rPr lang="ko-KR" altLang="en-US" sz="1400" dirty="0" smtClean="0">
                <a:solidFill>
                  <a:schemeClr val="tx1">
                    <a:lumMod val="95000"/>
                    <a:lumOff val="5000"/>
                  </a:schemeClr>
                </a:solidFill>
                <a:latin typeface="맑은 고딕" pitchFamily="50" charset="-127"/>
                <a:ea typeface="맑은 고딕" pitchFamily="50" charset="-127"/>
              </a:rPr>
              <a:t>가 생성된다</a:t>
            </a:r>
            <a:endParaRPr lang="en-US" altLang="ko-KR" sz="1400" dirty="0" smtClean="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endParaRPr lang="en-US" altLang="ko-KR" sz="1400" dirty="0" smtClean="0">
              <a:solidFill>
                <a:schemeClr val="tx1">
                  <a:lumMod val="95000"/>
                  <a:lumOff val="5000"/>
                </a:schemeClr>
              </a:solidFill>
              <a:latin typeface="맑은 고딕" pitchFamily="50" charset="-127"/>
              <a:ea typeface="맑은 고딕" pitchFamily="50" charset="-127"/>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24" y="2186914"/>
            <a:ext cx="8100392" cy="42664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95093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p:cNvSpPr/>
          <p:nvPr/>
        </p:nvSpPr>
        <p:spPr>
          <a:xfrm>
            <a:off x="266416" y="275475"/>
            <a:ext cx="7617951" cy="447999"/>
          </a:xfrm>
          <a:prstGeom prst="rect">
            <a:avLst/>
          </a:prstGeom>
        </p:spPr>
        <p:txBody>
          <a:bodyPr wrap="square" lIns="77907" tIns="38953" rIns="77907" bIns="38953" anchor="ctr">
            <a:spAutoFit/>
          </a:bodyPr>
          <a:lstStyle/>
          <a:p>
            <a:pPr eaLnBrk="0" hangingPunct="0">
              <a:defRPr/>
            </a:pPr>
            <a:r>
              <a:rPr lang="en-US" altLang="ko-KR" sz="2400" b="1" dirty="0" err="1"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Jmeter</a:t>
            </a:r>
            <a:r>
              <a:rPr lang="en-US" altLang="ko-KR"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 </a:t>
            </a:r>
            <a:r>
              <a:rPr lang="ko-KR" altLang="en-US" sz="2400" b="1" dirty="0" smtClean="0">
                <a:solidFill>
                  <a:srgbClr val="1428A0"/>
                </a:solidFill>
                <a:latin typeface="맑은 고딕" panose="020B0503020000020004" pitchFamily="50" charset="-127"/>
                <a:ea typeface="맑은 고딕" panose="020B0503020000020004" pitchFamily="50" charset="-127"/>
                <a:cs typeface="Segoe UI" panose="020B0502040204020203" pitchFamily="34" charset="0"/>
              </a:rPr>
              <a:t>상세 수행</a:t>
            </a:r>
            <a:endParaRPr lang="ko-KR" altLang="en-US" sz="2400" b="1" dirty="0">
              <a:solidFill>
                <a:srgbClr val="1428A0"/>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 name="Text Placeholder 5"/>
          <p:cNvSpPr txBox="1">
            <a:spLocks/>
          </p:cNvSpPr>
          <p:nvPr/>
        </p:nvSpPr>
        <p:spPr bwMode="auto">
          <a:xfrm>
            <a:off x="330200" y="1052736"/>
            <a:ext cx="822960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eaLnBrk="0" fontAlgn="base" hangingPunct="0">
              <a:spcBef>
                <a:spcPct val="20000"/>
              </a:spcBef>
              <a:spcAft>
                <a:spcPct val="0"/>
              </a:spcAft>
              <a:buFont typeface="Wingdings" pitchFamily="2" charset="2"/>
              <a:buNone/>
              <a:defRPr sz="1600" kern="1200">
                <a:solidFill>
                  <a:srgbClr val="595959"/>
                </a:solidFill>
                <a:latin typeface="Roboto Regular"/>
                <a:ea typeface="Roboto Regular"/>
                <a:cs typeface="Roboto Regular"/>
              </a:defRPr>
            </a:lvl1pPr>
            <a:lvl2pPr marL="457200" indent="0" algn="l" defTabSz="457200" rtl="0" eaLnBrk="0" fontAlgn="base" hangingPunct="0">
              <a:spcBef>
                <a:spcPct val="20000"/>
              </a:spcBef>
              <a:spcAft>
                <a:spcPct val="0"/>
              </a:spcAft>
              <a:buFont typeface="Arial"/>
              <a:buNone/>
              <a:defRPr sz="1600" kern="1200">
                <a:solidFill>
                  <a:srgbClr val="595959"/>
                </a:solidFill>
                <a:latin typeface="Roboto Regular"/>
                <a:ea typeface="Roboto Regular"/>
                <a:cs typeface="Roboto Regular"/>
              </a:defRPr>
            </a:lvl2pPr>
            <a:lvl3pPr marL="914400" indent="0" algn="l" defTabSz="457200" rtl="0" eaLnBrk="0" fontAlgn="base" hangingPunct="0">
              <a:spcBef>
                <a:spcPct val="20000"/>
              </a:spcBef>
              <a:spcAft>
                <a:spcPct val="0"/>
              </a:spcAft>
              <a:buFont typeface="Arial" pitchFamily="34" charset="0"/>
              <a:buNone/>
              <a:defRPr sz="2400" kern="1200">
                <a:solidFill>
                  <a:srgbClr val="595959"/>
                </a:solidFill>
                <a:latin typeface="Roboto Regular"/>
                <a:ea typeface="Roboto Regular"/>
                <a:cs typeface="Roboto Regular"/>
              </a:defRPr>
            </a:lvl3pPr>
            <a:lvl4pPr marL="13716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4pPr>
            <a:lvl5pPr marL="1828800" indent="0" algn="l" defTabSz="457200" rtl="0" eaLnBrk="0" fontAlgn="base" hangingPunct="0">
              <a:spcBef>
                <a:spcPct val="20000"/>
              </a:spcBef>
              <a:spcAft>
                <a:spcPct val="0"/>
              </a:spcAft>
              <a:buFont typeface="Arial" pitchFamily="34" charset="0"/>
              <a:buNone/>
              <a:defRPr sz="2000" kern="1200">
                <a:solidFill>
                  <a:srgbClr val="595959"/>
                </a:solidFill>
                <a:latin typeface="Roboto Regular"/>
                <a:ea typeface="Roboto Regular"/>
                <a:cs typeface="Roboto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defTabSz="914400" eaLnBrk="1" fontAlgn="auto" latinLnBrk="0" hangingPunct="1">
              <a:spcBef>
                <a:spcPts val="0"/>
              </a:spcBef>
              <a:spcAft>
                <a:spcPts val="0"/>
              </a:spcAft>
            </a:pPr>
            <a:r>
              <a:rPr lang="en-US" altLang="ko-KR" sz="1800" b="1" dirty="0" smtClean="0">
                <a:solidFill>
                  <a:schemeClr val="tx1">
                    <a:lumMod val="95000"/>
                    <a:lumOff val="5000"/>
                  </a:schemeClr>
                </a:solidFill>
                <a:latin typeface="맑은 고딕" pitchFamily="50" charset="-127"/>
                <a:ea typeface="맑은 고딕" pitchFamily="50" charset="-127"/>
                <a:cs typeface="+mn-cs"/>
              </a:rPr>
              <a:t>3. </a:t>
            </a:r>
            <a:r>
              <a:rPr lang="ko-KR" altLang="en-US" sz="1800" b="1" dirty="0" smtClean="0">
                <a:solidFill>
                  <a:schemeClr val="tx1">
                    <a:lumMod val="95000"/>
                    <a:lumOff val="5000"/>
                  </a:schemeClr>
                </a:solidFill>
                <a:latin typeface="맑은 고딕" pitchFamily="50" charset="-127"/>
                <a:ea typeface="맑은 고딕" pitchFamily="50" charset="-127"/>
                <a:cs typeface="+mn-cs"/>
              </a:rPr>
              <a:t>요청헤더에 대한 공통 설정</a:t>
            </a:r>
            <a:endParaRPr lang="en-US" altLang="ko-KR" sz="1800" b="1" dirty="0">
              <a:solidFill>
                <a:schemeClr val="tx1">
                  <a:lumMod val="95000"/>
                  <a:lumOff val="5000"/>
                </a:schemeClr>
              </a:solidFill>
              <a:latin typeface="맑은 고딕" pitchFamily="50" charset="-127"/>
              <a:ea typeface="맑은 고딕" pitchFamily="50" charset="-127"/>
              <a:cs typeface="+mn-cs"/>
            </a:endParaRPr>
          </a:p>
          <a:p>
            <a:pPr eaLnBrk="1" latinLnBrk="0" hangingPunct="1">
              <a:lnSpc>
                <a:spcPct val="150000"/>
              </a:lnSpc>
            </a:pPr>
            <a:r>
              <a:rPr lang="en-US" altLang="ko-KR" sz="1400" dirty="0" smtClean="0">
                <a:solidFill>
                  <a:schemeClr val="tx1">
                    <a:lumMod val="95000"/>
                    <a:lumOff val="5000"/>
                  </a:schemeClr>
                </a:solidFill>
                <a:latin typeface="맑은 고딕" pitchFamily="50" charset="-127"/>
                <a:ea typeface="맑은 고딕" pitchFamily="50" charset="-127"/>
              </a:rPr>
              <a:t>  - </a:t>
            </a:r>
            <a:r>
              <a:rPr lang="en-US" altLang="ko-KR" sz="1400" dirty="0" err="1" smtClean="0">
                <a:solidFill>
                  <a:schemeClr val="tx1">
                    <a:lumMod val="95000"/>
                    <a:lumOff val="5000"/>
                  </a:schemeClr>
                </a:solidFill>
                <a:latin typeface="맑은 고딕" pitchFamily="50" charset="-127"/>
                <a:ea typeface="맑은 고딕" pitchFamily="50" charset="-127"/>
              </a:rPr>
              <a:t>TestPlan</a:t>
            </a:r>
            <a:r>
              <a:rPr lang="ko-KR" altLang="en-US" sz="1400" dirty="0" smtClean="0">
                <a:solidFill>
                  <a:schemeClr val="tx1">
                    <a:lumMod val="95000"/>
                    <a:lumOff val="5000"/>
                  </a:schemeClr>
                </a:solidFill>
                <a:latin typeface="맑은 고딕" pitchFamily="50" charset="-127"/>
                <a:ea typeface="맑은 고딕" pitchFamily="50" charset="-127"/>
              </a:rPr>
              <a:t>을 선택하고 </a:t>
            </a:r>
            <a:r>
              <a:rPr lang="en-US" altLang="ko-KR" sz="1400" dirty="0" smtClean="0">
                <a:solidFill>
                  <a:schemeClr val="tx1">
                    <a:lumMod val="95000"/>
                    <a:lumOff val="5000"/>
                  </a:schemeClr>
                </a:solidFill>
                <a:latin typeface="맑은 고딕" pitchFamily="50" charset="-127"/>
                <a:ea typeface="맑은 고딕" pitchFamily="50" charset="-127"/>
              </a:rPr>
              <a:t>Add &gt; </a:t>
            </a:r>
            <a:r>
              <a:rPr lang="en-US" altLang="ko-KR" sz="1400" dirty="0" err="1" smtClean="0">
                <a:solidFill>
                  <a:schemeClr val="tx1">
                    <a:lumMod val="95000"/>
                    <a:lumOff val="5000"/>
                  </a:schemeClr>
                </a:solidFill>
                <a:latin typeface="맑은 고딕" pitchFamily="50" charset="-127"/>
                <a:ea typeface="맑은 고딕" pitchFamily="50" charset="-127"/>
              </a:rPr>
              <a:t>Config</a:t>
            </a:r>
            <a:r>
              <a:rPr lang="en-US" altLang="ko-KR" sz="1400" dirty="0" smtClean="0">
                <a:solidFill>
                  <a:schemeClr val="tx1">
                    <a:lumMod val="95000"/>
                    <a:lumOff val="5000"/>
                  </a:schemeClr>
                </a:solidFill>
                <a:latin typeface="맑은 고딕" pitchFamily="50" charset="-127"/>
                <a:ea typeface="맑은 고딕" pitchFamily="50" charset="-127"/>
              </a:rPr>
              <a:t> Element &gt; HTTP Header Manager</a:t>
            </a:r>
            <a:r>
              <a:rPr lang="ko-KR" altLang="en-US" sz="1400" dirty="0" smtClean="0">
                <a:solidFill>
                  <a:schemeClr val="tx1">
                    <a:lumMod val="95000"/>
                    <a:lumOff val="5000"/>
                  </a:schemeClr>
                </a:solidFill>
                <a:latin typeface="맑은 고딕" pitchFamily="50" charset="-127"/>
                <a:ea typeface="맑은 고딕" pitchFamily="50" charset="-127"/>
              </a:rPr>
              <a:t>를 선택해서 공통 헤더를 생성한다</a:t>
            </a:r>
            <a:endParaRPr lang="en-US" altLang="ko-KR" sz="1400" dirty="0" smtClean="0">
              <a:solidFill>
                <a:schemeClr val="tx1">
                  <a:lumMod val="95000"/>
                  <a:lumOff val="5000"/>
                </a:schemeClr>
              </a:solidFill>
              <a:latin typeface="맑은 고딕" pitchFamily="50" charset="-127"/>
              <a:ea typeface="맑은 고딕" pitchFamily="50" charset="-127"/>
            </a:endParaRPr>
          </a:p>
          <a:p>
            <a:pPr eaLnBrk="1" latinLnBrk="0" hangingPunct="1">
              <a:lnSpc>
                <a:spcPct val="150000"/>
              </a:lnSpc>
            </a:pPr>
            <a:r>
              <a:rPr lang="en-US" altLang="ko-KR" sz="1400" dirty="0">
                <a:solidFill>
                  <a:schemeClr val="tx1">
                    <a:lumMod val="95000"/>
                    <a:lumOff val="5000"/>
                  </a:schemeClr>
                </a:solidFill>
                <a:latin typeface="맑은 고딕" pitchFamily="50" charset="-127"/>
                <a:ea typeface="맑은 고딕" pitchFamily="50" charset="-127"/>
              </a:rPr>
              <a:t> </a:t>
            </a:r>
            <a:r>
              <a:rPr lang="en-US" altLang="ko-KR" sz="1400" dirty="0" smtClean="0">
                <a:solidFill>
                  <a:schemeClr val="tx1">
                    <a:lumMod val="95000"/>
                    <a:lumOff val="5000"/>
                  </a:schemeClr>
                </a:solidFill>
                <a:latin typeface="맑은 고딕" pitchFamily="50" charset="-127"/>
                <a:ea typeface="맑은 고딕" pitchFamily="50" charset="-127"/>
              </a:rPr>
              <a:t> - (</a:t>
            </a:r>
            <a:r>
              <a:rPr lang="ko-KR" altLang="en-US" sz="1400" dirty="0" smtClean="0">
                <a:solidFill>
                  <a:schemeClr val="tx1">
                    <a:lumMod val="95000"/>
                    <a:lumOff val="5000"/>
                  </a:schemeClr>
                </a:solidFill>
                <a:latin typeface="맑은 고딕" pitchFamily="50" charset="-127"/>
                <a:ea typeface="맑은 고딕" pitchFamily="50" charset="-127"/>
              </a:rPr>
              <a:t>이후</a:t>
            </a:r>
            <a:r>
              <a:rPr lang="en-US" altLang="ko-KR" sz="1400" dirty="0" smtClean="0">
                <a:solidFill>
                  <a:schemeClr val="tx1">
                    <a:lumMod val="95000"/>
                    <a:lumOff val="5000"/>
                  </a:schemeClr>
                </a:solidFill>
                <a:latin typeface="맑은 고딕" pitchFamily="50" charset="-127"/>
                <a:ea typeface="맑은 고딕" pitchFamily="50" charset="-127"/>
              </a:rPr>
              <a:t> </a:t>
            </a:r>
            <a:r>
              <a:rPr lang="ko-KR" altLang="en-US" sz="1400" dirty="0" smtClean="0">
                <a:solidFill>
                  <a:schemeClr val="tx1">
                    <a:lumMod val="95000"/>
                    <a:lumOff val="5000"/>
                  </a:schemeClr>
                </a:solidFill>
                <a:latin typeface="맑은 고딕" pitchFamily="50" charset="-127"/>
                <a:ea typeface="맑은 고딕" pitchFamily="50" charset="-127"/>
              </a:rPr>
              <a:t>변경 예정</a:t>
            </a:r>
            <a:r>
              <a:rPr lang="en-US" altLang="ko-KR" sz="1400" dirty="0" smtClean="0">
                <a:solidFill>
                  <a:schemeClr val="tx1">
                    <a:lumMod val="95000"/>
                    <a:lumOff val="5000"/>
                  </a:schemeClr>
                </a:solidFill>
                <a:latin typeface="맑은 고딕" pitchFamily="50" charset="-127"/>
                <a:ea typeface="맑은 고딕" pitchFamily="50" charset="-127"/>
              </a:rPr>
              <a:t>) </a:t>
            </a:r>
            <a:r>
              <a:rPr lang="ko-KR" altLang="en-US" sz="1400" dirty="0" smtClean="0">
                <a:solidFill>
                  <a:schemeClr val="tx1">
                    <a:lumMod val="95000"/>
                    <a:lumOff val="5000"/>
                  </a:schemeClr>
                </a:solidFill>
                <a:latin typeface="맑은 고딕" pitchFamily="50" charset="-127"/>
                <a:ea typeface="맑은 고딕" pitchFamily="50" charset="-127"/>
              </a:rPr>
              <a:t>헤더 설정 값에 </a:t>
            </a:r>
            <a:r>
              <a:rPr lang="en-US" altLang="ko-KR" sz="1400" dirty="0" smtClean="0">
                <a:solidFill>
                  <a:schemeClr val="tx1">
                    <a:lumMod val="95000"/>
                    <a:lumOff val="5000"/>
                  </a:schemeClr>
                </a:solidFill>
                <a:latin typeface="맑은 고딕" pitchFamily="50" charset="-127"/>
                <a:ea typeface="맑은 고딕" pitchFamily="50" charset="-127"/>
              </a:rPr>
              <a:t>Name</a:t>
            </a:r>
            <a:r>
              <a:rPr lang="ko-KR" altLang="en-US" sz="1400" dirty="0" smtClean="0">
                <a:solidFill>
                  <a:schemeClr val="tx1">
                    <a:lumMod val="95000"/>
                    <a:lumOff val="5000"/>
                  </a:schemeClr>
                </a:solidFill>
                <a:latin typeface="맑은 고딕" pitchFamily="50" charset="-127"/>
                <a:ea typeface="맑은 고딕" pitchFamily="50" charset="-127"/>
              </a:rPr>
              <a:t>과 </a:t>
            </a:r>
            <a:r>
              <a:rPr lang="en-US" altLang="ko-KR" sz="1400" dirty="0" smtClean="0">
                <a:solidFill>
                  <a:schemeClr val="tx1">
                    <a:lumMod val="95000"/>
                    <a:lumOff val="5000"/>
                  </a:schemeClr>
                </a:solidFill>
                <a:latin typeface="맑은 고딕" pitchFamily="50" charset="-127"/>
                <a:ea typeface="맑은 고딕" pitchFamily="50" charset="-127"/>
              </a:rPr>
              <a:t>Value</a:t>
            </a:r>
            <a:r>
              <a:rPr lang="ko-KR" altLang="en-US" sz="1400" dirty="0" smtClean="0">
                <a:solidFill>
                  <a:schemeClr val="tx1">
                    <a:lumMod val="95000"/>
                    <a:lumOff val="5000"/>
                  </a:schemeClr>
                </a:solidFill>
                <a:latin typeface="맑은 고딕" pitchFamily="50" charset="-127"/>
                <a:ea typeface="맑은 고딕" pitchFamily="50" charset="-127"/>
              </a:rPr>
              <a:t>에 각각 </a:t>
            </a:r>
            <a:r>
              <a:rPr lang="en-US" altLang="ko-KR" sz="1400" dirty="0" smtClean="0">
                <a:solidFill>
                  <a:schemeClr val="tx1">
                    <a:lumMod val="95000"/>
                    <a:lumOff val="5000"/>
                  </a:schemeClr>
                </a:solidFill>
                <a:latin typeface="맑은 고딕" pitchFamily="50" charset="-127"/>
                <a:ea typeface="맑은 고딕" pitchFamily="50" charset="-127"/>
              </a:rPr>
              <a:t>“Content-Type</a:t>
            </a:r>
            <a:r>
              <a:rPr lang="en-US" altLang="ko-KR" sz="1400" dirty="0">
                <a:solidFill>
                  <a:schemeClr val="tx1">
                    <a:lumMod val="95000"/>
                    <a:lumOff val="5000"/>
                  </a:schemeClr>
                </a:solidFill>
                <a:latin typeface="맑은 고딕" pitchFamily="50" charset="-127"/>
                <a:ea typeface="맑은 고딕" pitchFamily="50" charset="-127"/>
              </a:rPr>
              <a:t>”, “</a:t>
            </a:r>
            <a:r>
              <a:rPr lang="en-US" altLang="ko-KR" sz="1400" dirty="0" smtClean="0">
                <a:solidFill>
                  <a:schemeClr val="tx1">
                    <a:lumMod val="95000"/>
                    <a:lumOff val="5000"/>
                  </a:schemeClr>
                </a:solidFill>
                <a:latin typeface="맑은 고딕" pitchFamily="50" charset="-127"/>
                <a:ea typeface="맑은 고딕" pitchFamily="50" charset="-127"/>
              </a:rPr>
              <a:t>application/</a:t>
            </a:r>
            <a:r>
              <a:rPr lang="en-US" altLang="ko-KR" sz="1400" dirty="0" err="1" smtClean="0">
                <a:solidFill>
                  <a:schemeClr val="tx1">
                    <a:lumMod val="95000"/>
                    <a:lumOff val="5000"/>
                  </a:schemeClr>
                </a:solidFill>
                <a:latin typeface="맑은 고딕" pitchFamily="50" charset="-127"/>
                <a:ea typeface="맑은 고딕" pitchFamily="50" charset="-127"/>
              </a:rPr>
              <a:t>json</a:t>
            </a:r>
            <a:r>
              <a:rPr lang="en-US" altLang="ko-KR" sz="1400" dirty="0" smtClean="0">
                <a:solidFill>
                  <a:schemeClr val="tx1">
                    <a:lumMod val="95000"/>
                    <a:lumOff val="5000"/>
                  </a:schemeClr>
                </a:solidFill>
                <a:latin typeface="맑은 고딕" pitchFamily="50" charset="-127"/>
                <a:ea typeface="맑은 고딕" pitchFamily="50" charset="-127"/>
              </a:rPr>
              <a:t>”</a:t>
            </a:r>
            <a:r>
              <a:rPr lang="ko-KR" altLang="en-US" sz="1400" dirty="0">
                <a:solidFill>
                  <a:schemeClr val="tx1">
                    <a:lumMod val="95000"/>
                    <a:lumOff val="5000"/>
                  </a:schemeClr>
                </a:solidFill>
                <a:latin typeface="맑은 고딕" pitchFamily="50" charset="-127"/>
                <a:ea typeface="맑은 고딕" pitchFamily="50" charset="-127"/>
              </a:rPr>
              <a:t> </a:t>
            </a:r>
            <a:r>
              <a:rPr lang="ko-KR" altLang="en-US" sz="1400" dirty="0" smtClean="0">
                <a:solidFill>
                  <a:schemeClr val="tx1">
                    <a:lumMod val="95000"/>
                    <a:lumOff val="5000"/>
                  </a:schemeClr>
                </a:solidFill>
                <a:latin typeface="맑은 고딕" pitchFamily="50" charset="-127"/>
                <a:ea typeface="맑은 고딕" pitchFamily="50" charset="-127"/>
              </a:rPr>
              <a:t>를</a:t>
            </a:r>
            <a:r>
              <a:rPr lang="en-US" altLang="ko-KR" sz="1400" dirty="0" smtClean="0">
                <a:solidFill>
                  <a:schemeClr val="tx1">
                    <a:lumMod val="95000"/>
                    <a:lumOff val="5000"/>
                  </a:schemeClr>
                </a:solidFill>
                <a:latin typeface="맑은 고딕" pitchFamily="50" charset="-127"/>
                <a:ea typeface="맑은 고딕" pitchFamily="50" charset="-127"/>
              </a:rPr>
              <a:t> </a:t>
            </a:r>
            <a:r>
              <a:rPr lang="ko-KR" altLang="en-US" sz="1400" dirty="0" smtClean="0">
                <a:solidFill>
                  <a:schemeClr val="tx1">
                    <a:lumMod val="95000"/>
                    <a:lumOff val="5000"/>
                  </a:schemeClr>
                </a:solidFill>
                <a:latin typeface="맑은 고딕" pitchFamily="50" charset="-127"/>
                <a:ea typeface="맑은 고딕" pitchFamily="50" charset="-127"/>
              </a:rPr>
              <a:t>입력한다</a:t>
            </a:r>
            <a:endParaRPr lang="en-US" altLang="ko-KR" dirty="0" smtClean="0">
              <a:solidFill>
                <a:schemeClr val="tx1">
                  <a:lumMod val="95000"/>
                  <a:lumOff val="5000"/>
                </a:schemeClr>
              </a:solidFill>
              <a:latin typeface="맑은 고딕" pitchFamily="50" charset="-127"/>
              <a:ea typeface="맑은 고딕" pitchFamily="50" charset="-127"/>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93" y="2924944"/>
            <a:ext cx="4212391" cy="32403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924944"/>
            <a:ext cx="4409679" cy="28083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7122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3435</TotalTime>
  <Words>1423</Words>
  <Application>Microsoft Office PowerPoint</Application>
  <PresentationFormat>화면 슬라이드 쇼(4:3)</PresentationFormat>
  <Paragraphs>208</Paragraphs>
  <Slides>26</Slides>
  <Notes>0</Notes>
  <HiddenSlides>0</HiddenSlides>
  <MMClips>0</MMClips>
  <ScaleCrop>false</ScaleCrop>
  <HeadingPairs>
    <vt:vector size="4" baseType="variant">
      <vt:variant>
        <vt:lpstr>테마</vt:lpstr>
      </vt:variant>
      <vt:variant>
        <vt:i4>1</vt:i4>
      </vt:variant>
      <vt:variant>
        <vt:lpstr>슬라이드 제목</vt:lpstr>
      </vt:variant>
      <vt:variant>
        <vt:i4>26</vt:i4>
      </vt:variant>
    </vt:vector>
  </HeadingPairs>
  <TitlesOfParts>
    <vt:vector size="27"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SDS</dc:creator>
  <cp:lastModifiedBy>Windows 사용자</cp:lastModifiedBy>
  <cp:revision>206</cp:revision>
  <cp:lastPrinted>2015-11-23T02:05:33Z</cp:lastPrinted>
  <dcterms:created xsi:type="dcterms:W3CDTF">2015-11-19T05:44:45Z</dcterms:created>
  <dcterms:modified xsi:type="dcterms:W3CDTF">2017-09-12T01:30:17Z</dcterms:modified>
</cp:coreProperties>
</file>