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4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2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6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0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4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7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3398A-FB5B-4105-A14A-050B3642D36C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7035-11BB-42C5-944A-5B9EB51DC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0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-VbSfkmPuM" TargetMode="External"/><Relationship Id="rId2" Type="http://schemas.openxmlformats.org/officeDocument/2006/relationships/hyperlink" Target="https://solidgeargroup.com/test-automation-ap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잘린 사각형 1"/>
          <p:cNvSpPr/>
          <p:nvPr/>
        </p:nvSpPr>
        <p:spPr>
          <a:xfrm>
            <a:off x="2304069" y="2839619"/>
            <a:ext cx="1512168" cy="1039158"/>
          </a:xfrm>
          <a:prstGeom prst="snip2SameRect">
            <a:avLst>
              <a:gd name="adj1" fmla="val 3077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" name="타원 2"/>
          <p:cNvSpPr/>
          <p:nvPr/>
        </p:nvSpPr>
        <p:spPr>
          <a:xfrm>
            <a:off x="2520093" y="2191547"/>
            <a:ext cx="1080120" cy="1152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20072" y="886201"/>
            <a:ext cx="2664296" cy="720080"/>
          </a:xfrm>
          <a:prstGeom prst="wedgeRoundRectCallout">
            <a:avLst>
              <a:gd name="adj1" fmla="val 46872"/>
              <a:gd name="adj2" fmla="val -8304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 툴 개발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구름 모양 설명선 8"/>
          <p:cNvSpPr/>
          <p:nvPr/>
        </p:nvSpPr>
        <p:spPr>
          <a:xfrm>
            <a:off x="971600" y="1066221"/>
            <a:ext cx="2376264" cy="1080120"/>
          </a:xfrm>
          <a:prstGeom prst="cloudCallout">
            <a:avLst>
              <a:gd name="adj1" fmla="val 31991"/>
              <a:gd name="adj2" fmla="val 5326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?%!)#!@#?&gt;$12</a:t>
            </a:r>
          </a:p>
          <a:p>
            <a:pPr algn="ctr"/>
            <a:r>
              <a:rPr lang="ko-KR" altLang="en-US" sz="1400" b="1" dirty="0" smtClean="0">
                <a:solidFill>
                  <a:srgbClr val="0000FF"/>
                </a:solidFill>
              </a:rPr>
              <a:t>목적은 같지만 실제로는 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00FF"/>
                </a:solidFill>
              </a:rPr>
              <a:t>다 다른 얘기인데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…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왜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5580112" y="1839211"/>
            <a:ext cx="2304256" cy="591587"/>
          </a:xfrm>
          <a:prstGeom prst="wedgeRoundRectCallout">
            <a:avLst>
              <a:gd name="adj1" fmla="val 60366"/>
              <a:gd name="adj2" fmla="val -4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5940152" y="2631299"/>
            <a:ext cx="1944216" cy="591587"/>
          </a:xfrm>
          <a:prstGeom prst="wedgeRoundRectCallout">
            <a:avLst>
              <a:gd name="adj1" fmla="val 60366"/>
              <a:gd name="adj2" fmla="val -4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BP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6300192" y="3423387"/>
            <a:ext cx="1584176" cy="591587"/>
          </a:xfrm>
          <a:prstGeom prst="wedgeRoundRectCallout">
            <a:avLst>
              <a:gd name="adj1" fmla="val 60366"/>
              <a:gd name="adj2" fmla="val -4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6444208" y="4221088"/>
            <a:ext cx="1440160" cy="591587"/>
          </a:xfrm>
          <a:prstGeom prst="wedgeRoundRectCallout">
            <a:avLst>
              <a:gd name="adj1" fmla="val 60366"/>
              <a:gd name="adj2" fmla="val -4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투자과제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!??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899592" y="4365104"/>
            <a:ext cx="4032448" cy="1152128"/>
          </a:xfrm>
          <a:prstGeom prst="wedgeRectCallout">
            <a:avLst>
              <a:gd name="adj1" fmla="val -9572"/>
              <a:gd name="adj2" fmla="val -929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!!!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특정과정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중요한게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아니라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DT,DevOps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키워드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중에서도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일단은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테스트로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26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27584" y="1628800"/>
            <a:ext cx="7488832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모두의 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상황을 반영한 방안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이미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개발자도 쓰고 있는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툴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생태계를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i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약간의 편의성을 추가하여</a:t>
            </a:r>
            <a:r>
              <a:rPr lang="en-US" altLang="ko-KR" i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(if. </a:t>
            </a:r>
            <a:r>
              <a:rPr lang="ko-KR" altLang="en-US" i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투자과제로 뭔가 해야 한다면</a:t>
            </a:r>
            <a:r>
              <a:rPr lang="en-US" altLang="ko-KR" i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“</a:t>
            </a:r>
            <a:r>
              <a:rPr lang="ko-KR" alt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가이드하는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자료를 정리하여 방법론에 포함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81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72894" y="3685384"/>
            <a:ext cx="1458177" cy="153017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3848" y="1776643"/>
            <a:ext cx="2304256" cy="1507803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75856" y="2208691"/>
            <a:ext cx="1152128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GUI)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4517" y="2775445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Specification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36839" y="2201490"/>
            <a:ext cx="516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endParaRPr lang="ko-KR" altLang="en-US" sz="8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55" y="4423466"/>
            <a:ext cx="798222" cy="7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1104755" y="3919410"/>
            <a:ext cx="975822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구부러진 연결선 35"/>
          <p:cNvCxnSpPr>
            <a:stCxn id="24" idx="0"/>
            <a:endCxn id="5" idx="2"/>
          </p:cNvCxnSpPr>
          <p:nvPr/>
        </p:nvCxnSpPr>
        <p:spPr>
          <a:xfrm rot="5400000" flipH="1" flipV="1">
            <a:off x="1409671" y="3534505"/>
            <a:ext cx="567901" cy="20191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235546" y="342846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자동생성</a:t>
            </a:r>
            <a:endParaRPr lang="ko-KR" altLang="en-US" sz="8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643383" y="2323345"/>
            <a:ext cx="695035" cy="533418"/>
            <a:chOff x="3851920" y="3609020"/>
            <a:chExt cx="695035" cy="533418"/>
          </a:xfrm>
        </p:grpSpPr>
        <p:sp>
          <p:nvSpPr>
            <p:cNvPr id="41" name="평행 사변형 40"/>
            <p:cNvSpPr/>
            <p:nvPr/>
          </p:nvSpPr>
          <p:spPr>
            <a:xfrm>
              <a:off x="3970891" y="3746394"/>
              <a:ext cx="576064" cy="396044"/>
            </a:xfrm>
            <a:prstGeom prst="parallelogram">
              <a:avLst>
                <a:gd name="adj" fmla="val 37594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3898883" y="3682476"/>
              <a:ext cx="576064" cy="396044"/>
            </a:xfrm>
            <a:prstGeom prst="parallelogram">
              <a:avLst>
                <a:gd name="adj" fmla="val 37594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3851920" y="3609020"/>
              <a:ext cx="576064" cy="396044"/>
            </a:xfrm>
            <a:prstGeom prst="parallelogram">
              <a:avLst>
                <a:gd name="adj" fmla="val 37594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72000" y="1987573"/>
            <a:ext cx="8531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</a:p>
          <a:p>
            <a:pPr algn="ctr"/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/>
          <p:cNvCxnSpPr>
            <a:stCxn id="4" idx="3"/>
            <a:endCxn id="44" idx="5"/>
          </p:cNvCxnSpPr>
          <p:nvPr/>
        </p:nvCxnSpPr>
        <p:spPr>
          <a:xfrm>
            <a:off x="4427984" y="2496723"/>
            <a:ext cx="289843" cy="2464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50" y="1613251"/>
            <a:ext cx="1163910" cy="37743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811140" y="4279450"/>
            <a:ext cx="1152128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자동실행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54" y="3926758"/>
            <a:ext cx="1540062" cy="358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6" name="타원 65"/>
          <p:cNvSpPr/>
          <p:nvPr/>
        </p:nvSpPr>
        <p:spPr>
          <a:xfrm>
            <a:off x="827584" y="3447176"/>
            <a:ext cx="331197" cy="3546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25491" y="2082458"/>
            <a:ext cx="331197" cy="3546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35" y="3507858"/>
            <a:ext cx="878862" cy="40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1" name="타원 80"/>
          <p:cNvSpPr/>
          <p:nvPr/>
        </p:nvSpPr>
        <p:spPr>
          <a:xfrm>
            <a:off x="6524850" y="4156175"/>
            <a:ext cx="331197" cy="3546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19" y="5661248"/>
            <a:ext cx="1872533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2" name="폭발 2 51"/>
          <p:cNvSpPr/>
          <p:nvPr/>
        </p:nvSpPr>
        <p:spPr>
          <a:xfrm rot="475109">
            <a:off x="4306878" y="5128856"/>
            <a:ext cx="1940179" cy="905665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파이프라인 내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472139" y="5054657"/>
            <a:ext cx="331197" cy="3546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아래쪽 화살표 97"/>
          <p:cNvSpPr/>
          <p:nvPr/>
        </p:nvSpPr>
        <p:spPr>
          <a:xfrm rot="13411251">
            <a:off x="2480122" y="2669490"/>
            <a:ext cx="576064" cy="110271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아래쪽 화살표 98"/>
          <p:cNvSpPr/>
          <p:nvPr/>
        </p:nvSpPr>
        <p:spPr>
          <a:xfrm rot="17684307">
            <a:off x="5951907" y="2387333"/>
            <a:ext cx="576064" cy="13182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아래쪽 화살표 99"/>
          <p:cNvSpPr/>
          <p:nvPr/>
        </p:nvSpPr>
        <p:spPr>
          <a:xfrm rot="2663492">
            <a:off x="6354487" y="4678280"/>
            <a:ext cx="576064" cy="107454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아래쪽 화살표 100"/>
          <p:cNvSpPr/>
          <p:nvPr/>
        </p:nvSpPr>
        <p:spPr>
          <a:xfrm rot="6713298">
            <a:off x="3043694" y="4800628"/>
            <a:ext cx="576064" cy="147018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0" y="6550"/>
            <a:ext cx="9144000" cy="1334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(0-1) (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옵션흐름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[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개발한 코드로부터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Swagger </a:t>
            </a: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스펙을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자동생성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(0-2) (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옵션흐름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[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생성한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Swagger </a:t>
            </a: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스펙을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(1-1) [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REST API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(1-2) [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수행한 테스트를 저장하고 형상관리에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– [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TestCollection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(2-1)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설치된 환경에서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(2-2)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상에서 확인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2024" y="0"/>
            <a:ext cx="2558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0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9" y="1262794"/>
            <a:ext cx="3794631" cy="2166206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99" y="980728"/>
            <a:ext cx="2593217" cy="256806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63" y="4045438"/>
            <a:ext cx="2597253" cy="1353908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5299"/>
            <a:ext cx="3694692" cy="2185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652120" y="611396"/>
            <a:ext cx="268301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]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일괄 실행</a:t>
            </a:r>
            <a:endParaRPr lang="ko-KR" altLang="en-US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5701370" y="3645024"/>
            <a:ext cx="333512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제공해 주는 테스트 리포트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323528" y="542714"/>
            <a:ext cx="4219021" cy="67710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]</a:t>
            </a:r>
          </a:p>
          <a:p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개발자들이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많이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</a:t>
            </a:r>
            <a:r>
              <a:rPr lang="en-US" altLang="ko-KR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툴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&lt;-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기능 및 저장 기능이 있으나 잘 사용 안 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그때그때 눈으로 확인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87624" y="3923764"/>
            <a:ext cx="38884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Jenkins ]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후 자동실행</a:t>
            </a:r>
            <a:endParaRPr lang="ko-KR" altLang="en-US" sz="1100" dirty="0"/>
          </a:p>
        </p:txBody>
      </p:sp>
      <p:sp>
        <p:nvSpPr>
          <p:cNvPr id="51" name="아래쪽 화살표 50"/>
          <p:cNvSpPr/>
          <p:nvPr/>
        </p:nvSpPr>
        <p:spPr>
          <a:xfrm rot="15691529">
            <a:off x="4640142" y="1263916"/>
            <a:ext cx="576064" cy="174020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 rot="20623462">
            <a:off x="5820119" y="2802866"/>
            <a:ext cx="576064" cy="929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 rot="3499406">
            <a:off x="4987027" y="3788407"/>
            <a:ext cx="576064" cy="167072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2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15616" y="908720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링크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“Test automation for an API: Postman, Newman and Jenkins”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-&gt; https://solidgeargroup.com/test-automation-api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https://www.youtube.com/watch?v=_-VbSfkmPuM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71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275</Words>
  <Application>Microsoft Office PowerPoint</Application>
  <PresentationFormat>화면 슬라이드 쇼(4:3)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2018-01-31T00:05:25Z</dcterms:created>
  <dcterms:modified xsi:type="dcterms:W3CDTF">2018-01-31T02:35:09Z</dcterms:modified>
</cp:coreProperties>
</file>