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u="sng" dirty="0"/>
              <a:t>台風の発生数</a:t>
            </a:r>
            <a:endParaRPr lang="en-US" altLang="ja-JP" sz="2800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generation!$A$58:$A$68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generation!$N$58:$N$68</c:f>
              <c:numCache>
                <c:formatCode>General</c:formatCode>
                <c:ptCount val="11"/>
                <c:pt idx="0">
                  <c:v>24</c:v>
                </c:pt>
                <c:pt idx="1">
                  <c:v>22</c:v>
                </c:pt>
                <c:pt idx="2">
                  <c:v>22</c:v>
                </c:pt>
                <c:pt idx="3">
                  <c:v>14</c:v>
                </c:pt>
                <c:pt idx="4">
                  <c:v>21</c:v>
                </c:pt>
                <c:pt idx="5">
                  <c:v>25</c:v>
                </c:pt>
                <c:pt idx="6">
                  <c:v>31</c:v>
                </c:pt>
                <c:pt idx="7">
                  <c:v>23</c:v>
                </c:pt>
                <c:pt idx="8">
                  <c:v>27</c:v>
                </c:pt>
                <c:pt idx="9">
                  <c:v>26</c:v>
                </c:pt>
                <c:pt idx="10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5B-437F-9D94-2E9A21904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672272"/>
        <c:axId val="462669976"/>
      </c:lineChart>
      <c:catAx>
        <c:axId val="46267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2669976"/>
        <c:crosses val="autoZero"/>
        <c:auto val="1"/>
        <c:lblAlgn val="ctr"/>
        <c:lblOffset val="100"/>
        <c:noMultiLvlLbl val="0"/>
      </c:catAx>
      <c:valAx>
        <c:axId val="46266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267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8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44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3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7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6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0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0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79BE-1976-4D05-8430-80C31BE3B124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F89B-F23C-47C2-BEBD-1774543AE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jma.go.jp/fcd/yoho/typhoon/statistics/generation/generation.html#caution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udeyasu.ynu.ac.jp/education/lec/wnc/world-v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キャリアデザイン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七班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1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78082" y="2880157"/>
            <a:ext cx="9635836" cy="109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　</a:t>
            </a:r>
            <a:r>
              <a:rPr kumimoji="1" lang="ja-JP" altLang="en-US" sz="6000" dirty="0" smtClean="0"/>
              <a:t>台風の被害</a:t>
            </a:r>
            <a:r>
              <a:rPr lang="ja-JP" altLang="en-US" sz="6000" dirty="0" smtClean="0"/>
              <a:t>とその対策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8606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地震</a:t>
            </a:r>
            <a:r>
              <a:rPr lang="ja-JP" altLang="en-US" sz="3600" dirty="0" smtClean="0"/>
              <a:t>などと違い、事前予想が可能</a:t>
            </a:r>
            <a:endParaRPr lang="en-US" altLang="ja-JP" sz="3600" dirty="0" smtClean="0"/>
          </a:p>
          <a:p>
            <a:r>
              <a:rPr lang="ja-JP" altLang="en-US" sz="3600" dirty="0" smtClean="0"/>
              <a:t>自然災害のうちで日本の台風の割合が高い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89077" cy="1325563"/>
          </a:xfrm>
        </p:spPr>
        <p:txBody>
          <a:bodyPr/>
          <a:lstStyle/>
          <a:p>
            <a:r>
              <a:rPr kumimoji="1" lang="ja-JP" altLang="en-US" dirty="0" smtClean="0"/>
              <a:t>日本の自然災害の割合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335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855527" y="1296492"/>
            <a:ext cx="4073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https://www.data.jma.go.jp/fcd/yoho/typhoon/statistics/generation/generation.html#caution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5527" y="859692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「気象庁｜台風の発生数」より抜粋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7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世界と比較した台風の多さ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2" y="2198104"/>
            <a:ext cx="5934368" cy="3590587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1" y="2198104"/>
            <a:ext cx="5433929" cy="3748876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4185138" y="6295292"/>
            <a:ext cx="72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4"/>
              </a:rPr>
              <a:t>http://www.fudeyasu.ynu.ac.jp/education/lec/wnc/world-v1.pdf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15200" y="5982149"/>
            <a:ext cx="391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「数字で見た世界の台風」より抜粋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73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被害への対応について（問題解決）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被害への対策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 smtClean="0"/>
              <a:t>事前予想のできる範囲の危機管理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 smtClean="0"/>
              <a:t>（ハザードマップ・行動基準・避難生活）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 smtClean="0"/>
              <a:t>予想される被災状況について</a:t>
            </a:r>
            <a:endParaRPr lang="en-US" altLang="ja-JP" sz="3600" dirty="0"/>
          </a:p>
          <a:p>
            <a:r>
              <a:rPr kumimoji="1" lang="ja-JP" altLang="en-US" sz="3600" smtClean="0"/>
              <a:t>被害後の行動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 smtClean="0"/>
              <a:t>倒壊した家屋の処分方法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 smtClean="0"/>
              <a:t>より酷く被害を受けた点についての反省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213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19526</TotalTime>
  <Words>81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キャリアデザイン</vt:lpstr>
      <vt:lpstr>テーマ</vt:lpstr>
      <vt:lpstr>理由</vt:lpstr>
      <vt:lpstr>日本の自然災害の割合</vt:lpstr>
      <vt:lpstr>世界と比較した台風の多さ</vt:lpstr>
      <vt:lpstr>被害への対応について（問題解決）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キャリアデザイン</dc:title>
  <dc:creator>naminoyukusaki0311@gmail.com</dc:creator>
  <cp:lastModifiedBy>naminoyukusaki0311@gmail.com</cp:lastModifiedBy>
  <cp:revision>11</cp:revision>
  <dcterms:created xsi:type="dcterms:W3CDTF">2019-04-24T03:01:24Z</dcterms:created>
  <dcterms:modified xsi:type="dcterms:W3CDTF">2019-05-07T16:28:08Z</dcterms:modified>
</cp:coreProperties>
</file>