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31"/>
  </p:notesMasterIdLst>
  <p:handoutMasterIdLst>
    <p:handoutMasterId r:id="rId32"/>
  </p:handoutMasterIdLst>
  <p:sldIdLst>
    <p:sldId id="257" r:id="rId5"/>
    <p:sldId id="268" r:id="rId6"/>
    <p:sldId id="389" r:id="rId7"/>
    <p:sldId id="392" r:id="rId8"/>
    <p:sldId id="384" r:id="rId9"/>
    <p:sldId id="405" r:id="rId10"/>
    <p:sldId id="407" r:id="rId11"/>
    <p:sldId id="403" r:id="rId12"/>
    <p:sldId id="406" r:id="rId13"/>
    <p:sldId id="317" r:id="rId14"/>
    <p:sldId id="399" r:id="rId15"/>
    <p:sldId id="404" r:id="rId16"/>
    <p:sldId id="400" r:id="rId17"/>
    <p:sldId id="401" r:id="rId18"/>
    <p:sldId id="393" r:id="rId19"/>
    <p:sldId id="270" r:id="rId20"/>
    <p:sldId id="394" r:id="rId21"/>
    <p:sldId id="402" r:id="rId22"/>
    <p:sldId id="395" r:id="rId23"/>
    <p:sldId id="396" r:id="rId24"/>
    <p:sldId id="272" r:id="rId25"/>
    <p:sldId id="397" r:id="rId26"/>
    <p:sldId id="278" r:id="rId27"/>
    <p:sldId id="321" r:id="rId28"/>
    <p:sldId id="398" r:id="rId29"/>
    <p:sldId id="391" r:id="rId30"/>
  </p:sldIdLst>
  <p:sldSz cx="12192000" cy="6858000"/>
  <p:notesSz cx="6858000" cy="9144000"/>
  <p:defaultTextStyle>
    <a:defPPr rtl="0"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6DD0F273-9689-4246-A71A-EF4D197C0780}">
          <p14:sldIdLst>
            <p14:sldId id="257"/>
            <p14:sldId id="268"/>
            <p14:sldId id="389"/>
            <p14:sldId id="392"/>
            <p14:sldId id="384"/>
            <p14:sldId id="405"/>
            <p14:sldId id="407"/>
            <p14:sldId id="403"/>
            <p14:sldId id="406"/>
            <p14:sldId id="317"/>
            <p14:sldId id="399"/>
            <p14:sldId id="404"/>
            <p14:sldId id="400"/>
            <p14:sldId id="401"/>
            <p14:sldId id="393"/>
            <p14:sldId id="270"/>
            <p14:sldId id="394"/>
            <p14:sldId id="402"/>
            <p14:sldId id="395"/>
            <p14:sldId id="396"/>
            <p14:sldId id="272"/>
            <p14:sldId id="397"/>
            <p14:sldId id="278"/>
            <p14:sldId id="321"/>
            <p14:sldId id="398"/>
            <p14:sldId id="391"/>
          </p14:sldIdLst>
        </p14:section>
      </p14:sectionLst>
    </p:ex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3428E0-3B16-485D-8E7D-57295BB84F38}" v="1" dt="2022-12-12T19:08:09.039"/>
    <p1510:client id="{BDFBC123-27D0-4F7E-A1D7-673123F5EF1F}" v="2469" dt="2022-12-12T04:38:02.8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Estilo oscuro 1 - Énfasis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96" y="6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B2E815-0D19-41DC-B01B-4D608769620A}" type="doc">
      <dgm:prSet loTypeId="urn:microsoft.com/office/officeart/2016/7/layout/RoundedRectangleTimeline" loCatId="other" qsTypeId="urn:microsoft.com/office/officeart/2005/8/quickstyle/simple1" qsCatId="simple" csTypeId="urn:microsoft.com/office/officeart/2005/8/colors/colorful5" csCatId="colorful" phldr="1"/>
      <dgm:spPr/>
      <dgm:t>
        <a:bodyPr rtlCol="0"/>
        <a:lstStyle/>
        <a:p>
          <a:pPr rtl="0"/>
          <a:endParaRPr lang="es-MX"/>
        </a:p>
      </dgm:t>
    </dgm:pt>
    <dgm:pt modelId="{4259F840-24E7-476F-9F30-482E46395856}">
      <dgm:prSet phldrT="[Text]" custT="1"/>
      <dgm:spPr/>
      <dgm:t>
        <a:bodyPr rtlCol="0"/>
        <a:lstStyle/>
        <a:p>
          <a:pPr rtl="0"/>
          <a:endParaRPr lang="es-MX" sz="1800">
            <a:latin typeface="+mn-lt"/>
          </a:endParaRPr>
        </a:p>
      </dgm:t>
    </dgm:pt>
    <dgm:pt modelId="{FCE8068D-7E50-4749-A8D0-ADEDAC5637B3}" type="parTrans" cxnId="{42EE41D1-3C16-4937-BB38-B076896C09A0}">
      <dgm:prSet/>
      <dgm:spPr/>
      <dgm:t>
        <a:bodyPr rtlCol="0"/>
        <a:lstStyle/>
        <a:p>
          <a:pPr rtl="0"/>
          <a:endParaRPr lang="es-MX" sz="1800">
            <a:latin typeface="+mn-lt"/>
          </a:endParaRPr>
        </a:p>
      </dgm:t>
    </dgm:pt>
    <dgm:pt modelId="{DCC444A4-F20A-48F5-A61E-47BFFF185A57}" type="sibTrans" cxnId="{42EE41D1-3C16-4937-BB38-B076896C09A0}">
      <dgm:prSet/>
      <dgm:spPr/>
      <dgm:t>
        <a:bodyPr rtlCol="0"/>
        <a:lstStyle/>
        <a:p>
          <a:pPr rtl="0"/>
          <a:endParaRPr lang="es-MX" sz="1800">
            <a:latin typeface="+mn-lt"/>
          </a:endParaRPr>
        </a:p>
      </dgm:t>
    </dgm:pt>
    <dgm:pt modelId="{B54C8F6C-BE1E-4EAB-B7A0-48DE01FFAA36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es-MX" sz="1800">
              <a:latin typeface="+mn-lt"/>
            </a:rPr>
            <a:t>Variedad de librerías con las cuales trabajar.</a:t>
          </a:r>
        </a:p>
      </dgm:t>
    </dgm:pt>
    <dgm:pt modelId="{8DE7CD45-B7C0-432E-B819-6A7D97E31315}" type="parTrans" cxnId="{770CA1CC-3DDD-451E-AE83-A71CA570260C}">
      <dgm:prSet/>
      <dgm:spPr/>
      <dgm:t>
        <a:bodyPr rtlCol="0"/>
        <a:lstStyle/>
        <a:p>
          <a:pPr rtl="0"/>
          <a:endParaRPr lang="es-MX" sz="1800">
            <a:latin typeface="+mn-lt"/>
          </a:endParaRPr>
        </a:p>
      </dgm:t>
    </dgm:pt>
    <dgm:pt modelId="{C33B8BEF-A818-4A2F-A99A-E2B29895E184}" type="sibTrans" cxnId="{770CA1CC-3DDD-451E-AE83-A71CA570260C}">
      <dgm:prSet/>
      <dgm:spPr/>
      <dgm:t>
        <a:bodyPr rtlCol="0"/>
        <a:lstStyle/>
        <a:p>
          <a:pPr rtl="0"/>
          <a:endParaRPr lang="es-MX" sz="1800">
            <a:latin typeface="+mn-lt"/>
          </a:endParaRPr>
        </a:p>
      </dgm:t>
    </dgm:pt>
    <dgm:pt modelId="{E4033A39-DCC4-4038-9562-AEDDBBB37A99}">
      <dgm:prSet phldrT="[Text]" custT="1"/>
      <dgm:spPr/>
      <dgm:t>
        <a:bodyPr rtlCol="0"/>
        <a:lstStyle/>
        <a:p>
          <a:pPr rtl="0"/>
          <a:endParaRPr lang="es-MX" sz="1800">
            <a:latin typeface="+mn-lt"/>
          </a:endParaRPr>
        </a:p>
      </dgm:t>
    </dgm:pt>
    <dgm:pt modelId="{048EEAE6-78BA-4B00-B7BB-9C22DBB1E8F4}" type="parTrans" cxnId="{32EF2862-2950-4DF8-BEA8-CD19460CCA31}">
      <dgm:prSet/>
      <dgm:spPr/>
      <dgm:t>
        <a:bodyPr rtlCol="0"/>
        <a:lstStyle/>
        <a:p>
          <a:pPr rtl="0"/>
          <a:endParaRPr lang="es-MX" sz="1800">
            <a:latin typeface="+mn-lt"/>
          </a:endParaRPr>
        </a:p>
      </dgm:t>
    </dgm:pt>
    <dgm:pt modelId="{80AB0E5B-0C58-465D-A545-5B21133D2849}" type="sibTrans" cxnId="{32EF2862-2950-4DF8-BEA8-CD19460CCA31}">
      <dgm:prSet/>
      <dgm:spPr/>
      <dgm:t>
        <a:bodyPr rtlCol="0"/>
        <a:lstStyle/>
        <a:p>
          <a:pPr rtl="0"/>
          <a:endParaRPr lang="es-MX" sz="1800">
            <a:latin typeface="+mn-lt"/>
          </a:endParaRPr>
        </a:p>
      </dgm:t>
    </dgm:pt>
    <dgm:pt modelId="{A4C0B4E4-70AD-4901-9E3F-7EA25DD6DAA1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es-MX" sz="1800">
              <a:latin typeface="+mn-lt"/>
            </a:rPr>
            <a:t>Lenguaje de alto nivel.</a:t>
          </a:r>
        </a:p>
      </dgm:t>
    </dgm:pt>
    <dgm:pt modelId="{701D9033-BAD3-4299-933F-A47AFDC2ECD0}" type="parTrans" cxnId="{5E74CB62-E52E-4CEE-8AA1-9812BFC0D67E}">
      <dgm:prSet/>
      <dgm:spPr/>
      <dgm:t>
        <a:bodyPr rtlCol="0"/>
        <a:lstStyle/>
        <a:p>
          <a:pPr rtl="0"/>
          <a:endParaRPr lang="es-MX" sz="1800">
            <a:latin typeface="+mn-lt"/>
          </a:endParaRPr>
        </a:p>
      </dgm:t>
    </dgm:pt>
    <dgm:pt modelId="{657DB10D-2517-48AA-B970-6D815DBD4123}" type="sibTrans" cxnId="{5E74CB62-E52E-4CEE-8AA1-9812BFC0D67E}">
      <dgm:prSet/>
      <dgm:spPr/>
      <dgm:t>
        <a:bodyPr rtlCol="0"/>
        <a:lstStyle/>
        <a:p>
          <a:pPr rtl="0"/>
          <a:endParaRPr lang="es-MX" sz="1800">
            <a:latin typeface="+mn-lt"/>
          </a:endParaRPr>
        </a:p>
      </dgm:t>
    </dgm:pt>
    <dgm:pt modelId="{87BF7896-20EA-4E8F-B6F4-A34EC5C9CB50}">
      <dgm:prSet phldrT="[Text]" custT="1"/>
      <dgm:spPr/>
      <dgm:t>
        <a:bodyPr rtlCol="0"/>
        <a:lstStyle/>
        <a:p>
          <a:pPr rtl="0"/>
          <a:r>
            <a:rPr lang="es-MX" sz="1800">
              <a:latin typeface="+mn-lt"/>
            </a:rPr>
            <a:t>Características</a:t>
          </a:r>
        </a:p>
      </dgm:t>
    </dgm:pt>
    <dgm:pt modelId="{05E47BA5-F724-4AEE-9B5B-401F18E028E6}" type="parTrans" cxnId="{92330C11-C197-4512-BDA4-8D8A69AF7D1C}">
      <dgm:prSet/>
      <dgm:spPr/>
      <dgm:t>
        <a:bodyPr rtlCol="0"/>
        <a:lstStyle/>
        <a:p>
          <a:pPr rtl="0"/>
          <a:endParaRPr lang="es-MX" sz="1800">
            <a:latin typeface="+mn-lt"/>
          </a:endParaRPr>
        </a:p>
      </dgm:t>
    </dgm:pt>
    <dgm:pt modelId="{D63CE73E-35DE-48C3-8753-7648BC953C0D}" type="sibTrans" cxnId="{92330C11-C197-4512-BDA4-8D8A69AF7D1C}">
      <dgm:prSet/>
      <dgm:spPr/>
      <dgm:t>
        <a:bodyPr rtlCol="0"/>
        <a:lstStyle/>
        <a:p>
          <a:pPr rtl="0"/>
          <a:endParaRPr lang="es-MX" sz="1800">
            <a:latin typeface="+mn-lt"/>
          </a:endParaRPr>
        </a:p>
      </dgm:t>
    </dgm:pt>
    <dgm:pt modelId="{43CBB0A2-9D75-4264-8A30-3E8974B40658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es-MX" sz="1800"/>
            <a:t>Gratuito</a:t>
          </a:r>
          <a:endParaRPr lang="es-MX" sz="1800">
            <a:latin typeface="+mn-lt"/>
          </a:endParaRPr>
        </a:p>
      </dgm:t>
    </dgm:pt>
    <dgm:pt modelId="{F806E590-5F8E-48A1-96AC-9E738290D2ED}" type="parTrans" cxnId="{4D2DF581-8128-4440-9E51-29109DC6ED52}">
      <dgm:prSet/>
      <dgm:spPr/>
      <dgm:t>
        <a:bodyPr rtlCol="0"/>
        <a:lstStyle/>
        <a:p>
          <a:pPr rtl="0"/>
          <a:endParaRPr lang="es-MX" sz="1800">
            <a:latin typeface="+mn-lt"/>
          </a:endParaRPr>
        </a:p>
      </dgm:t>
    </dgm:pt>
    <dgm:pt modelId="{20F77EFB-335C-4BC3-AD95-8421EDF343E6}" type="sibTrans" cxnId="{4D2DF581-8128-4440-9E51-29109DC6ED52}">
      <dgm:prSet/>
      <dgm:spPr/>
      <dgm:t>
        <a:bodyPr rtlCol="0"/>
        <a:lstStyle/>
        <a:p>
          <a:pPr rtl="0"/>
          <a:endParaRPr lang="es-MX" sz="1800">
            <a:latin typeface="+mn-lt"/>
          </a:endParaRPr>
        </a:p>
      </dgm:t>
    </dgm:pt>
    <dgm:pt modelId="{3DE6FF16-CA4D-4D34-ABEB-8BE6A40B5E52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endParaRPr lang="es-MX" sz="1800">
            <a:latin typeface="+mn-lt"/>
          </a:endParaRPr>
        </a:p>
      </dgm:t>
    </dgm:pt>
    <dgm:pt modelId="{DA9CCCCB-8206-4757-82C8-F885E9D238B5}" type="parTrans" cxnId="{636DE8C5-F706-4BA5-855F-85FD2239E2BE}">
      <dgm:prSet/>
      <dgm:spPr/>
      <dgm:t>
        <a:bodyPr rtlCol="0"/>
        <a:lstStyle/>
        <a:p>
          <a:pPr rtl="0"/>
          <a:endParaRPr lang="es-MX" sz="1800"/>
        </a:p>
      </dgm:t>
    </dgm:pt>
    <dgm:pt modelId="{986162A7-6F89-4679-B40E-33A17DA21B73}" type="sibTrans" cxnId="{636DE8C5-F706-4BA5-855F-85FD2239E2BE}">
      <dgm:prSet/>
      <dgm:spPr/>
      <dgm:t>
        <a:bodyPr rtlCol="0"/>
        <a:lstStyle/>
        <a:p>
          <a:pPr rtl="0"/>
          <a:endParaRPr lang="es-MX" sz="1800"/>
        </a:p>
      </dgm:t>
    </dgm:pt>
    <dgm:pt modelId="{AC76BE15-3E8A-498B-91BD-CF772C26B6F1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endParaRPr lang="es-MX" sz="1800">
            <a:latin typeface="+mn-lt"/>
          </a:endParaRPr>
        </a:p>
      </dgm:t>
    </dgm:pt>
    <dgm:pt modelId="{00CCB400-064A-4EF5-9806-9534D9AC69AD}" type="parTrans" cxnId="{140A4778-8248-44DE-B78A-23C578A77D7E}">
      <dgm:prSet/>
      <dgm:spPr/>
      <dgm:t>
        <a:bodyPr rtlCol="0"/>
        <a:lstStyle/>
        <a:p>
          <a:pPr rtl="0"/>
          <a:endParaRPr lang="es-MX" sz="1800"/>
        </a:p>
      </dgm:t>
    </dgm:pt>
    <dgm:pt modelId="{662A3D6E-7238-444F-BC0B-C7A4321261DB}" type="sibTrans" cxnId="{140A4778-8248-44DE-B78A-23C578A77D7E}">
      <dgm:prSet/>
      <dgm:spPr/>
      <dgm:t>
        <a:bodyPr rtlCol="0"/>
        <a:lstStyle/>
        <a:p>
          <a:pPr rtl="0"/>
          <a:endParaRPr lang="es-MX" sz="1800"/>
        </a:p>
      </dgm:t>
    </dgm:pt>
    <dgm:pt modelId="{73820394-2159-4075-9E6F-217263B07F8B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es-MX" sz="1800"/>
            <a:t>Cuenta con una grande comunidad.</a:t>
          </a:r>
          <a:endParaRPr lang="es-MX" sz="1800">
            <a:latin typeface="+mn-lt"/>
          </a:endParaRPr>
        </a:p>
      </dgm:t>
    </dgm:pt>
    <dgm:pt modelId="{A861A835-3A0D-4B09-8870-87D7FDC7B27F}" type="parTrans" cxnId="{19CF03A0-47BE-4ABD-A62C-A27E16D6C5A3}">
      <dgm:prSet/>
      <dgm:spPr/>
      <dgm:t>
        <a:bodyPr rtlCol="0"/>
        <a:lstStyle/>
        <a:p>
          <a:pPr rtl="0"/>
          <a:endParaRPr lang="es-MX" sz="1800"/>
        </a:p>
      </dgm:t>
    </dgm:pt>
    <dgm:pt modelId="{D383A36B-470D-499F-AE13-85A6B2495524}" type="sibTrans" cxnId="{19CF03A0-47BE-4ABD-A62C-A27E16D6C5A3}">
      <dgm:prSet/>
      <dgm:spPr/>
      <dgm:t>
        <a:bodyPr rtlCol="0"/>
        <a:lstStyle/>
        <a:p>
          <a:pPr rtl="0"/>
          <a:endParaRPr lang="es-MX" sz="1800"/>
        </a:p>
      </dgm:t>
    </dgm:pt>
    <dgm:pt modelId="{C032D242-8D23-4EEC-A10A-7B0691E5A409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es-MX" sz="1800"/>
            <a:t>Código abierto.</a:t>
          </a:r>
          <a:endParaRPr lang="es-MX" sz="1800">
            <a:latin typeface="+mn-lt"/>
          </a:endParaRPr>
        </a:p>
      </dgm:t>
    </dgm:pt>
    <dgm:pt modelId="{167DA838-BF1F-42A4-81E8-806F40795A14}" type="parTrans" cxnId="{D9403C73-FB83-47D6-85AE-067D49ED63F2}">
      <dgm:prSet/>
      <dgm:spPr/>
      <dgm:t>
        <a:bodyPr rtlCol="0"/>
        <a:lstStyle/>
        <a:p>
          <a:pPr rtl="0"/>
          <a:endParaRPr lang="es-MX" sz="1800"/>
        </a:p>
      </dgm:t>
    </dgm:pt>
    <dgm:pt modelId="{7EFA60CA-572D-434D-B452-A4ACBAEB4D2C}" type="sibTrans" cxnId="{D9403C73-FB83-47D6-85AE-067D49ED63F2}">
      <dgm:prSet/>
      <dgm:spPr/>
      <dgm:t>
        <a:bodyPr rtlCol="0"/>
        <a:lstStyle/>
        <a:p>
          <a:pPr rtl="0"/>
          <a:endParaRPr lang="es-MX" sz="1800"/>
        </a:p>
      </dgm:t>
    </dgm:pt>
    <dgm:pt modelId="{196C9F68-3606-4282-A4C6-4485F1280B5F}" type="pres">
      <dgm:prSet presAssocID="{E5B2E815-0D19-41DC-B01B-4D608769620A}" presName="Name0" presStyleCnt="0">
        <dgm:presLayoutVars>
          <dgm:chMax/>
          <dgm:chPref/>
          <dgm:animLvl val="lvl"/>
        </dgm:presLayoutVars>
      </dgm:prSet>
      <dgm:spPr/>
    </dgm:pt>
    <dgm:pt modelId="{68D8AC18-502F-4825-B069-75605ADB3A40}" type="pres">
      <dgm:prSet presAssocID="{4259F840-24E7-476F-9F30-482E46395856}" presName="composite1" presStyleCnt="0"/>
      <dgm:spPr/>
    </dgm:pt>
    <dgm:pt modelId="{E088D226-49D7-4C30-90DC-CA1755D98829}" type="pres">
      <dgm:prSet presAssocID="{4259F840-24E7-476F-9F30-482E46395856}" presName="parent1" presStyleLbl="alignNode1" presStyleIdx="0" presStyleCnt="5">
        <dgm:presLayoutVars>
          <dgm:chMax val="1"/>
          <dgm:chPref val="1"/>
          <dgm:bulletEnabled val="1"/>
        </dgm:presLayoutVars>
      </dgm:prSet>
      <dgm:spPr/>
    </dgm:pt>
    <dgm:pt modelId="{45A02F84-C6CB-43F5-AEE4-3EA66C2BD25F}" type="pres">
      <dgm:prSet presAssocID="{4259F840-24E7-476F-9F30-482E46395856}" presName="Childtext1" presStyleLbl="revTx" presStyleIdx="0" presStyleCnt="5">
        <dgm:presLayoutVars>
          <dgm:bulletEnabled val="1"/>
        </dgm:presLayoutVars>
      </dgm:prSet>
      <dgm:spPr/>
    </dgm:pt>
    <dgm:pt modelId="{6BA46904-CB7C-4538-BD49-D3891EF19552}" type="pres">
      <dgm:prSet presAssocID="{4259F840-24E7-476F-9F30-482E46395856}" presName="ConnectLine1" presStyleLbl="sibTrans1D1" presStyleIdx="0" presStyleCnt="5"/>
      <dgm:spPr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049FDBD0-77FE-49D1-A275-A272C8C5E426}" type="pres">
      <dgm:prSet presAssocID="{4259F840-24E7-476F-9F30-482E46395856}" presName="ConnectLineEnd1" presStyleLbl="lnNode1" presStyleIdx="0" presStyleCnt="5"/>
      <dgm:spPr/>
    </dgm:pt>
    <dgm:pt modelId="{CB26EA94-33BB-4F98-9E1E-2237D4831263}" type="pres">
      <dgm:prSet presAssocID="{4259F840-24E7-476F-9F30-482E46395856}" presName="EmptyPane1" presStyleCnt="0"/>
      <dgm:spPr/>
    </dgm:pt>
    <dgm:pt modelId="{606F1DBF-510E-4065-ACCB-3EBDA85CFB92}" type="pres">
      <dgm:prSet presAssocID="{DCC444A4-F20A-48F5-A61E-47BFFF185A57}" presName="spaceBetweenRectangles1" presStyleCnt="0"/>
      <dgm:spPr/>
    </dgm:pt>
    <dgm:pt modelId="{07989479-D1A2-4D15-AA3A-B0CFFB9F91D9}" type="pres">
      <dgm:prSet presAssocID="{E4033A39-DCC4-4038-9562-AEDDBBB37A99}" presName="composite1" presStyleCnt="0"/>
      <dgm:spPr/>
    </dgm:pt>
    <dgm:pt modelId="{539615E2-3277-4D8E-8484-FF5088C8BF01}" type="pres">
      <dgm:prSet presAssocID="{E4033A39-DCC4-4038-9562-AEDDBBB37A99}" presName="parent1" presStyleLbl="alignNode1" presStyleIdx="1" presStyleCnt="5">
        <dgm:presLayoutVars>
          <dgm:chMax val="1"/>
          <dgm:chPref val="1"/>
          <dgm:bulletEnabled val="1"/>
        </dgm:presLayoutVars>
      </dgm:prSet>
      <dgm:spPr/>
    </dgm:pt>
    <dgm:pt modelId="{FEBD3C2A-A340-470A-A475-AE614EA07678}" type="pres">
      <dgm:prSet presAssocID="{E4033A39-DCC4-4038-9562-AEDDBBB37A99}" presName="Childtext1" presStyleLbl="revTx" presStyleIdx="1" presStyleCnt="5">
        <dgm:presLayoutVars>
          <dgm:bulletEnabled val="1"/>
        </dgm:presLayoutVars>
      </dgm:prSet>
      <dgm:spPr/>
    </dgm:pt>
    <dgm:pt modelId="{080474C8-0FEA-4FD1-97F1-0978CFB4A37F}" type="pres">
      <dgm:prSet presAssocID="{E4033A39-DCC4-4038-9562-AEDDBBB37A99}" presName="ConnectLine1" presStyleLbl="sibTrans1D1" presStyleIdx="1" presStyleCnt="5"/>
      <dgm:spPr>
        <a:noFill/>
        <a:ln w="6350" cap="flat" cmpd="sng" algn="ctr">
          <a:solidFill>
            <a:schemeClr val="accent5">
              <a:hueOff val="90002"/>
              <a:satOff val="2173"/>
              <a:lumOff val="-10490"/>
              <a:alphaOff val="0"/>
            </a:schemeClr>
          </a:solidFill>
          <a:prstDash val="dash"/>
          <a:miter lim="800000"/>
        </a:ln>
        <a:effectLst/>
      </dgm:spPr>
    </dgm:pt>
    <dgm:pt modelId="{4797FB61-2602-4A58-81E6-6F133DB1E419}" type="pres">
      <dgm:prSet presAssocID="{E4033A39-DCC4-4038-9562-AEDDBBB37A99}" presName="ConnectLineEnd1" presStyleLbl="lnNode1" presStyleIdx="1" presStyleCnt="5"/>
      <dgm:spPr/>
    </dgm:pt>
    <dgm:pt modelId="{3ADF0AE3-D759-4F4F-8135-572855211847}" type="pres">
      <dgm:prSet presAssocID="{E4033A39-DCC4-4038-9562-AEDDBBB37A99}" presName="EmptyPane1" presStyleCnt="0"/>
      <dgm:spPr/>
    </dgm:pt>
    <dgm:pt modelId="{B0CD7A53-7149-45F2-83E8-36717D7878A1}" type="pres">
      <dgm:prSet presAssocID="{80AB0E5B-0C58-465D-A545-5B21133D2849}" presName="spaceBetweenRectangles1" presStyleCnt="0"/>
      <dgm:spPr/>
    </dgm:pt>
    <dgm:pt modelId="{FB379A6E-C0F9-420B-90FC-2785E757E6AE}" type="pres">
      <dgm:prSet presAssocID="{87BF7896-20EA-4E8F-B6F4-A34EC5C9CB50}" presName="composite1" presStyleCnt="0"/>
      <dgm:spPr/>
    </dgm:pt>
    <dgm:pt modelId="{9D82041D-873A-4600-A9C7-C0A0ADFB138B}" type="pres">
      <dgm:prSet presAssocID="{87BF7896-20EA-4E8F-B6F4-A34EC5C9CB50}" presName="parent1" presStyleLbl="alignNode1" presStyleIdx="2" presStyleCnt="5">
        <dgm:presLayoutVars>
          <dgm:chMax val="1"/>
          <dgm:chPref val="1"/>
          <dgm:bulletEnabled val="1"/>
        </dgm:presLayoutVars>
      </dgm:prSet>
      <dgm:spPr/>
    </dgm:pt>
    <dgm:pt modelId="{80CDBBF8-C6B4-4166-87C1-DC9120CC7586}" type="pres">
      <dgm:prSet presAssocID="{87BF7896-20EA-4E8F-B6F4-A34EC5C9CB50}" presName="Childtext1" presStyleLbl="revTx" presStyleIdx="2" presStyleCnt="5">
        <dgm:presLayoutVars>
          <dgm:bulletEnabled val="1"/>
        </dgm:presLayoutVars>
      </dgm:prSet>
      <dgm:spPr/>
    </dgm:pt>
    <dgm:pt modelId="{89759DE5-9F8A-470E-A6D8-F13BB4DEE93D}" type="pres">
      <dgm:prSet presAssocID="{87BF7896-20EA-4E8F-B6F4-A34EC5C9CB50}" presName="ConnectLine1" presStyleLbl="sibTrans1D1" presStyleIdx="2" presStyleCnt="5"/>
      <dgm:spPr>
        <a:noFill/>
        <a:ln w="6350" cap="flat" cmpd="sng" algn="ctr">
          <a:solidFill>
            <a:schemeClr val="accent5">
              <a:hueOff val="180003"/>
              <a:satOff val="4346"/>
              <a:lumOff val="-20980"/>
              <a:alphaOff val="0"/>
            </a:schemeClr>
          </a:solidFill>
          <a:prstDash val="dash"/>
          <a:miter lim="800000"/>
        </a:ln>
        <a:effectLst/>
      </dgm:spPr>
    </dgm:pt>
    <dgm:pt modelId="{07CCF286-8B46-4A20-ACAC-84BA2D6EFBBC}" type="pres">
      <dgm:prSet presAssocID="{87BF7896-20EA-4E8F-B6F4-A34EC5C9CB50}" presName="ConnectLineEnd1" presStyleLbl="lnNode1" presStyleIdx="2" presStyleCnt="5"/>
      <dgm:spPr/>
    </dgm:pt>
    <dgm:pt modelId="{4624FC32-5405-42B1-B5CC-DF0659852A58}" type="pres">
      <dgm:prSet presAssocID="{87BF7896-20EA-4E8F-B6F4-A34EC5C9CB50}" presName="EmptyPane1" presStyleCnt="0"/>
      <dgm:spPr/>
    </dgm:pt>
    <dgm:pt modelId="{8C327064-3851-4ECF-AAB7-82B51711041E}" type="pres">
      <dgm:prSet presAssocID="{D63CE73E-35DE-48C3-8753-7648BC953C0D}" presName="spaceBetweenRectangles1" presStyleCnt="0"/>
      <dgm:spPr/>
    </dgm:pt>
    <dgm:pt modelId="{3ADEA4DF-6814-494D-9D3D-41947417052B}" type="pres">
      <dgm:prSet presAssocID="{3DE6FF16-CA4D-4D34-ABEB-8BE6A40B5E52}" presName="composite1" presStyleCnt="0"/>
      <dgm:spPr/>
    </dgm:pt>
    <dgm:pt modelId="{74CD3FF2-195B-429B-BC6F-5B5A7FED2BE2}" type="pres">
      <dgm:prSet presAssocID="{3DE6FF16-CA4D-4D34-ABEB-8BE6A40B5E52}" presName="parent1" presStyleLbl="alignNode1" presStyleIdx="3" presStyleCnt="5">
        <dgm:presLayoutVars>
          <dgm:chMax val="1"/>
          <dgm:chPref val="1"/>
          <dgm:bulletEnabled val="1"/>
        </dgm:presLayoutVars>
      </dgm:prSet>
      <dgm:spPr/>
    </dgm:pt>
    <dgm:pt modelId="{1BB5FD64-47F9-47A3-911F-535BFE17A3B9}" type="pres">
      <dgm:prSet presAssocID="{3DE6FF16-CA4D-4D34-ABEB-8BE6A40B5E52}" presName="Childtext1" presStyleLbl="revTx" presStyleIdx="3" presStyleCnt="5">
        <dgm:presLayoutVars>
          <dgm:bulletEnabled val="1"/>
        </dgm:presLayoutVars>
      </dgm:prSet>
      <dgm:spPr/>
    </dgm:pt>
    <dgm:pt modelId="{FE9B27EB-7AC7-485A-9A55-41E8118F9EAF}" type="pres">
      <dgm:prSet presAssocID="{3DE6FF16-CA4D-4D34-ABEB-8BE6A40B5E52}" presName="ConnectLine1" presStyleLbl="sibTrans1D1" presStyleIdx="3" presStyleCnt="5"/>
      <dgm:spPr>
        <a:noFill/>
        <a:ln w="6350" cap="flat" cmpd="sng" algn="ctr">
          <a:solidFill>
            <a:schemeClr val="accent5">
              <a:hueOff val="270005"/>
              <a:satOff val="6519"/>
              <a:lumOff val="-31471"/>
              <a:alphaOff val="0"/>
            </a:schemeClr>
          </a:solidFill>
          <a:prstDash val="dash"/>
          <a:miter lim="800000"/>
        </a:ln>
        <a:effectLst/>
      </dgm:spPr>
    </dgm:pt>
    <dgm:pt modelId="{46BD4721-4664-4AD0-9F11-DBE7E0B207D5}" type="pres">
      <dgm:prSet presAssocID="{3DE6FF16-CA4D-4D34-ABEB-8BE6A40B5E52}" presName="ConnectLineEnd1" presStyleLbl="lnNode1" presStyleIdx="3" presStyleCnt="5"/>
      <dgm:spPr/>
    </dgm:pt>
    <dgm:pt modelId="{69028BD0-349D-4B47-B1F4-B64C6478DE3C}" type="pres">
      <dgm:prSet presAssocID="{3DE6FF16-CA4D-4D34-ABEB-8BE6A40B5E52}" presName="EmptyPane1" presStyleCnt="0"/>
      <dgm:spPr/>
    </dgm:pt>
    <dgm:pt modelId="{619CFBB1-86F5-45A6-80BA-23F97450662F}" type="pres">
      <dgm:prSet presAssocID="{986162A7-6F89-4679-B40E-33A17DA21B73}" presName="spaceBetweenRectangles1" presStyleCnt="0"/>
      <dgm:spPr/>
    </dgm:pt>
    <dgm:pt modelId="{E4E0A96A-AF87-442A-A1A3-64B8F3CFC7FE}" type="pres">
      <dgm:prSet presAssocID="{AC76BE15-3E8A-498B-91BD-CF772C26B6F1}" presName="composite1" presStyleCnt="0"/>
      <dgm:spPr/>
    </dgm:pt>
    <dgm:pt modelId="{483E7832-9872-48C4-8E65-DCB39D4CDBDF}" type="pres">
      <dgm:prSet presAssocID="{AC76BE15-3E8A-498B-91BD-CF772C26B6F1}" presName="parent1" presStyleLbl="alignNode1" presStyleIdx="4" presStyleCnt="5">
        <dgm:presLayoutVars>
          <dgm:chMax val="1"/>
          <dgm:chPref val="1"/>
          <dgm:bulletEnabled val="1"/>
        </dgm:presLayoutVars>
      </dgm:prSet>
      <dgm:spPr/>
    </dgm:pt>
    <dgm:pt modelId="{1FA3C236-5719-4A33-A6BB-80FA85F940E3}" type="pres">
      <dgm:prSet presAssocID="{AC76BE15-3E8A-498B-91BD-CF772C26B6F1}" presName="Childtext1" presStyleLbl="revTx" presStyleIdx="4" presStyleCnt="5">
        <dgm:presLayoutVars>
          <dgm:bulletEnabled val="1"/>
        </dgm:presLayoutVars>
      </dgm:prSet>
      <dgm:spPr/>
    </dgm:pt>
    <dgm:pt modelId="{18F1C823-9ACD-4FCD-8102-F468DCE57A45}" type="pres">
      <dgm:prSet presAssocID="{AC76BE15-3E8A-498B-91BD-CF772C26B6F1}" presName="ConnectLine1" presStyleLbl="sibTrans1D1" presStyleIdx="4" presStyleCnt="5"/>
      <dgm:spPr>
        <a:noFill/>
        <a:ln w="6350" cap="flat" cmpd="sng" algn="ctr">
          <a:solidFill>
            <a:schemeClr val="accent5">
              <a:hueOff val="360006"/>
              <a:satOff val="8692"/>
              <a:lumOff val="-41961"/>
              <a:alphaOff val="0"/>
            </a:schemeClr>
          </a:solidFill>
          <a:prstDash val="dash"/>
          <a:miter lim="800000"/>
        </a:ln>
        <a:effectLst/>
      </dgm:spPr>
    </dgm:pt>
    <dgm:pt modelId="{F8AD0AB8-BBDF-4F0A-A6A0-850E289DD521}" type="pres">
      <dgm:prSet presAssocID="{AC76BE15-3E8A-498B-91BD-CF772C26B6F1}" presName="ConnectLineEnd1" presStyleLbl="lnNode1" presStyleIdx="4" presStyleCnt="5"/>
      <dgm:spPr/>
    </dgm:pt>
    <dgm:pt modelId="{11CAE2E7-2E06-450A-A729-9C2DCEF85421}" type="pres">
      <dgm:prSet presAssocID="{AC76BE15-3E8A-498B-91BD-CF772C26B6F1}" presName="EmptyPane1" presStyleCnt="0"/>
      <dgm:spPr/>
    </dgm:pt>
  </dgm:ptLst>
  <dgm:cxnLst>
    <dgm:cxn modelId="{58AF9605-98E3-490C-9551-60E5D74419A2}" type="presOf" srcId="{3DE6FF16-CA4D-4D34-ABEB-8BE6A40B5E52}" destId="{74CD3FF2-195B-429B-BC6F-5B5A7FED2BE2}" srcOrd="0" destOrd="0" presId="urn:microsoft.com/office/officeart/2016/7/layout/RoundedRectangleTimeline"/>
    <dgm:cxn modelId="{467F290A-9E2A-412E-AF06-428DAA68BEDD}" type="presOf" srcId="{E4033A39-DCC4-4038-9562-AEDDBBB37A99}" destId="{539615E2-3277-4D8E-8484-FF5088C8BF01}" srcOrd="0" destOrd="0" presId="urn:microsoft.com/office/officeart/2016/7/layout/RoundedRectangleTimeline"/>
    <dgm:cxn modelId="{A2A50010-8F67-49E4-9B0A-E0F7FDA9656C}" type="presOf" srcId="{B54C8F6C-BE1E-4EAB-B7A0-48DE01FFAA36}" destId="{45A02F84-C6CB-43F5-AEE4-3EA66C2BD25F}" srcOrd="0" destOrd="0" presId="urn:microsoft.com/office/officeart/2016/7/layout/RoundedRectangleTimeline"/>
    <dgm:cxn modelId="{92330C11-C197-4512-BDA4-8D8A69AF7D1C}" srcId="{E5B2E815-0D19-41DC-B01B-4D608769620A}" destId="{87BF7896-20EA-4E8F-B6F4-A34EC5C9CB50}" srcOrd="2" destOrd="0" parTransId="{05E47BA5-F724-4AEE-9B5B-401F18E028E6}" sibTransId="{D63CE73E-35DE-48C3-8753-7648BC953C0D}"/>
    <dgm:cxn modelId="{D88F5139-A3BF-4F98-ABB0-AEE7243465CB}" type="presOf" srcId="{87BF7896-20EA-4E8F-B6F4-A34EC5C9CB50}" destId="{9D82041D-873A-4600-A9C7-C0A0ADFB138B}" srcOrd="0" destOrd="0" presId="urn:microsoft.com/office/officeart/2016/7/layout/RoundedRectangleTimeline"/>
    <dgm:cxn modelId="{32EF2862-2950-4DF8-BEA8-CD19460CCA31}" srcId="{E5B2E815-0D19-41DC-B01B-4D608769620A}" destId="{E4033A39-DCC4-4038-9562-AEDDBBB37A99}" srcOrd="1" destOrd="0" parTransId="{048EEAE6-78BA-4B00-B7BB-9C22DBB1E8F4}" sibTransId="{80AB0E5B-0C58-465D-A545-5B21133D2849}"/>
    <dgm:cxn modelId="{5E74CB62-E52E-4CEE-8AA1-9812BFC0D67E}" srcId="{E4033A39-DCC4-4038-9562-AEDDBBB37A99}" destId="{A4C0B4E4-70AD-4901-9E3F-7EA25DD6DAA1}" srcOrd="0" destOrd="0" parTransId="{701D9033-BAD3-4299-933F-A47AFDC2ECD0}" sibTransId="{657DB10D-2517-48AA-B970-6D815DBD4123}"/>
    <dgm:cxn modelId="{4653A150-E557-4235-B1A1-18156274D965}" type="presOf" srcId="{4259F840-24E7-476F-9F30-482E46395856}" destId="{E088D226-49D7-4C30-90DC-CA1755D98829}" srcOrd="0" destOrd="0" presId="urn:microsoft.com/office/officeart/2016/7/layout/RoundedRectangleTimeline"/>
    <dgm:cxn modelId="{E6B56652-B46A-4546-9536-64D675143F1B}" type="presOf" srcId="{A4C0B4E4-70AD-4901-9E3F-7EA25DD6DAA1}" destId="{FEBD3C2A-A340-470A-A475-AE614EA07678}" srcOrd="0" destOrd="0" presId="urn:microsoft.com/office/officeart/2016/7/layout/RoundedRectangleTimeline"/>
    <dgm:cxn modelId="{D9403C73-FB83-47D6-85AE-067D49ED63F2}" srcId="{3DE6FF16-CA4D-4D34-ABEB-8BE6A40B5E52}" destId="{C032D242-8D23-4EEC-A10A-7B0691E5A409}" srcOrd="0" destOrd="0" parTransId="{167DA838-BF1F-42A4-81E8-806F40795A14}" sibTransId="{7EFA60CA-572D-434D-B452-A4ACBAEB4D2C}"/>
    <dgm:cxn modelId="{140A4778-8248-44DE-B78A-23C578A77D7E}" srcId="{E5B2E815-0D19-41DC-B01B-4D608769620A}" destId="{AC76BE15-3E8A-498B-91BD-CF772C26B6F1}" srcOrd="4" destOrd="0" parTransId="{00CCB400-064A-4EF5-9806-9534D9AC69AD}" sibTransId="{662A3D6E-7238-444F-BC0B-C7A4321261DB}"/>
    <dgm:cxn modelId="{020D505A-97FA-43DD-A9A1-2501AD46F8AF}" type="presOf" srcId="{43CBB0A2-9D75-4264-8A30-3E8974B40658}" destId="{80CDBBF8-C6B4-4166-87C1-DC9120CC7586}" srcOrd="0" destOrd="0" presId="urn:microsoft.com/office/officeart/2016/7/layout/RoundedRectangleTimeline"/>
    <dgm:cxn modelId="{4D2DF581-8128-4440-9E51-29109DC6ED52}" srcId="{87BF7896-20EA-4E8F-B6F4-A34EC5C9CB50}" destId="{43CBB0A2-9D75-4264-8A30-3E8974B40658}" srcOrd="0" destOrd="0" parTransId="{F806E590-5F8E-48A1-96AC-9E738290D2ED}" sibTransId="{20F77EFB-335C-4BC3-AD95-8421EDF343E6}"/>
    <dgm:cxn modelId="{67A67F8B-14DC-457C-93BE-25105825881F}" type="presOf" srcId="{AC76BE15-3E8A-498B-91BD-CF772C26B6F1}" destId="{483E7832-9872-48C4-8E65-DCB39D4CDBDF}" srcOrd="0" destOrd="0" presId="urn:microsoft.com/office/officeart/2016/7/layout/RoundedRectangleTimeline"/>
    <dgm:cxn modelId="{C8CAF48F-322D-43C3-A68B-40DA904320AC}" type="presOf" srcId="{E5B2E815-0D19-41DC-B01B-4D608769620A}" destId="{196C9F68-3606-4282-A4C6-4485F1280B5F}" srcOrd="0" destOrd="0" presId="urn:microsoft.com/office/officeart/2016/7/layout/RoundedRectangleTimeline"/>
    <dgm:cxn modelId="{19CF03A0-47BE-4ABD-A62C-A27E16D6C5A3}" srcId="{AC76BE15-3E8A-498B-91BD-CF772C26B6F1}" destId="{73820394-2159-4075-9E6F-217263B07F8B}" srcOrd="0" destOrd="0" parTransId="{A861A835-3A0D-4B09-8870-87D7FDC7B27F}" sibTransId="{D383A36B-470D-499F-AE13-85A6B2495524}"/>
    <dgm:cxn modelId="{D473BBA6-FF54-423D-9B9B-875C8AA2545B}" type="presOf" srcId="{73820394-2159-4075-9E6F-217263B07F8B}" destId="{1FA3C236-5719-4A33-A6BB-80FA85F940E3}" srcOrd="0" destOrd="0" presId="urn:microsoft.com/office/officeart/2016/7/layout/RoundedRectangleTimeline"/>
    <dgm:cxn modelId="{636DE8C5-F706-4BA5-855F-85FD2239E2BE}" srcId="{E5B2E815-0D19-41DC-B01B-4D608769620A}" destId="{3DE6FF16-CA4D-4D34-ABEB-8BE6A40B5E52}" srcOrd="3" destOrd="0" parTransId="{DA9CCCCB-8206-4757-82C8-F885E9D238B5}" sibTransId="{986162A7-6F89-4679-B40E-33A17DA21B73}"/>
    <dgm:cxn modelId="{770CA1CC-3DDD-451E-AE83-A71CA570260C}" srcId="{4259F840-24E7-476F-9F30-482E46395856}" destId="{B54C8F6C-BE1E-4EAB-B7A0-48DE01FFAA36}" srcOrd="0" destOrd="0" parTransId="{8DE7CD45-B7C0-432E-B819-6A7D97E31315}" sibTransId="{C33B8BEF-A818-4A2F-A99A-E2B29895E184}"/>
    <dgm:cxn modelId="{42EE41D1-3C16-4937-BB38-B076896C09A0}" srcId="{E5B2E815-0D19-41DC-B01B-4D608769620A}" destId="{4259F840-24E7-476F-9F30-482E46395856}" srcOrd="0" destOrd="0" parTransId="{FCE8068D-7E50-4749-A8D0-ADEDAC5637B3}" sibTransId="{DCC444A4-F20A-48F5-A61E-47BFFF185A57}"/>
    <dgm:cxn modelId="{546179F7-5E1B-4360-8938-B9238DA6DE5D}" type="presOf" srcId="{C032D242-8D23-4EEC-A10A-7B0691E5A409}" destId="{1BB5FD64-47F9-47A3-911F-535BFE17A3B9}" srcOrd="0" destOrd="0" presId="urn:microsoft.com/office/officeart/2016/7/layout/RoundedRectangleTimeline"/>
    <dgm:cxn modelId="{B5EA3CD6-0576-4168-82C9-9ADC0803B31E}" type="presParOf" srcId="{196C9F68-3606-4282-A4C6-4485F1280B5F}" destId="{68D8AC18-502F-4825-B069-75605ADB3A40}" srcOrd="0" destOrd="0" presId="urn:microsoft.com/office/officeart/2016/7/layout/RoundedRectangleTimeline"/>
    <dgm:cxn modelId="{30A197C5-075F-4643-BF26-64BC9FAF532F}" type="presParOf" srcId="{68D8AC18-502F-4825-B069-75605ADB3A40}" destId="{E088D226-49D7-4C30-90DC-CA1755D98829}" srcOrd="0" destOrd="0" presId="urn:microsoft.com/office/officeart/2016/7/layout/RoundedRectangleTimeline"/>
    <dgm:cxn modelId="{DBAA9861-CCB2-4B8A-A3AA-B305A4B5783E}" type="presParOf" srcId="{68D8AC18-502F-4825-B069-75605ADB3A40}" destId="{45A02F84-C6CB-43F5-AEE4-3EA66C2BD25F}" srcOrd="1" destOrd="0" presId="urn:microsoft.com/office/officeart/2016/7/layout/RoundedRectangleTimeline"/>
    <dgm:cxn modelId="{3F249148-C6F7-40D3-8583-B11C276DE023}" type="presParOf" srcId="{68D8AC18-502F-4825-B069-75605ADB3A40}" destId="{6BA46904-CB7C-4538-BD49-D3891EF19552}" srcOrd="2" destOrd="0" presId="urn:microsoft.com/office/officeart/2016/7/layout/RoundedRectangleTimeline"/>
    <dgm:cxn modelId="{337BF8D5-8206-4D0E-857F-BA46391BB745}" type="presParOf" srcId="{68D8AC18-502F-4825-B069-75605ADB3A40}" destId="{049FDBD0-77FE-49D1-A275-A272C8C5E426}" srcOrd="3" destOrd="0" presId="urn:microsoft.com/office/officeart/2016/7/layout/RoundedRectangleTimeline"/>
    <dgm:cxn modelId="{8E042F31-23CC-40C0-92DC-707183B24E81}" type="presParOf" srcId="{68D8AC18-502F-4825-B069-75605ADB3A40}" destId="{CB26EA94-33BB-4F98-9E1E-2237D4831263}" srcOrd="4" destOrd="0" presId="urn:microsoft.com/office/officeart/2016/7/layout/RoundedRectangleTimeline"/>
    <dgm:cxn modelId="{16926BC1-FC34-413E-B35A-2F54A781CCCD}" type="presParOf" srcId="{196C9F68-3606-4282-A4C6-4485F1280B5F}" destId="{606F1DBF-510E-4065-ACCB-3EBDA85CFB92}" srcOrd="1" destOrd="0" presId="urn:microsoft.com/office/officeart/2016/7/layout/RoundedRectangleTimeline"/>
    <dgm:cxn modelId="{42F07C1F-C715-41B1-8356-B99F8CE1AC01}" type="presParOf" srcId="{196C9F68-3606-4282-A4C6-4485F1280B5F}" destId="{07989479-D1A2-4D15-AA3A-B0CFFB9F91D9}" srcOrd="2" destOrd="0" presId="urn:microsoft.com/office/officeart/2016/7/layout/RoundedRectangleTimeline"/>
    <dgm:cxn modelId="{5856EE22-FE01-4788-BBF3-407A68D5A730}" type="presParOf" srcId="{07989479-D1A2-4D15-AA3A-B0CFFB9F91D9}" destId="{539615E2-3277-4D8E-8484-FF5088C8BF01}" srcOrd="0" destOrd="0" presId="urn:microsoft.com/office/officeart/2016/7/layout/RoundedRectangleTimeline"/>
    <dgm:cxn modelId="{3004EE47-5347-4BBA-95CC-D947A73AE485}" type="presParOf" srcId="{07989479-D1A2-4D15-AA3A-B0CFFB9F91D9}" destId="{FEBD3C2A-A340-470A-A475-AE614EA07678}" srcOrd="1" destOrd="0" presId="urn:microsoft.com/office/officeart/2016/7/layout/RoundedRectangleTimeline"/>
    <dgm:cxn modelId="{400A75AC-5289-4270-AC07-416891AF3888}" type="presParOf" srcId="{07989479-D1A2-4D15-AA3A-B0CFFB9F91D9}" destId="{080474C8-0FEA-4FD1-97F1-0978CFB4A37F}" srcOrd="2" destOrd="0" presId="urn:microsoft.com/office/officeart/2016/7/layout/RoundedRectangleTimeline"/>
    <dgm:cxn modelId="{304EB087-DD14-4AA8-8A06-DF9485956226}" type="presParOf" srcId="{07989479-D1A2-4D15-AA3A-B0CFFB9F91D9}" destId="{4797FB61-2602-4A58-81E6-6F133DB1E419}" srcOrd="3" destOrd="0" presId="urn:microsoft.com/office/officeart/2016/7/layout/RoundedRectangleTimeline"/>
    <dgm:cxn modelId="{BC4CC356-31E8-4421-B18C-CB3697E73FAC}" type="presParOf" srcId="{07989479-D1A2-4D15-AA3A-B0CFFB9F91D9}" destId="{3ADF0AE3-D759-4F4F-8135-572855211847}" srcOrd="4" destOrd="0" presId="urn:microsoft.com/office/officeart/2016/7/layout/RoundedRectangleTimeline"/>
    <dgm:cxn modelId="{718BABD9-3B60-482F-B01A-2E414F152777}" type="presParOf" srcId="{196C9F68-3606-4282-A4C6-4485F1280B5F}" destId="{B0CD7A53-7149-45F2-83E8-36717D7878A1}" srcOrd="3" destOrd="0" presId="urn:microsoft.com/office/officeart/2016/7/layout/RoundedRectangleTimeline"/>
    <dgm:cxn modelId="{FD435764-A46B-4635-A943-B6C17FFBD43C}" type="presParOf" srcId="{196C9F68-3606-4282-A4C6-4485F1280B5F}" destId="{FB379A6E-C0F9-420B-90FC-2785E757E6AE}" srcOrd="4" destOrd="0" presId="urn:microsoft.com/office/officeart/2016/7/layout/RoundedRectangleTimeline"/>
    <dgm:cxn modelId="{03D7F2C3-849C-416B-B668-D51C46CA90E6}" type="presParOf" srcId="{FB379A6E-C0F9-420B-90FC-2785E757E6AE}" destId="{9D82041D-873A-4600-A9C7-C0A0ADFB138B}" srcOrd="0" destOrd="0" presId="urn:microsoft.com/office/officeart/2016/7/layout/RoundedRectangleTimeline"/>
    <dgm:cxn modelId="{1DA536D0-EC28-4B9F-A5E9-28EC8F45638C}" type="presParOf" srcId="{FB379A6E-C0F9-420B-90FC-2785E757E6AE}" destId="{80CDBBF8-C6B4-4166-87C1-DC9120CC7586}" srcOrd="1" destOrd="0" presId="urn:microsoft.com/office/officeart/2016/7/layout/RoundedRectangleTimeline"/>
    <dgm:cxn modelId="{A1A8842C-F8BC-40AC-8FFC-6A922D88E333}" type="presParOf" srcId="{FB379A6E-C0F9-420B-90FC-2785E757E6AE}" destId="{89759DE5-9F8A-470E-A6D8-F13BB4DEE93D}" srcOrd="2" destOrd="0" presId="urn:microsoft.com/office/officeart/2016/7/layout/RoundedRectangleTimeline"/>
    <dgm:cxn modelId="{29E74E09-91C9-47DF-AE07-A1527FF00EB2}" type="presParOf" srcId="{FB379A6E-C0F9-420B-90FC-2785E757E6AE}" destId="{07CCF286-8B46-4A20-ACAC-84BA2D6EFBBC}" srcOrd="3" destOrd="0" presId="urn:microsoft.com/office/officeart/2016/7/layout/RoundedRectangleTimeline"/>
    <dgm:cxn modelId="{410C15E7-86BA-42B7-8F67-411E34B11038}" type="presParOf" srcId="{FB379A6E-C0F9-420B-90FC-2785E757E6AE}" destId="{4624FC32-5405-42B1-B5CC-DF0659852A58}" srcOrd="4" destOrd="0" presId="urn:microsoft.com/office/officeart/2016/7/layout/RoundedRectangleTimeline"/>
    <dgm:cxn modelId="{E805D201-407E-43CA-9B74-1CB556699F3D}" type="presParOf" srcId="{196C9F68-3606-4282-A4C6-4485F1280B5F}" destId="{8C327064-3851-4ECF-AAB7-82B51711041E}" srcOrd="5" destOrd="0" presId="urn:microsoft.com/office/officeart/2016/7/layout/RoundedRectangleTimeline"/>
    <dgm:cxn modelId="{43BD8313-2385-4BA0-9145-2022434D3E68}" type="presParOf" srcId="{196C9F68-3606-4282-A4C6-4485F1280B5F}" destId="{3ADEA4DF-6814-494D-9D3D-41947417052B}" srcOrd="6" destOrd="0" presId="urn:microsoft.com/office/officeart/2016/7/layout/RoundedRectangleTimeline"/>
    <dgm:cxn modelId="{77EE5245-99F9-4607-BF5D-14371704AD7C}" type="presParOf" srcId="{3ADEA4DF-6814-494D-9D3D-41947417052B}" destId="{74CD3FF2-195B-429B-BC6F-5B5A7FED2BE2}" srcOrd="0" destOrd="0" presId="urn:microsoft.com/office/officeart/2016/7/layout/RoundedRectangleTimeline"/>
    <dgm:cxn modelId="{4182CE37-4E54-4351-9A5F-1904FF20E71C}" type="presParOf" srcId="{3ADEA4DF-6814-494D-9D3D-41947417052B}" destId="{1BB5FD64-47F9-47A3-911F-535BFE17A3B9}" srcOrd="1" destOrd="0" presId="urn:microsoft.com/office/officeart/2016/7/layout/RoundedRectangleTimeline"/>
    <dgm:cxn modelId="{618B960F-61F5-4357-A407-60CA51E36041}" type="presParOf" srcId="{3ADEA4DF-6814-494D-9D3D-41947417052B}" destId="{FE9B27EB-7AC7-485A-9A55-41E8118F9EAF}" srcOrd="2" destOrd="0" presId="urn:microsoft.com/office/officeart/2016/7/layout/RoundedRectangleTimeline"/>
    <dgm:cxn modelId="{181A4BE4-72AF-463E-880D-D34673D0F9E8}" type="presParOf" srcId="{3ADEA4DF-6814-494D-9D3D-41947417052B}" destId="{46BD4721-4664-4AD0-9F11-DBE7E0B207D5}" srcOrd="3" destOrd="0" presId="urn:microsoft.com/office/officeart/2016/7/layout/RoundedRectangleTimeline"/>
    <dgm:cxn modelId="{AC4EA57A-E4C0-4C2D-8EC9-38BC20FC13B6}" type="presParOf" srcId="{3ADEA4DF-6814-494D-9D3D-41947417052B}" destId="{69028BD0-349D-4B47-B1F4-B64C6478DE3C}" srcOrd="4" destOrd="0" presId="urn:microsoft.com/office/officeart/2016/7/layout/RoundedRectangleTimeline"/>
    <dgm:cxn modelId="{AA8AD3DD-2E80-42F5-B3E4-A5C7AF3802D4}" type="presParOf" srcId="{196C9F68-3606-4282-A4C6-4485F1280B5F}" destId="{619CFBB1-86F5-45A6-80BA-23F97450662F}" srcOrd="7" destOrd="0" presId="urn:microsoft.com/office/officeart/2016/7/layout/RoundedRectangleTimeline"/>
    <dgm:cxn modelId="{FDD0F37D-1C7B-48B3-AC81-ED4C6F1B5BBD}" type="presParOf" srcId="{196C9F68-3606-4282-A4C6-4485F1280B5F}" destId="{E4E0A96A-AF87-442A-A1A3-64B8F3CFC7FE}" srcOrd="8" destOrd="0" presId="urn:microsoft.com/office/officeart/2016/7/layout/RoundedRectangleTimeline"/>
    <dgm:cxn modelId="{CF303A04-9A48-4B41-A7BB-CC3D8C5695D3}" type="presParOf" srcId="{E4E0A96A-AF87-442A-A1A3-64B8F3CFC7FE}" destId="{483E7832-9872-48C4-8E65-DCB39D4CDBDF}" srcOrd="0" destOrd="0" presId="urn:microsoft.com/office/officeart/2016/7/layout/RoundedRectangleTimeline"/>
    <dgm:cxn modelId="{73245F8D-03D3-46C1-81E4-D90E66C49907}" type="presParOf" srcId="{E4E0A96A-AF87-442A-A1A3-64B8F3CFC7FE}" destId="{1FA3C236-5719-4A33-A6BB-80FA85F940E3}" srcOrd="1" destOrd="0" presId="urn:microsoft.com/office/officeart/2016/7/layout/RoundedRectangleTimeline"/>
    <dgm:cxn modelId="{412C5C97-3381-4F16-9B7D-FDFBEDD4E918}" type="presParOf" srcId="{E4E0A96A-AF87-442A-A1A3-64B8F3CFC7FE}" destId="{18F1C823-9ACD-4FCD-8102-F468DCE57A45}" srcOrd="2" destOrd="0" presId="urn:microsoft.com/office/officeart/2016/7/layout/RoundedRectangleTimeline"/>
    <dgm:cxn modelId="{23A8F6FC-DFDA-4E9F-A354-A33937E1BFC9}" type="presParOf" srcId="{E4E0A96A-AF87-442A-A1A3-64B8F3CFC7FE}" destId="{F8AD0AB8-BBDF-4F0A-A6A0-850E289DD521}" srcOrd="3" destOrd="0" presId="urn:microsoft.com/office/officeart/2016/7/layout/RoundedRectangleTimeline"/>
    <dgm:cxn modelId="{C02C06C2-0966-4212-84DD-DA325FCEF64C}" type="presParOf" srcId="{E4E0A96A-AF87-442A-A1A3-64B8F3CFC7FE}" destId="{11CAE2E7-2E06-450A-A729-9C2DCEF85421}" srcOrd="4" destOrd="0" presId="urn:microsoft.com/office/officeart/2016/7/layout/RoundedRectangle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88D226-49D7-4C30-90DC-CA1755D98829}">
      <dsp:nvSpPr>
        <dsp:cNvPr id="0" name=""/>
        <dsp:cNvSpPr/>
      </dsp:nvSpPr>
      <dsp:spPr>
        <a:xfrm rot="16200000">
          <a:off x="1434223" y="1011950"/>
          <a:ext cx="397986" cy="1955960"/>
        </a:xfrm>
        <a:prstGeom prst="round2Same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800" kern="1200">
            <a:latin typeface="+mn-lt"/>
          </a:endParaRPr>
        </a:p>
      </dsp:txBody>
      <dsp:txXfrm rot="5400000">
        <a:off x="674664" y="1810365"/>
        <a:ext cx="1936532" cy="359130"/>
      </dsp:txXfrm>
    </dsp:sp>
    <dsp:sp modelId="{45A02F84-C6CB-43F5-AEE4-3EA66C2BD25F}">
      <dsp:nvSpPr>
        <dsp:cNvPr id="0" name=""/>
        <dsp:cNvSpPr/>
      </dsp:nvSpPr>
      <dsp:spPr>
        <a:xfrm>
          <a:off x="3249" y="0"/>
          <a:ext cx="3259934" cy="139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137160" numCol="1" spcCol="1270" rtlCol="0" anchor="b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s-MX" sz="1800" kern="1200">
              <a:latin typeface="+mn-lt"/>
            </a:rPr>
            <a:t>Variedad de librerías con las cuales trabajar.</a:t>
          </a:r>
        </a:p>
      </dsp:txBody>
      <dsp:txXfrm>
        <a:off x="3249" y="0"/>
        <a:ext cx="3259934" cy="1392951"/>
      </dsp:txXfrm>
    </dsp:sp>
    <dsp:sp modelId="{6BA46904-CB7C-4538-BD49-D3891EF19552}">
      <dsp:nvSpPr>
        <dsp:cNvPr id="0" name=""/>
        <dsp:cNvSpPr/>
      </dsp:nvSpPr>
      <dsp:spPr>
        <a:xfrm>
          <a:off x="1633216" y="1472548"/>
          <a:ext cx="0" cy="318388"/>
        </a:xfrm>
        <a:prstGeom prst="line">
          <a:avLst/>
        </a:pr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9FDBD0-77FE-49D1-A275-A272C8C5E426}">
      <dsp:nvSpPr>
        <dsp:cNvPr id="0" name=""/>
        <dsp:cNvSpPr/>
      </dsp:nvSpPr>
      <dsp:spPr>
        <a:xfrm>
          <a:off x="1593417" y="1392951"/>
          <a:ext cx="79597" cy="7959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9615E2-3277-4D8E-8484-FF5088C8BF01}">
      <dsp:nvSpPr>
        <dsp:cNvPr id="0" name=""/>
        <dsp:cNvSpPr/>
      </dsp:nvSpPr>
      <dsp:spPr>
        <a:xfrm>
          <a:off x="2611196" y="1790937"/>
          <a:ext cx="1955960" cy="397986"/>
        </a:xfrm>
        <a:prstGeom prst="rect">
          <a:avLst/>
        </a:prstGeom>
        <a:solidFill>
          <a:schemeClr val="accent5">
            <a:hueOff val="90002"/>
            <a:satOff val="2173"/>
            <a:lumOff val="-10490"/>
            <a:alphaOff val="0"/>
          </a:schemeClr>
        </a:solidFill>
        <a:ln w="12700" cap="flat" cmpd="sng" algn="ctr">
          <a:solidFill>
            <a:schemeClr val="accent5">
              <a:hueOff val="90002"/>
              <a:satOff val="2173"/>
              <a:lumOff val="-104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800" kern="1200">
            <a:latin typeface="+mn-lt"/>
          </a:endParaRPr>
        </a:p>
      </dsp:txBody>
      <dsp:txXfrm>
        <a:off x="2611196" y="1790937"/>
        <a:ext cx="1955960" cy="397986"/>
      </dsp:txXfrm>
    </dsp:sp>
    <dsp:sp modelId="{FEBD3C2A-A340-470A-A475-AE614EA07678}">
      <dsp:nvSpPr>
        <dsp:cNvPr id="0" name=""/>
        <dsp:cNvSpPr/>
      </dsp:nvSpPr>
      <dsp:spPr>
        <a:xfrm>
          <a:off x="1959209" y="2586910"/>
          <a:ext cx="3259934" cy="139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7160" rIns="0" bIns="0" numCol="1" spcCol="1270" rtlCol="0" anchor="t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s-MX" sz="1800" kern="1200">
              <a:latin typeface="+mn-lt"/>
            </a:rPr>
            <a:t>Lenguaje de alto nivel.</a:t>
          </a:r>
        </a:p>
      </dsp:txBody>
      <dsp:txXfrm>
        <a:off x="1959209" y="2586910"/>
        <a:ext cx="3259934" cy="1392951"/>
      </dsp:txXfrm>
    </dsp:sp>
    <dsp:sp modelId="{080474C8-0FEA-4FD1-97F1-0978CFB4A37F}">
      <dsp:nvSpPr>
        <dsp:cNvPr id="0" name=""/>
        <dsp:cNvSpPr/>
      </dsp:nvSpPr>
      <dsp:spPr>
        <a:xfrm>
          <a:off x="3589176" y="2188924"/>
          <a:ext cx="0" cy="318388"/>
        </a:xfrm>
        <a:prstGeom prst="line">
          <a:avLst/>
        </a:prstGeom>
        <a:noFill/>
        <a:ln w="6350" cap="flat" cmpd="sng" algn="ctr">
          <a:solidFill>
            <a:schemeClr val="accent5">
              <a:hueOff val="90002"/>
              <a:satOff val="2173"/>
              <a:lumOff val="-1049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97FB61-2602-4A58-81E6-6F133DB1E419}">
      <dsp:nvSpPr>
        <dsp:cNvPr id="0" name=""/>
        <dsp:cNvSpPr/>
      </dsp:nvSpPr>
      <dsp:spPr>
        <a:xfrm>
          <a:off x="3549378" y="2507313"/>
          <a:ext cx="79597" cy="79597"/>
        </a:xfrm>
        <a:prstGeom prst="ellipse">
          <a:avLst/>
        </a:prstGeom>
        <a:solidFill>
          <a:schemeClr val="accent5">
            <a:hueOff val="90002"/>
            <a:satOff val="2173"/>
            <a:lumOff val="-104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82041D-873A-4600-A9C7-C0A0ADFB138B}">
      <dsp:nvSpPr>
        <dsp:cNvPr id="0" name=""/>
        <dsp:cNvSpPr/>
      </dsp:nvSpPr>
      <dsp:spPr>
        <a:xfrm>
          <a:off x="4567157" y="1790937"/>
          <a:ext cx="1955960" cy="397986"/>
        </a:xfrm>
        <a:prstGeom prst="rect">
          <a:avLst/>
        </a:prstGeom>
        <a:solidFill>
          <a:schemeClr val="accent5">
            <a:hueOff val="180003"/>
            <a:satOff val="4346"/>
            <a:lumOff val="-20980"/>
            <a:alphaOff val="0"/>
          </a:schemeClr>
        </a:solidFill>
        <a:ln w="12700" cap="flat" cmpd="sng" algn="ctr">
          <a:solidFill>
            <a:schemeClr val="accent5">
              <a:hueOff val="180003"/>
              <a:satOff val="4346"/>
              <a:lumOff val="-209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>
              <a:latin typeface="+mn-lt"/>
            </a:rPr>
            <a:t>Características</a:t>
          </a:r>
        </a:p>
      </dsp:txBody>
      <dsp:txXfrm>
        <a:off x="4567157" y="1790937"/>
        <a:ext cx="1955960" cy="397986"/>
      </dsp:txXfrm>
    </dsp:sp>
    <dsp:sp modelId="{80CDBBF8-C6B4-4166-87C1-DC9120CC7586}">
      <dsp:nvSpPr>
        <dsp:cNvPr id="0" name=""/>
        <dsp:cNvSpPr/>
      </dsp:nvSpPr>
      <dsp:spPr>
        <a:xfrm>
          <a:off x="3915170" y="0"/>
          <a:ext cx="3259934" cy="139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137160" numCol="1" spcCol="1270" rtlCol="0" anchor="b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s-MX" sz="1800" kern="1200"/>
            <a:t>Gratuito</a:t>
          </a:r>
          <a:endParaRPr lang="es-MX" sz="1800" kern="1200">
            <a:latin typeface="+mn-lt"/>
          </a:endParaRPr>
        </a:p>
      </dsp:txBody>
      <dsp:txXfrm>
        <a:off x="3915170" y="0"/>
        <a:ext cx="3259934" cy="1392951"/>
      </dsp:txXfrm>
    </dsp:sp>
    <dsp:sp modelId="{89759DE5-9F8A-470E-A6D8-F13BB4DEE93D}">
      <dsp:nvSpPr>
        <dsp:cNvPr id="0" name=""/>
        <dsp:cNvSpPr/>
      </dsp:nvSpPr>
      <dsp:spPr>
        <a:xfrm>
          <a:off x="5545137" y="1472548"/>
          <a:ext cx="0" cy="318388"/>
        </a:xfrm>
        <a:prstGeom prst="line">
          <a:avLst/>
        </a:prstGeom>
        <a:noFill/>
        <a:ln w="6350" cap="flat" cmpd="sng" algn="ctr">
          <a:solidFill>
            <a:schemeClr val="accent5">
              <a:hueOff val="180003"/>
              <a:satOff val="4346"/>
              <a:lumOff val="-2098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CCF286-8B46-4A20-ACAC-84BA2D6EFBBC}">
      <dsp:nvSpPr>
        <dsp:cNvPr id="0" name=""/>
        <dsp:cNvSpPr/>
      </dsp:nvSpPr>
      <dsp:spPr>
        <a:xfrm>
          <a:off x="5505338" y="1392951"/>
          <a:ext cx="79597" cy="79597"/>
        </a:xfrm>
        <a:prstGeom prst="ellipse">
          <a:avLst/>
        </a:prstGeom>
        <a:solidFill>
          <a:schemeClr val="accent5">
            <a:hueOff val="180003"/>
            <a:satOff val="4346"/>
            <a:lumOff val="-209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CD3FF2-195B-429B-BC6F-5B5A7FED2BE2}">
      <dsp:nvSpPr>
        <dsp:cNvPr id="0" name=""/>
        <dsp:cNvSpPr/>
      </dsp:nvSpPr>
      <dsp:spPr>
        <a:xfrm>
          <a:off x="6523117" y="1790937"/>
          <a:ext cx="1955960" cy="397986"/>
        </a:xfrm>
        <a:prstGeom prst="rect">
          <a:avLst/>
        </a:prstGeom>
        <a:solidFill>
          <a:schemeClr val="accent5">
            <a:hueOff val="270005"/>
            <a:satOff val="6519"/>
            <a:lumOff val="-31471"/>
            <a:alphaOff val="0"/>
          </a:schemeClr>
        </a:solidFill>
        <a:ln w="12700" cap="flat" cmpd="sng" algn="ctr">
          <a:solidFill>
            <a:schemeClr val="accent5">
              <a:hueOff val="270005"/>
              <a:satOff val="6519"/>
              <a:lumOff val="-31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endParaRPr lang="es-MX" sz="1800" kern="1200">
            <a:latin typeface="+mn-lt"/>
          </a:endParaRPr>
        </a:p>
      </dsp:txBody>
      <dsp:txXfrm>
        <a:off x="6523117" y="1790937"/>
        <a:ext cx="1955960" cy="397986"/>
      </dsp:txXfrm>
    </dsp:sp>
    <dsp:sp modelId="{1BB5FD64-47F9-47A3-911F-535BFE17A3B9}">
      <dsp:nvSpPr>
        <dsp:cNvPr id="0" name=""/>
        <dsp:cNvSpPr/>
      </dsp:nvSpPr>
      <dsp:spPr>
        <a:xfrm>
          <a:off x="5871130" y="2586910"/>
          <a:ext cx="3259934" cy="139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7160" rIns="0" bIns="0" numCol="1" spcCol="1270" rtlCol="0" anchor="t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s-MX" sz="1800" kern="1200"/>
            <a:t>Código abierto.</a:t>
          </a:r>
          <a:endParaRPr lang="es-MX" sz="1800" kern="1200">
            <a:latin typeface="+mn-lt"/>
          </a:endParaRPr>
        </a:p>
      </dsp:txBody>
      <dsp:txXfrm>
        <a:off x="5871130" y="2586910"/>
        <a:ext cx="3259934" cy="1392951"/>
      </dsp:txXfrm>
    </dsp:sp>
    <dsp:sp modelId="{FE9B27EB-7AC7-485A-9A55-41E8118F9EAF}">
      <dsp:nvSpPr>
        <dsp:cNvPr id="0" name=""/>
        <dsp:cNvSpPr/>
      </dsp:nvSpPr>
      <dsp:spPr>
        <a:xfrm>
          <a:off x="7501098" y="2188924"/>
          <a:ext cx="0" cy="318388"/>
        </a:xfrm>
        <a:prstGeom prst="line">
          <a:avLst/>
        </a:prstGeom>
        <a:noFill/>
        <a:ln w="6350" cap="flat" cmpd="sng" algn="ctr">
          <a:solidFill>
            <a:schemeClr val="accent5">
              <a:hueOff val="270005"/>
              <a:satOff val="6519"/>
              <a:lumOff val="-31471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BD4721-4664-4AD0-9F11-DBE7E0B207D5}">
      <dsp:nvSpPr>
        <dsp:cNvPr id="0" name=""/>
        <dsp:cNvSpPr/>
      </dsp:nvSpPr>
      <dsp:spPr>
        <a:xfrm>
          <a:off x="7461299" y="2507313"/>
          <a:ext cx="79597" cy="79597"/>
        </a:xfrm>
        <a:prstGeom prst="ellipse">
          <a:avLst/>
        </a:prstGeom>
        <a:solidFill>
          <a:schemeClr val="accent5">
            <a:hueOff val="270005"/>
            <a:satOff val="6519"/>
            <a:lumOff val="-31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3E7832-9872-48C4-8E65-DCB39D4CDBDF}">
      <dsp:nvSpPr>
        <dsp:cNvPr id="0" name=""/>
        <dsp:cNvSpPr/>
      </dsp:nvSpPr>
      <dsp:spPr>
        <a:xfrm rot="5400000">
          <a:off x="9258065" y="1011950"/>
          <a:ext cx="397986" cy="1955960"/>
        </a:xfrm>
        <a:prstGeom prst="round2SameRect">
          <a:avLst/>
        </a:prstGeom>
        <a:solidFill>
          <a:schemeClr val="accent5">
            <a:hueOff val="360006"/>
            <a:satOff val="8692"/>
            <a:lumOff val="-41961"/>
            <a:alphaOff val="0"/>
          </a:schemeClr>
        </a:solidFill>
        <a:ln w="12700" cap="flat" cmpd="sng" algn="ctr">
          <a:solidFill>
            <a:schemeClr val="accent5">
              <a:hueOff val="360006"/>
              <a:satOff val="8692"/>
              <a:lumOff val="-4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endParaRPr lang="es-MX" sz="1800" kern="1200">
            <a:latin typeface="+mn-lt"/>
          </a:endParaRPr>
        </a:p>
      </dsp:txBody>
      <dsp:txXfrm rot="-5400000">
        <a:off x="8479078" y="1810365"/>
        <a:ext cx="1936532" cy="359130"/>
      </dsp:txXfrm>
    </dsp:sp>
    <dsp:sp modelId="{1FA3C236-5719-4A33-A6BB-80FA85F940E3}">
      <dsp:nvSpPr>
        <dsp:cNvPr id="0" name=""/>
        <dsp:cNvSpPr/>
      </dsp:nvSpPr>
      <dsp:spPr>
        <a:xfrm>
          <a:off x="7827091" y="0"/>
          <a:ext cx="3259934" cy="139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137160" numCol="1" spcCol="1270" rtlCol="0" anchor="b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s-MX" sz="1800" kern="1200"/>
            <a:t>Cuenta con una grande comunidad.</a:t>
          </a:r>
          <a:endParaRPr lang="es-MX" sz="1800" kern="1200">
            <a:latin typeface="+mn-lt"/>
          </a:endParaRPr>
        </a:p>
      </dsp:txBody>
      <dsp:txXfrm>
        <a:off x="7827091" y="0"/>
        <a:ext cx="3259934" cy="1392951"/>
      </dsp:txXfrm>
    </dsp:sp>
    <dsp:sp modelId="{18F1C823-9ACD-4FCD-8102-F468DCE57A45}">
      <dsp:nvSpPr>
        <dsp:cNvPr id="0" name=""/>
        <dsp:cNvSpPr/>
      </dsp:nvSpPr>
      <dsp:spPr>
        <a:xfrm>
          <a:off x="9457058" y="1472548"/>
          <a:ext cx="0" cy="318388"/>
        </a:xfrm>
        <a:prstGeom prst="line">
          <a:avLst/>
        </a:prstGeom>
        <a:noFill/>
        <a:ln w="6350" cap="flat" cmpd="sng" algn="ctr">
          <a:solidFill>
            <a:schemeClr val="accent5">
              <a:hueOff val="360006"/>
              <a:satOff val="8692"/>
              <a:lumOff val="-41961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AD0AB8-BBDF-4F0A-A6A0-850E289DD521}">
      <dsp:nvSpPr>
        <dsp:cNvPr id="0" name=""/>
        <dsp:cNvSpPr/>
      </dsp:nvSpPr>
      <dsp:spPr>
        <a:xfrm>
          <a:off x="9417260" y="1392951"/>
          <a:ext cx="79597" cy="79597"/>
        </a:xfrm>
        <a:prstGeom prst="ellipse">
          <a:avLst/>
        </a:prstGeom>
        <a:solidFill>
          <a:schemeClr val="accent5">
            <a:hueOff val="360006"/>
            <a:satOff val="8692"/>
            <a:lumOff val="-4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oundedRectangleTimeline">
  <dgm:title val="Escala de tiempo rectangular redondeada"/>
  <dgm:desc val="Se usa para mostrar una lista de eventos en orden cronológico. Un cuadro invisible contiene la descripción mientras que la fecha se muestra en rectángulos, excepto el primer y último nodo, en los que las esquinas del rectángulo son redondeadas. Puede mostrar una gran cantidad de texto y un formato de fecha descriptivo largo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animLvl val="lvl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val="18"/>
      <dgm:constr type="primFontSz" for="des" forName="Childtext" val="18"/>
      <dgm:constr type="primFontSz" for="des" forName="Childtext" refType="primFontSz" refFor="des" refForName="parent" op="lte"/>
      <dgm:constr type="w" for="ch" forName="composite" refType="w"/>
      <dgm:constr type="h" for="ch" forName="composite" refType="h"/>
      <dgm:constr type="w" for="ch" forName="spaceBetweenRectangles" refType="w" refFor="ch" refForName="composite" fact="-0.4"/>
      <dgm:constr type="w" for="ch" ptType="sibTrans" op="equ"/>
      <dgm:constr type="primFontSz" for="des" forName="parent" op="equ"/>
      <dgm:constr type="primFontSz" for="des" forName="Childtext" op="equ"/>
      <dgm:constr type="primFontSz" for="des" forName="parent1" val="18"/>
      <dgm:constr type="primFontSz" for="des" forName="Childtext1" val="18"/>
      <dgm:constr type="primFontSz" for="des" forName="Childtext1" refType="primFontSz" refFor="des" refForName="parent1" op="lte"/>
      <dgm:constr type="w" for="ch" forName="composite1" refType="w"/>
      <dgm:constr type="h" for="ch" forName="composite1" refType="h"/>
      <dgm:constr type="w" for="ch" forName="spaceBetweenRectangles1" refType="w" refFor="ch" refForName="composite1" fact="-0.4"/>
      <dgm:constr type="primFontSz" for="des" forName="parent1" op="equ"/>
      <dgm:constr type="primFontSz" for="des" forName="Childtext1" op="equ"/>
    </dgm:constrLst>
    <dgm:choose name="layoutByNodeCnt">
      <dgm:if name="twoOrLessNodes" axis="ch" ptType="node" func="cnt" op="lte" val="2">
        <dgm:forEach name="nodesForEach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choose name="casesForFirstAndLastNode1">
              <dgm:if name="startNode1" axis="self" ptType="node" func="pos" op="equ" val="1">
                <dgm:choose name="removeLineWhenOnlyOneNode1">
                  <dgm:if name="ifOnlyOneNode1" axis="followSib" ptType="node" func="cnt" op="equ" val="0">
                    <dgm:constrLst>
                      <dgm:constr type="w" for="ch" forName="parent" refType="w" fact="0.95"/>
                      <dgm:constr type="l" for="ch" forName="parent" refType="w" fact="0.025"/>
                      <dgm:constr type="t" for="ch" forName="parent" refType="h" fact="0.45"/>
                      <dgm:constr type="h" for="ch" forName="parent" refType="h" fact="0.1"/>
                      <dgm:constr type="l" for="ch" forName="Childtext" refType="w" fact="0.025"/>
                      <dgm:constr type="w" for="ch" forName="Childtext" refType="w" fact="0.95"/>
                      <dgm:constr type="h" for="ch" forName="Childtext" refType="h" fact="0.35"/>
                      <dgm:constr type="w" for="ch" forName="ConnectLine"/>
                      <dgm:constr type="h" for="ch" forName="ConnectLine" refType="h" fact="0.08"/>
                      <dgm:constr type="t" for="ch" forName="ConnectLine" refType="h" fact="0.37"/>
                      <dgm:constr type="ctrX" for="ch" forName="ConnectLine" refType="w" fact="0.5"/>
                      <dgm:constr type="w" for="ch" forName="ConnectLineEnd" refType="h" fact="0.02"/>
                      <dgm:constr type="h" for="ch" forName="ConnectLineEnd" refType="h" fact="0.02"/>
                      <dgm:constr type="t" for="ch" forName="ConnectLineEnd" refType="h" fact="0.35"/>
                      <dgm:constr type="ctrX" for="ch" forName="ConnectLineEnd" refType="w" fact="0.5"/>
                      <dgm:constr type="w" for="ch" forName="EmptyPane" refType="w"/>
                      <dgm:constr type="t" for="ch" forName="EmptyPane" refType="h" fact="0.55"/>
                      <dgm:constr type="h" for="ch" forName="EmptyPane" refType="h" fact="0.45"/>
                    </dgm:constrLst>
                  </dgm:if>
                  <dgm:else name="ifMoreThanOneNode1">
                    <dgm:constrLst>
                      <dgm:constr type="w" for="ch" forName="parent" refType="w" fact="0.6"/>
                      <dgm:constr type="l" for="ch" forName="parent" refType="w" fact="0.2"/>
                      <dgm:constr type="t" for="ch" forName="parent" refType="h" fact="0.45"/>
                      <dgm:constr type="h" for="ch" forName="parent" refType="h" fact="0.1"/>
                      <dgm:constr type="l" for="ch" forName="Childtext" refType="w" fact="0.2"/>
                      <dgm:constr type="w" for="ch" forName="Childtext" refType="w" fact="0.6"/>
                      <dgm:constr type="h" for="ch" forName="Childtext" refType="h" fact="0.35"/>
                      <dgm:constr type="w" for="ch" forName="ConnectLine"/>
                      <dgm:constr type="h" for="ch" forName="ConnectLine" refType="h" fact="0.08"/>
                      <dgm:constr type="t" for="ch" forName="ConnectLine" refType="h" fact="0.37"/>
                      <dgm:constr type="ctrX" for="ch" forName="ConnectLine" refType="w" fact="0.5"/>
                      <dgm:constr type="w" for="ch" forName="ConnectLineEnd" refType="h" fact="0.02"/>
                      <dgm:constr type="h" for="ch" forName="ConnectLineEnd" refType="h" fact="0.02"/>
                      <dgm:constr type="t" for="ch" forName="ConnectLineEnd" refType="h" fact="0.35"/>
                      <dgm:constr type="ctrX" for="ch" forName="ConnectLineEnd" refType="w" fact="0.5"/>
                      <dgm:constr type="w" for="ch" forName="EmptyPane" refType="w"/>
                      <dgm:constr type="t" for="ch" forName="EmptyPane" refType="h" fact="0.55"/>
                      <dgm:constr type="h" for="ch" forName="EmptyPane" refType="h" fact="0.45"/>
                    </dgm:constrLst>
                  </dgm:else>
                </dgm:choose>
              </dgm:if>
              <dgm:else name="notStartNode1">
                <dgm:constrLst>
                  <dgm:constr type="w" for="ch" forName="parent" refType="w" fact="0.6"/>
                  <dgm:constr type="l" for="ch" forName="parent" refType="w" fact="0.2"/>
                  <dgm:constr type="t" for="ch" forName="parent" refType="h" fact="0.45"/>
                  <dgm:constr type="h" for="ch" forName="parent" refType="h" fact="0.1"/>
                  <dgm:constr type="l" for="ch" forName="Childtext" refType="w" fact="0.2"/>
                  <dgm:constr type="w" for="ch" forName="Childtext" refType="w" fact="0.6"/>
                  <dgm:constr type="h" for="ch" forName="Childtext" refType="h" fact="0.35"/>
                  <dgm:constr type="t" for="ch" forName="Childtext" refType="h" fact="0.65"/>
                  <dgm:constr type="w" for="ch" forName="ConnectLine"/>
                  <dgm:constr type="h" for="ch" forName="ConnectLine" refType="h" fact="0.08"/>
                  <dgm:constr type="t" for="ch" forName="ConnectLine" refType="h" fact="0.55"/>
                  <dgm:constr type="ctrX" for="ch" forName="ConnectLine" refType="w" fact="0.5"/>
                  <dgm:constr type="w" for="ch" forName="ConnectLineEnd" refType="h" fact="0.02"/>
                  <dgm:constr type="h" for="ch" forName="ConnectLineEnd" refType="h" fact="0.02"/>
                  <dgm:constr type="b" for="ch" forName="ConnectLineEnd" refType="h" fact="0.65"/>
                  <dgm:constr type="ctrX" for="ch" forName="ConnectLineEnd" refType="w" fact="0.5"/>
                  <dgm:constr type="w" for="ch" forName="EmptyPane" refType="w"/>
                  <dgm:constr type="h" for="ch" forName="EmptyPane" refType="h" fact="0.45"/>
                </dgm:constrLst>
              </dgm:else>
            </dgm:choose>
            <dgm:layoutNode name="parent" styleLbl="alignNode1">
              <dgm:varLst>
                <dgm:chMax val="1"/>
                <dgm:chPref val="1"/>
                <dgm:bulletEnabled val="1"/>
              </dgm:varLst>
              <dgm:alg type="tx">
                <dgm:param type="txAnchorHorz" val="ctr"/>
                <dgm:param type="txAnchorVert" val="mid"/>
                <dgm:param type="parTxLTRAlign" val="ctr"/>
                <dgm:param type="parTxRTLAlign" val="ctr"/>
              </dgm:alg>
              <dgm:choose name="casesForFirstAndLastNode">
                <dgm:if name="startNode" axis="self" ptType="node" func="pos" op="equ" val="1">
                  <dgm:choose name="removeLineWhenOnlyOneNode">
                    <dgm:if name="ifOnlyOneNode" axis="followSib" ptType="node" func="cnt" op="equ" val="0">
                      <dgm:shape xmlns:r="http://schemas.openxmlformats.org/officeDocument/2006/relationships" type="roundRect" r:blip="">
                        <dgm:adjLst/>
                      </dgm:shape>
                    </dgm:if>
                    <dgm:else name="ifMoreThanOneNode">
                      <dgm:choose name="Name18">
                        <dgm:if name="Name19" func="var" arg="dir" op="equ" val="norm">
                          <dgm:shape xmlns:r="http://schemas.openxmlformats.org/officeDocument/2006/relationships" rot="-90" type="round2SameRect" r:blip="">
                            <dgm:adjLst/>
                          </dgm:shape>
                        </dgm:if>
                        <dgm:else name="Name20">
                          <dgm:shape xmlns:r="http://schemas.openxmlformats.org/officeDocument/2006/relationships" rot="90" type="round2SameRect" r:blip="">
                            <dgm:adjLst/>
                          </dgm:shape>
                        </dgm:else>
                      </dgm:choose>
                    </dgm:else>
                  </dgm:choose>
                </dgm:if>
                <dgm:else name="notStartNode">
                  <dgm:choose name="Name22">
                    <dgm:if name="Name23" axis="self" ptType="node" func="revPos" op="equ" val="1">
                      <dgm:choose name="Name24">
                        <dgm:if name="Name25" func="var" arg="dir" op="equ" val="norm">
                          <dgm:shape xmlns:r="http://schemas.openxmlformats.org/officeDocument/2006/relationships" rot="90" type="round2SameRect" r:blip="">
                            <dgm:adjLst/>
                          </dgm:shape>
                        </dgm:if>
                        <dgm:else name="Name26">
                          <dgm:shape xmlns:r="http://schemas.openxmlformats.org/officeDocument/2006/relationships" rot="-90" type="round2SameRect" r:blip="">
                            <dgm:adjLst/>
                          </dgm:shape>
                        </dgm:else>
                      </dgm:choose>
                    </dgm:if>
                    <dgm:else name="Name27">
                      <dgm:shape xmlns:r="http://schemas.openxmlformats.org/officeDocument/2006/relationships" type="rect" r:blip="">
                        <dgm:adjLst/>
                      </dgm:shape>
                    </dgm:else>
                  </dgm:choose>
                </dgm:else>
              </dgm:choose>
              <dgm:presOf axis="self" ptType="node"/>
              <dgm:constrLst>
                <dgm:constr type="lMarg" refType="primFontSz" fact="0.6"/>
                <dgm:constr type="rMarg" refType="primFontSz" fact="0.6"/>
                <dgm:constr type="tMarg" refType="primFontSz" fact="0.6"/>
                <dgm:constr type="bMarg" refType="primFontSz" fact="0.6"/>
              </dgm:constrLst>
              <dgm:ruleLst>
                <dgm:rule type="primFontSz" val="11" fact="NaN" max="NaN"/>
              </dgm:ruleLst>
            </dgm:layoutNode>
            <dgm:layoutNode name="Childtext" styleLbl="revTx">
              <dgm:varLst>
                <dgm:bulletEnabled val="1"/>
              </dgm:varLst>
              <dgm:choose name="casesForTxtDirLogic">
                <dgm:if name="Name77" axis="self" ptType="node" func="posOdd" op="equ" val="1">
                  <dgm:alg type="tx">
                    <dgm:param type="txAnchorVert" val="b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/>
                    <dgm:constr type="bMarg" refType="primFontSz" fact="0.6"/>
                  </dgm:constrLst>
                </dgm:if>
                <dgm:else name="Name88">
                  <dgm:alg type="tx">
                    <dgm:param type="txAnchorVert" val="t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 refType="primFontSz" fact="0.6"/>
                    <dgm:constr type="bMarg"/>
                  </dgm:constrLst>
                </dgm:else>
              </dgm:choose>
              <dgm:shape xmlns:r="http://schemas.openxmlformats.org/officeDocument/2006/relationships" type="rect" r:blip="">
                <dgm:adjLst/>
              </dgm:shape>
              <dgm:presOf axis="ch" ptType="node"/>
              <dgm:ruleLst>
                <dgm:rule type="primFontSz" val="11" fact="NaN" max="NaN"/>
              </dgm:ruleLst>
            </dgm:layoutNode>
            <dgm:layoutNode name="ConnectLine" styleLbl="sibTrans1D1">
              <dgm:alg type="sp"/>
              <dgm:shape xmlns:r="http://schemas.openxmlformats.org/officeDocument/2006/relationships" type="line" r:blip="">
                <dgm:adjLst/>
                <dgm:extLst>
                  <a:ext uri="{B698B0E9-8C71-41B9-8309-B3DCBF30829C}">
                    <dgm1612:spPr xmlns:dgm1612="http://schemas.microsoft.com/office/drawing/2016/12/diagram">
                      <a:ln>
                        <a:prstDash val="dash"/>
                      </a:ln>
                    </dgm1612:spPr>
                  </a:ext>
                </dgm:extLst>
              </dgm:shape>
              <dgm:presOf/>
              <dgm:constrLst/>
            </dgm:layoutNode>
            <dgm:layoutNode name="ConnectLineEnd" styleLbl="l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/>
            </dgm:layoutNode>
            <dgm:layoutNode name="EmptyPa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forEach name="Name28" axis="followSib" ptType="sibTrans" cnt="1">
            <dgm:layoutNode name="spaceBetweenRectangle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moreThanTwoNodes">
        <dgm:forEach name="nodesForEach1" axis="ch" ptType="node">
          <dgm:layoutNode name="composite1">
            <dgm:alg type="composite"/>
            <dgm:shape xmlns:r="http://schemas.openxmlformats.org/officeDocument/2006/relationships" r:blip="">
              <dgm:adjLst/>
            </dgm:shape>
            <dgm:choose name="casesForSnakingLogic21">
              <dgm:if name="oddNode21" axis="self" ptType="node" func="posOdd" op="equ" val="1">
                <dgm:constrLst>
                  <dgm:constr type="w" for="ch" forName="parent1" refType="w" fact="0.6"/>
                  <dgm:constr type="l" for="ch" forName="parent1" refType="w" fact="0.2"/>
                  <dgm:constr type="t" for="ch" forName="parent1" refType="h" fact="0.45"/>
                  <dgm:constr type="h" for="ch" forName="parent1" refType="h" fact="0.1"/>
                  <dgm:constr type="w" for="ch" forName="Childtext1" refType="w"/>
                  <dgm:constr type="h" for="ch" forName="Childtext1" refType="h" fact="0.35"/>
                  <dgm:constr type="w" for="ch" forName="ConnectLine1"/>
                  <dgm:constr type="h" for="ch" forName="ConnectLine1" refType="h" fact="0.08"/>
                  <dgm:constr type="t" for="ch" forName="ConnectLine1" refType="h" fact="0.37"/>
                  <dgm:constr type="ctrX" for="ch" forName="ConnectLine1" refType="w" fact="0.5"/>
                  <dgm:constr type="w" for="ch" forName="ConnectLineEnd1" refType="h" fact="0.02"/>
                  <dgm:constr type="h" for="ch" forName="ConnectLineEnd1" refType="h" fact="0.02"/>
                  <dgm:constr type="t" for="ch" forName="ConnectLineEnd1" refType="h" fact="0.35"/>
                  <dgm:constr type="ctrX" for="ch" forName="ConnectLineEnd1" refType="w" fact="0.5"/>
                  <dgm:constr type="w" for="ch" forName="EmptyPane1" refType="w"/>
                  <dgm:constr type="t" for="ch" forName="EmptyPane1" refType="h" fact="0.55"/>
                  <dgm:constr type="h" for="ch" forName="EmptyPane1" refType="h" fact="0.45"/>
                </dgm:constrLst>
              </dgm:if>
              <dgm:else name="evenNode2">
                <dgm:constrLst>
                  <dgm:constr type="w" for="ch" forName="parent1" refType="w" fact="0.6"/>
                  <dgm:constr type="l" for="ch" forName="parent1" refType="w" fact="0.2"/>
                  <dgm:constr type="t" for="ch" forName="parent1" refType="h" fact="0.45"/>
                  <dgm:constr type="h" for="ch" forName="parent1" refType="h" fact="0.1"/>
                  <dgm:constr type="w" for="ch" forName="Childtext1" refType="w"/>
                  <dgm:constr type="h" for="ch" forName="Childtext1" refType="h" fact="0.35"/>
                  <dgm:constr type="t" for="ch" forName="Childtext1" refType="h" fact="0.65"/>
                  <dgm:constr type="w" for="ch" forName="ConnectLine1"/>
                  <dgm:constr type="h" for="ch" forName="ConnectLine1" refType="h" fact="0.08"/>
                  <dgm:constr type="t" for="ch" forName="ConnectLine1" refType="h" fact="0.55"/>
                  <dgm:constr type="ctrX" for="ch" forName="ConnectLine1" refType="w" fact="0.5"/>
                  <dgm:constr type="w" for="ch" forName="ConnectLineEnd1" refType="h" fact="0.02"/>
                  <dgm:constr type="h" for="ch" forName="ConnectLineEnd1" refType="h" fact="0.02"/>
                  <dgm:constr type="b" for="ch" forName="ConnectLineEnd1" refType="h" fact="0.65"/>
                  <dgm:constr type="ctrX" for="ch" forName="ConnectLineEnd1" refType="w" fact="0.5"/>
                  <dgm:constr type="w" for="ch" forName="EmptyPane1" refType="w"/>
                  <dgm:constr type="h" for="ch" forName="EmptyPane1" refType="h" fact="0.45"/>
                </dgm:constrLst>
              </dgm:else>
            </dgm:choose>
            <dgm:layoutNode name="parent1" styleLbl="alignNode1">
              <dgm:varLst>
                <dgm:chMax val="1"/>
                <dgm:chPref val="1"/>
                <dgm:bulletEnabled val="1"/>
              </dgm:varLst>
              <dgm:alg type="tx">
                <dgm:param type="txAnchorHorz" val="ctr"/>
                <dgm:param type="txAnchorVert" val="mid"/>
                <dgm:param type="parTxLTRAlign" val="ctr"/>
                <dgm:param type="parTxRTLAlign" val="ctr"/>
              </dgm:alg>
              <dgm:choose name="casesForFirstAndLastNode12">
                <dgm:if name="startNode12" axis="self" ptType="node" func="pos" op="equ" val="1">
                  <dgm:choose name="removeLineWhenOnlyOneNode12">
                    <dgm:if name="ifOnlyOneNode12" axis="followSib" ptType="node" func="cnt" op="equ" val="0">
                      <dgm:shape xmlns:r="http://schemas.openxmlformats.org/officeDocument/2006/relationships" type="roundRect" r:blip="">
                        <dgm:adjLst/>
                      </dgm:shape>
                    </dgm:if>
                    <dgm:else name="ifMoreThanOneNode12">
                      <dgm:choose name="Name181">
                        <dgm:if name="Name191" func="var" arg="dir" op="equ" val="norm">
                          <dgm:shape xmlns:r="http://schemas.openxmlformats.org/officeDocument/2006/relationships" rot="-90" type="round2SameRect" r:blip="">
                            <dgm:adjLst/>
                          </dgm:shape>
                        </dgm:if>
                        <dgm:else name="Name201">
                          <dgm:shape xmlns:r="http://schemas.openxmlformats.org/officeDocument/2006/relationships" rot="90" type="round2SameRect" r:blip="">
                            <dgm:adjLst/>
                          </dgm:shape>
                        </dgm:else>
                      </dgm:choose>
                    </dgm:else>
                  </dgm:choose>
                </dgm:if>
                <dgm:else name="notStartNode12">
                  <dgm:choose name="Name221">
                    <dgm:if name="Name231" axis="self" ptType="node" func="revPos" op="equ" val="1">
                      <dgm:choose name="Name241">
                        <dgm:if name="Name251" func="var" arg="dir" op="equ" val="norm">
                          <dgm:shape xmlns:r="http://schemas.openxmlformats.org/officeDocument/2006/relationships" rot="90" type="round2SameRect" r:blip="">
                            <dgm:adjLst/>
                          </dgm:shape>
                        </dgm:if>
                        <dgm:else name="Name261">
                          <dgm:shape xmlns:r="http://schemas.openxmlformats.org/officeDocument/2006/relationships" rot="-90" type="round2SameRect" r:blip="">
                            <dgm:adjLst/>
                          </dgm:shape>
                        </dgm:else>
                      </dgm:choose>
                    </dgm:if>
                    <dgm:else name="Name271">
                      <dgm:shape xmlns:r="http://schemas.openxmlformats.org/officeDocument/2006/relationships" type="rect" r:blip="">
                        <dgm:adjLst/>
                      </dgm:shape>
                    </dgm:else>
                  </dgm:choose>
                </dgm:else>
              </dgm:choose>
              <dgm:presOf axis="self" ptType="node"/>
              <dgm:constrLst>
                <dgm:constr type="lMarg" refType="primFontSz" fact="0.6"/>
                <dgm:constr type="rMarg" refType="primFontSz" fact="0.6"/>
                <dgm:constr type="tMarg" refType="primFontSz" fact="0.6"/>
                <dgm:constr type="bMarg" refType="primFontSz" fact="0.6"/>
              </dgm:constrLst>
              <dgm:ruleLst>
                <dgm:rule type="primFontSz" val="11" fact="NaN" max="NaN"/>
              </dgm:ruleLst>
            </dgm:layoutNode>
            <dgm:layoutNode name="Childtext1" styleLbl="revTx">
              <dgm:varLst>
                <dgm:bulletEnabled val="1"/>
              </dgm:varLst>
              <dgm:choose name="casesForTxtDirLogic1">
                <dgm:if name="Name771" axis="self" ptType="node" func="posOdd" op="equ" val="1">
                  <dgm:alg type="tx">
                    <dgm:param type="txAnchorVert" val="b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/>
                    <dgm:constr type="bMarg" refType="primFontSz" fact="0.6"/>
                  </dgm:constrLst>
                </dgm:if>
                <dgm:else name="Name881">
                  <dgm:alg type="tx">
                    <dgm:param type="txAnchorVert" val="t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 refType="primFontSz" fact="0.6"/>
                    <dgm:constr type="bMarg"/>
                  </dgm:constrLst>
                </dgm:else>
              </dgm:choose>
              <dgm:shape xmlns:r="http://schemas.openxmlformats.org/officeDocument/2006/relationships" type="rect" r:blip="">
                <dgm:adjLst/>
              </dgm:shape>
              <dgm:presOf axis="ch" ptType="node"/>
              <dgm:ruleLst>
                <dgm:rule type="primFontSz" val="11" fact="NaN" max="NaN"/>
              </dgm:ruleLst>
            </dgm:layoutNode>
            <dgm:layoutNode name="ConnectLine1" styleLbl="sibTrans1D1">
              <dgm:alg type="sp"/>
              <dgm:shape xmlns:r="http://schemas.openxmlformats.org/officeDocument/2006/relationships" type="line" r:blip="">
                <dgm:adjLst/>
                <dgm:extLst>
                  <a:ext uri="{B698B0E9-8C71-41B9-8309-B3DCBF30829C}">
                    <dgm1612:spPr xmlns:dgm1612="http://schemas.microsoft.com/office/drawing/2016/12/diagram">
                      <a:ln>
                        <a:prstDash val="dash"/>
                      </a:ln>
                    </dgm1612:spPr>
                  </a:ext>
                </dgm:extLst>
              </dgm:shape>
              <dgm:presOf/>
              <dgm:constrLst/>
            </dgm:layoutNode>
            <dgm:layoutNode name="ConnectLineEnd1" styleLbl="l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/>
            </dgm:layoutNode>
            <dgm:layoutNode name="EmptyPane1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forEach name="Name281" axis="followSib" ptType="sibTrans" cnt="1">
            <dgm:layoutNode name="spaceBetweenRectangles1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8CA2E8D-45A3-4C48-9625-891692387AEA}" type="datetime1">
              <a:rPr lang="es-MX" smtClean="0"/>
              <a:t>12/12/2022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13C4DD5-6CE3-47E7-95E8-166693B65D37}" type="datetime1">
              <a:rPr lang="es-MX" smtClean="0"/>
              <a:t>12/12/2022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MX"/>
              <a:t>Haga clic para modificar los estilos de texto del patrón</a:t>
            </a:r>
          </a:p>
          <a:p>
            <a:pPr lvl="1" rtl="0"/>
            <a:r>
              <a:rPr lang="es-MX"/>
              <a:t>Segundo nivel</a:t>
            </a:r>
          </a:p>
          <a:p>
            <a:pPr lvl="2" rtl="0"/>
            <a:r>
              <a:rPr lang="es-MX"/>
              <a:t>Tercer nivel</a:t>
            </a:r>
          </a:p>
          <a:p>
            <a:pPr lvl="3" rtl="0"/>
            <a:r>
              <a:rPr lang="es-MX"/>
              <a:t>Cuarto nivel</a:t>
            </a:r>
          </a:p>
          <a:p>
            <a:pPr lvl="4" rtl="0"/>
            <a:r>
              <a:rPr lang="es-MX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MX" smtClean="0"/>
              <a:t>1</a:t>
            </a:fld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5707CC-89EA-43A2-BEC7-ACC1C58A426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72653C4-4721-4992-BEFD-5B63D45D1ED1}" type="datetime1">
              <a:rPr lang="es-MX" smtClean="0"/>
              <a:t>12/12/2022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MX" smtClean="0"/>
              <a:t>16</a:t>
            </a:fld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5756AF-9889-4922-83D9-FDD460AD86A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D1898D5-C4A1-4E03-8125-40FE5A414BEE}" type="datetime1">
              <a:rPr lang="es-MX" smtClean="0"/>
              <a:t>12/12/2022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3041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MX" smtClean="0"/>
              <a:t>17</a:t>
            </a:fld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47088BE-0207-4C31-B73A-DAB969D633B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5921896-B1ED-4712-848C-51540A435E4D}" type="datetime1">
              <a:rPr lang="es-MX" smtClean="0"/>
              <a:t>12/12/2022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18936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MX" smtClean="0"/>
              <a:t>19</a:t>
            </a:fld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47088BE-0207-4C31-B73A-DAB969D633B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5921896-B1ED-4712-848C-51540A435E4D}" type="datetime1">
              <a:rPr lang="es-MX" smtClean="0"/>
              <a:t>12/12/2022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1565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MX" smtClean="0"/>
              <a:t>20</a:t>
            </a:fld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47088BE-0207-4C31-B73A-DAB969D633B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5921896-B1ED-4712-848C-51540A435E4D}" type="datetime1">
              <a:rPr lang="es-MX" smtClean="0"/>
              <a:t>12/12/2022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01904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DC0559-D619-4E56-BF6F-3712370C2150}" type="slidenum">
              <a:rPr lang="es-MX" smtClean="0"/>
              <a:t>21</a:t>
            </a:fld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CA07D5F-345C-48F8-8A99-DECB5A4B39C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45AD4A7A-884A-43E7-BD84-D363EE834B91}" type="datetime1">
              <a:rPr lang="es-MX" smtClean="0"/>
              <a:t>12/12/2022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45412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MX" smtClean="0"/>
              <a:t>22</a:t>
            </a:fld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47088BE-0207-4C31-B73A-DAB969D633B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5921896-B1ED-4712-848C-51540A435E4D}" type="datetime1">
              <a:rPr lang="es-MX" smtClean="0"/>
              <a:t>12/12/2022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82583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MX" smtClean="0"/>
              <a:t>24</a:t>
            </a:fld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A536ED5-5FB8-4604-810C-4003294F53E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47D4F21E-2E00-46B6-BC42-1F3F31D89FA8}" type="datetime1">
              <a:rPr lang="es-MX" smtClean="0"/>
              <a:t>12/12/2022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MX" smtClean="0"/>
              <a:t>25</a:t>
            </a:fld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47088BE-0207-4C31-B73A-DAB969D633B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5921896-B1ED-4712-848C-51540A435E4D}" type="datetime1">
              <a:rPr lang="es-MX" smtClean="0"/>
              <a:t>12/12/2022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6488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MX" smtClean="0"/>
              <a:t>2</a:t>
            </a:fld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DF2A44-97CF-4763-AF62-5CA8B014D26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B749EDC-1753-44F0-AE60-6EBD9CC8562F}" type="datetime1">
              <a:rPr lang="es-MX" smtClean="0"/>
              <a:t>12/12/2022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330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MX" smtClean="0"/>
              <a:t>4</a:t>
            </a:fld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47088BE-0207-4C31-B73A-DAB969D633B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5921896-B1ED-4712-848C-51540A435E4D}" type="datetime1">
              <a:rPr lang="es-MX" smtClean="0"/>
              <a:t>12/12/2022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2701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MX" smtClean="0"/>
              <a:t>5</a:t>
            </a:fld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A6832E2-5B1D-4962-A274-3310C4DDF33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564FDC4-CA6D-4AC4-B464-B971E2D4C2AE}" type="datetime1">
              <a:rPr lang="es-MX" smtClean="0"/>
              <a:t>12/12/2022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MX" smtClean="0"/>
              <a:t>6</a:t>
            </a:fld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5756AF-9889-4922-83D9-FDD460AD86A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D1898D5-C4A1-4E03-8125-40FE5A414BEE}" type="datetime1">
              <a:rPr lang="es-MX" smtClean="0"/>
              <a:t>12/12/2022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484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MX" smtClean="0"/>
              <a:t>7</a:t>
            </a:fld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5756AF-9889-4922-83D9-FDD460AD86A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D1898D5-C4A1-4E03-8125-40FE5A414BEE}" type="datetime1">
              <a:rPr lang="es-MX" smtClean="0"/>
              <a:t>12/12/2022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8379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MX" smtClean="0"/>
              <a:t>10</a:t>
            </a:fld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47088BE-0207-4C31-B73A-DAB969D633B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5921896-B1ED-4712-848C-51540A435E4D}" type="datetime1">
              <a:rPr lang="es-MX" smtClean="0"/>
              <a:t>12/12/2022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MX" smtClean="0"/>
              <a:t>12</a:t>
            </a:fld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47088BE-0207-4C31-B73A-DAB969D633B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5921896-B1ED-4712-848C-51540A435E4D}" type="datetime1">
              <a:rPr lang="es-MX" smtClean="0"/>
              <a:t>12/12/2022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6680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MX" smtClean="0"/>
              <a:t>15</a:t>
            </a:fld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47088BE-0207-4C31-B73A-DAB969D633B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5921896-B1ED-4712-848C-51540A435E4D}" type="datetime1">
              <a:rPr lang="es-MX" smtClean="0"/>
              <a:t>12/12/2022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3636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es-MX" sz="4800"/>
              <a:t>Flotante en 3D</a:t>
            </a:r>
          </a:p>
        </p:txBody>
      </p:sp>
      <p:sp>
        <p:nvSpPr>
          <p:cNvPr id="14" name="Marcador de posición de imagen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  <a:endParaRPr lang="es-MX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orma libre: Forma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MX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MX"/>
            </a:p>
          </p:txBody>
        </p:sp>
      </p:grp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lumna de conteni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o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orma libre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MX"/>
            </a:p>
          </p:txBody>
        </p:sp>
        <p:sp>
          <p:nvSpPr>
            <p:cNvPr id="36" name="Forma libre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MX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MX"/>
            </a:p>
          </p:txBody>
        </p:sp>
      </p:grpSp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s-MX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16" name="Marcador de texto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7" name="Marcador de contenido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MX"/>
          </a:p>
        </p:txBody>
      </p:sp>
      <p:sp>
        <p:nvSpPr>
          <p:cNvPr id="22" name="Marcador de texto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s-MX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Marcador de contenido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MX"/>
          </a:p>
        </p:txBody>
      </p:sp>
      <p:sp>
        <p:nvSpPr>
          <p:cNvPr id="18" name="Marcador de texto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s-MX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es-MX"/>
              <a:t>Haz clic para EDITAR</a:t>
            </a:r>
          </a:p>
        </p:txBody>
      </p:sp>
      <p:sp>
        <p:nvSpPr>
          <p:cNvPr id="21" name="Marcador de contenido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posición de fech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MX"/>
              <a:t>Martes, 2 de febrero de 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MX"/>
              <a:t>Ejemplo de Texto al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Resu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  <a:endParaRPr lang="es-MX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MX"/>
              <a:t>Martes, 2 de febrero de 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MX"/>
              <a:t>Ejemplo de Texto al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1" name="Subtítulo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es-ES">
                <a:solidFill>
                  <a:schemeClr val="tx1">
                    <a:alpha val="60000"/>
                  </a:schemeClr>
                </a:solidFill>
              </a:rPr>
              <a:t>Haga clic para modificar el estilo de subtítulo del patrón</a:t>
            </a:r>
            <a:endParaRPr lang="es-MX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Marcador de posición de imagen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  <a:endParaRPr lang="es-MX"/>
          </a:p>
        </p:txBody>
      </p:sp>
      <p:sp>
        <p:nvSpPr>
          <p:cNvPr id="42" name="Marcador de posición de imagen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  <a:endParaRPr lang="es-MX"/>
          </a:p>
        </p:txBody>
      </p:sp>
      <p:grpSp>
        <p:nvGrpSpPr>
          <p:cNvPr id="43" name="Grupo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orma libre: Forma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MX"/>
            </a:p>
          </p:txBody>
        </p:sp>
        <p:sp>
          <p:nvSpPr>
            <p:cNvPr id="46" name="Forma libre: Forma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MX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MX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MX"/>
            </a:p>
          </p:txBody>
        </p:sp>
      </p:grp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MX"/>
              <a:t>Martes, 2 de febrero de 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MX"/>
              <a:t>Ejemplo de Texto al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MX" smtClean="0"/>
              <a:t>‹Nº›</a:t>
            </a:fld>
            <a:endParaRPr lang="es-MX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MX"/>
              <a:t>Martes, 2 de febrero de 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MX"/>
              <a:t>Ejemplo de Texto al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MX" smtClean="0"/>
              <a:t>‹Nº›</a:t>
            </a:fld>
            <a:endParaRPr lang="es-MX"/>
          </a:p>
        </p:txBody>
      </p:sp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/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orma libre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MX"/>
            </a:p>
          </p:txBody>
        </p:sp>
        <p:sp>
          <p:nvSpPr>
            <p:cNvPr id="36" name="Forma libre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MX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lipse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MX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MX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MX"/>
              <a:t>Martes, 2 de febrero de 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MX"/>
              <a:t>Ejemplo de Texto al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MX"/>
              <a:t>Martes, 2 de febrero de 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MX"/>
              <a:t>Ejemplo de Texto al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orma libre: Forma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MX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MX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MX"/>
              <a:t>Martes, 2 de febrero de 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MX"/>
              <a:t>Ejemplo de Texto al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es-MX"/>
              <a:t>Haz clic para agregar un título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es-MX" sz="1600"/>
              <a:t>Haz clic para agregar texto</a:t>
            </a:r>
          </a:p>
        </p:txBody>
      </p:sp>
      <p:sp>
        <p:nvSpPr>
          <p:cNvPr id="17" name="Marcador de posición de imagen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  <a:endParaRPr lang="es-MX"/>
          </a:p>
        </p:txBody>
      </p:sp>
      <p:sp>
        <p:nvSpPr>
          <p:cNvPr id="22" name="Marcador de posición de imagen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  <a:endParaRPr lang="es-MX"/>
          </a:p>
        </p:txBody>
      </p:sp>
      <p:sp>
        <p:nvSpPr>
          <p:cNvPr id="25" name="Marcador de posición de imagen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  <a:endParaRPr lang="es-MX"/>
          </a:p>
        </p:txBody>
      </p:sp>
      <p:sp>
        <p:nvSpPr>
          <p:cNvPr id="2" name="Marcador de posición de fech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MX"/>
              <a:t>Martes, 2 de febrero de 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MX"/>
              <a:t>Ejemplo de Texto al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MX" smtClean="0"/>
              <a:t>‹Nº›</a:t>
            </a:fld>
            <a:endParaRPr lang="es-MX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orma libre: Forma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MX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  <a:endParaRPr lang="es-MX"/>
          </a:p>
        </p:txBody>
      </p:sp>
      <p:sp>
        <p:nvSpPr>
          <p:cNvPr id="18" name="Marcador de posición de imagen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  <a:endParaRPr lang="es-MX"/>
          </a:p>
        </p:txBody>
      </p:sp>
      <p:sp>
        <p:nvSpPr>
          <p:cNvPr id="19" name="Marcador de posición de imagen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  <a:endParaRPr lang="es-MX"/>
          </a:p>
        </p:txBody>
      </p:sp>
      <p:sp>
        <p:nvSpPr>
          <p:cNvPr id="20" name="Marcador de posición de imagen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  <a:endParaRPr lang="es-MX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MX"/>
              <a:t>Martes, 2 de febrero de 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MX"/>
              <a:t>Ejemplo de Texto al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Marcador de contenido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alt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es-ES"/>
              <a:t>Haga clic en el icono para agregar una imagen</a:t>
            </a:r>
            <a:endParaRPr lang="es-MX"/>
          </a:p>
        </p:txBody>
      </p:sp>
      <p:sp>
        <p:nvSpPr>
          <p:cNvPr id="4" name="Marcador de posición de fecha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MX"/>
              <a:t>Martes, 2 de febrero de 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/>
              <a:t>Ejemplo de Texto al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es-MX" smtClean="0"/>
              <a:t>‹Nº›</a:t>
            </a:fld>
            <a:endParaRPr lang="es-MX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es-ES">
                <a:solidFill>
                  <a:schemeClr val="tx1">
                    <a:alpha val="60000"/>
                  </a:schemeClr>
                </a:solidFill>
              </a:rPr>
              <a:t>Haga clic para modificar el estilo de subtítulo del patrón</a:t>
            </a:r>
            <a:endParaRPr lang="es-MX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alt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es-ES"/>
              <a:t>Haga clic en el icono para agregar una imagen</a:t>
            </a:r>
            <a:endParaRPr lang="es-MX"/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es-ES">
                <a:solidFill>
                  <a:schemeClr val="tx1">
                    <a:alpha val="60000"/>
                  </a:schemeClr>
                </a:solidFill>
              </a:rPr>
              <a:t>Haga clic para modificar el estilo de subtítulo del patrón</a:t>
            </a:r>
            <a:endParaRPr lang="es-MX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Línea del tiempo de la tabla y el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orma libre: Forma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MX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MX"/>
            </a:p>
          </p:txBody>
        </p:sp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MX">
                <a:solidFill>
                  <a:schemeClr val="tx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s-MX" dirty="0"/>
            </a:lvl1pPr>
          </a:lstStyle>
          <a:p>
            <a:pPr lvl="0" rtl="0">
              <a:lnSpc>
                <a:spcPct val="100000"/>
              </a:lnSpc>
            </a:pPr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MX"/>
              <a:t>Martes, 2 de febrero de 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MX"/>
              <a:t>Ejemplo de Texto al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MX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orma libre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MX"/>
            </a:p>
          </p:txBody>
        </p:sp>
        <p:sp>
          <p:nvSpPr>
            <p:cNvPr id="10" name="Forma libre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MX"/>
            </a:p>
          </p:txBody>
        </p:sp>
        <p:sp>
          <p:nvSpPr>
            <p:cNvPr id="11" name="Forma libre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MX"/>
            </a:p>
          </p:txBody>
        </p:sp>
      </p:grpSp>
      <p:sp>
        <p:nvSpPr>
          <p:cNvPr id="12" name="Elipse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/>
          </a:p>
        </p:txBody>
      </p:sp>
      <p:sp>
        <p:nvSpPr>
          <p:cNvPr id="17" name="Marcador de contenido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5" name="Marcador de posición de imagen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  <a:endParaRPr lang="es-MX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MX"/>
              <a:t>Martes, 2 de febrero de 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MX"/>
              <a:t>Ejemplo de Texto al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Equ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s-MX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/>
          </a:p>
        </p:txBody>
      </p:sp>
      <p:sp>
        <p:nvSpPr>
          <p:cNvPr id="40" name="Título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es-MX"/>
              <a:t>Equipo</a:t>
            </a: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orma libre: Forma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MX"/>
            </a:p>
          </p:txBody>
        </p:sp>
        <p:sp>
          <p:nvSpPr>
            <p:cNvPr id="53" name="Forma libre: Forma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MX"/>
            </a:p>
          </p:txBody>
        </p:sp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MX"/>
            </a:p>
          </p:txBody>
        </p:sp>
      </p:grpSp>
      <p:sp>
        <p:nvSpPr>
          <p:cNvPr id="56" name="Marcador de posición de imagen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  <a:endParaRPr lang="es-MX"/>
          </a:p>
        </p:txBody>
      </p:sp>
      <p:sp>
        <p:nvSpPr>
          <p:cNvPr id="57" name="Marcador de posición de imagen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  <a:endParaRPr lang="es-MX"/>
          </a:p>
        </p:txBody>
      </p:sp>
      <p:sp>
        <p:nvSpPr>
          <p:cNvPr id="58" name="Marcador de posición de imagen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  <a:endParaRPr lang="es-MX"/>
          </a:p>
        </p:txBody>
      </p:sp>
      <p:sp>
        <p:nvSpPr>
          <p:cNvPr id="59" name="Marcador de posición de imagen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  <a:endParaRPr lang="es-MX"/>
          </a:p>
        </p:txBody>
      </p:sp>
      <p:sp>
        <p:nvSpPr>
          <p:cNvPr id="63" name="Marcador de texto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s-MX"/>
              <a:t>Nombre</a:t>
            </a:r>
          </a:p>
        </p:txBody>
      </p:sp>
      <p:sp>
        <p:nvSpPr>
          <p:cNvPr id="61" name="Marcador de texto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s-MX"/>
              <a:t>Título</a:t>
            </a:r>
          </a:p>
        </p:txBody>
      </p:sp>
      <p:sp>
        <p:nvSpPr>
          <p:cNvPr id="65" name="Marcador de texto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s-MX"/>
              <a:t>Nombre</a:t>
            </a:r>
          </a:p>
        </p:txBody>
      </p:sp>
      <p:sp>
        <p:nvSpPr>
          <p:cNvPr id="64" name="Marcador de texto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s-MX"/>
              <a:t>Título</a:t>
            </a:r>
          </a:p>
        </p:txBody>
      </p:sp>
      <p:sp>
        <p:nvSpPr>
          <p:cNvPr id="67" name="Marcador de texto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s-MX"/>
              <a:t>Nombre</a:t>
            </a:r>
          </a:p>
        </p:txBody>
      </p:sp>
      <p:sp>
        <p:nvSpPr>
          <p:cNvPr id="66" name="Marcador de texto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s-MX"/>
              <a:t>Título</a:t>
            </a:r>
          </a:p>
        </p:txBody>
      </p:sp>
      <p:sp>
        <p:nvSpPr>
          <p:cNvPr id="69" name="Marcador de texto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s-MX"/>
              <a:t>Nombre</a:t>
            </a:r>
          </a:p>
        </p:txBody>
      </p:sp>
      <p:sp>
        <p:nvSpPr>
          <p:cNvPr id="68" name="Marcador de texto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s-MX"/>
              <a:t>Título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MX"/>
              <a:t>Martes, 2 de febrero de 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MX"/>
              <a:t>Ejemplo de Texto al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lumna de contenido 2 (diapositiva de comparació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ipse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s-MX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s-MX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s-MX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MX"/>
              <a:t>Martes, 2 de febrero de 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MX"/>
              <a:t>Muestra de texto de pie de página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es-MX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es-MX"/>
              <a:t>Haga clic para modificar los estilos de texto del patrón</a:t>
            </a:r>
          </a:p>
          <a:p>
            <a:pPr lvl="1" rtl="0"/>
            <a:r>
              <a:rPr lang="es-MX"/>
              <a:t>Segundo nivel</a:t>
            </a:r>
          </a:p>
          <a:p>
            <a:pPr lvl="2" rtl="0"/>
            <a:r>
              <a:rPr lang="es-MX"/>
              <a:t>Tercer nivel</a:t>
            </a:r>
          </a:p>
          <a:p>
            <a:pPr lvl="3" rtl="0"/>
            <a:r>
              <a:rPr lang="es-MX"/>
              <a:t>Cuarto nivel</a:t>
            </a:r>
          </a:p>
          <a:p>
            <a:pPr lvl="4" rtl="0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s-MX"/>
              <a:t>Martes, 2 de febrero de 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s-MX"/>
              <a:t>Ejemplo de Texto al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es-MX" smtClean="0"/>
              <a:pPr rtl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MX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445705"/>
            <a:ext cx="5891842" cy="4628072"/>
          </a:xfrm>
        </p:spPr>
        <p:txBody>
          <a:bodyPr rtlCol="0" anchor="b" anchorCtr="0">
            <a:noAutofit/>
          </a:bodyPr>
          <a:lstStyle/>
          <a:p>
            <a:pPr algn="ctr" rtl="0"/>
            <a:r>
              <a:rPr lang="es-MX" sz="3600"/>
              <a:t>TT (2023-A017)</a:t>
            </a:r>
            <a:br>
              <a:rPr lang="es-MX" sz="3600"/>
            </a:br>
            <a:br>
              <a:rPr lang="es-MX" sz="3600"/>
            </a:br>
            <a:r>
              <a:rPr lang="es-MX" sz="3600"/>
              <a:t>Software de simulación gráfica y animaciones en 3D para el</a:t>
            </a:r>
            <a:br>
              <a:rPr lang="es-MX" sz="3600"/>
            </a:br>
            <a:r>
              <a:rPr lang="es-MX" sz="3600"/>
              <a:t>aprendizaje interactivo de la materia de mecánica y</a:t>
            </a:r>
            <a:br>
              <a:rPr lang="es-MX" sz="3600"/>
            </a:br>
            <a:r>
              <a:rPr lang="es-MX" sz="3600"/>
              <a:t>electromagnetismo de la ISC de la ESCOM (SSIG-3D)</a:t>
            </a:r>
          </a:p>
        </p:txBody>
      </p:sp>
      <p:pic>
        <p:nvPicPr>
          <p:cNvPr id="14" name="Marcador de posición de imagen 13" descr="Fondo digital de puntos de datos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5891842" cy="6858000"/>
          </a:xfrm>
        </p:spPr>
      </p:pic>
      <p:pic>
        <p:nvPicPr>
          <p:cNvPr id="4" name="Imagen 3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671D10A0-51EA-CA9E-3475-AA79B63B50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4276" y="214009"/>
            <a:ext cx="1243566" cy="1332688"/>
          </a:xfrm>
          <a:prstGeom prst="rect">
            <a:avLst/>
          </a:prstGeom>
        </p:spPr>
      </p:pic>
      <p:pic>
        <p:nvPicPr>
          <p:cNvPr id="6" name="Imagen 5" descr="Logotipo&#10;&#10;Descripción generada automáticamente">
            <a:extLst>
              <a:ext uri="{FF2B5EF4-FFF2-40B4-BE49-F238E27FC236}">
                <a16:creationId xmlns:a16="http://schemas.microsoft.com/office/drawing/2014/main" id="{2EB7BC9C-B0C2-5025-8682-9DEDB5E38C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18694"/>
            <a:ext cx="1243566" cy="94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rma libre: Forma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/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orma libre: Forma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/>
            </a:p>
          </p:txBody>
        </p:sp>
        <p:sp>
          <p:nvSpPr>
            <p:cNvPr id="42" name="Forma libre: Forma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MX"/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MX"/>
            </a:p>
          </p:txBody>
        </p:sp>
      </p:grpSp>
      <p:sp useBgFill="1">
        <p:nvSpPr>
          <p:cNvPr id="46" name="Rectángulo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/>
          </a:p>
        </p:txBody>
      </p:sp>
      <p:pic>
        <p:nvPicPr>
          <p:cNvPr id="8" name="Marcador de posición de imagen 7" descr="Fondo digital de puntos de datos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ángulo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/>
          </a:p>
        </p:txBody>
      </p:sp>
      <p:sp>
        <p:nvSpPr>
          <p:cNvPr id="15" name="Títu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es-MX"/>
              <a:t>Objetivos</a:t>
            </a:r>
            <a:endParaRPr lang="es-MX" sz="6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Subtítulo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es-MX" kern="1200">
                <a:latin typeface="+mn-lt"/>
                <a:ea typeface="+mn-ea"/>
                <a:cs typeface="+mn-cs"/>
              </a:rPr>
              <a:t>Objetivo General</a:t>
            </a:r>
          </a:p>
        </p:txBody>
      </p:sp>
      <p:sp>
        <p:nvSpPr>
          <p:cNvPr id="2" name="Marcador de posición de fecha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MX"/>
              <a:t>Martes, 20 de diciembre de 2022</a:t>
            </a:r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8384A1-3321-5D3A-14AA-9DCD8DC1A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347" y="444780"/>
            <a:ext cx="3011846" cy="1562959"/>
          </a:xfrm>
        </p:spPr>
        <p:txBody>
          <a:bodyPr/>
          <a:lstStyle/>
          <a:p>
            <a:r>
              <a:rPr lang="es-MX"/>
              <a:t>Objetivo General</a:t>
            </a:r>
          </a:p>
        </p:txBody>
      </p:sp>
      <p:pic>
        <p:nvPicPr>
          <p:cNvPr id="8" name="Marcador de posición de imagen 7" descr="Imagen que contiene estrella&#10;&#10;Descripción generada automáticamente">
            <a:extLst>
              <a:ext uri="{FF2B5EF4-FFF2-40B4-BE49-F238E27FC236}">
                <a16:creationId xmlns:a16="http://schemas.microsoft.com/office/drawing/2014/main" id="{DC898E12-B525-9DC0-A383-011412A724E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26743" b="26743"/>
          <a:stretch>
            <a:fillRect/>
          </a:stretch>
        </p:blipFill>
        <p:spPr>
          <a:xfrm>
            <a:off x="0" y="2500313"/>
            <a:ext cx="12192000" cy="3776662"/>
          </a:xfrm>
        </p:spPr>
      </p:pic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9F4C84C-D2F0-ED48-40C9-10CBA44E33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847381" y="411782"/>
            <a:ext cx="7793756" cy="1563688"/>
          </a:xfrm>
        </p:spPr>
        <p:txBody>
          <a:bodyPr/>
          <a:lstStyle/>
          <a:p>
            <a:r>
              <a:rPr lang="es-MX"/>
              <a:t>Desarrollar un software que muestre de manera visual e interactiva ejemplos de temas de la materia de mecánica y electromagnetismo, que sirva como una herramienta auxiliar para los profesores y estudiantes de la carrera de Ingeniería en Sistemas Computacionales de la Escuela Superior de Cómputo y carreras afines, para mejorar su entendimiento y aprendizaje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CE65C1D-F4F2-0371-6A36-51D285175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MX"/>
              <a:t>Martes, 20 de diciembre de 2022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ACC34C5-090B-5CBC-8943-6984E648B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8804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rma libre: Forma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/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orma libre: Forma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/>
            </a:p>
          </p:txBody>
        </p:sp>
        <p:sp>
          <p:nvSpPr>
            <p:cNvPr id="42" name="Forma libre: Forma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MX"/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MX"/>
            </a:p>
          </p:txBody>
        </p:sp>
      </p:grpSp>
      <p:sp useBgFill="1">
        <p:nvSpPr>
          <p:cNvPr id="46" name="Rectángulo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/>
          </a:p>
        </p:txBody>
      </p:sp>
      <p:pic>
        <p:nvPicPr>
          <p:cNvPr id="8" name="Marcador de posición de imagen 7" descr="Fondo digital de puntos de datos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ángulo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/>
          </a:p>
        </p:txBody>
      </p:sp>
      <p:sp>
        <p:nvSpPr>
          <p:cNvPr id="15" name="Títu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es-MX"/>
              <a:t>Objetivos</a:t>
            </a:r>
            <a:endParaRPr lang="es-MX" sz="6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Subtítulo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es-MX" kern="1200">
                <a:latin typeface="+mn-lt"/>
                <a:ea typeface="+mn-ea"/>
                <a:cs typeface="+mn-cs"/>
              </a:rPr>
              <a:t>Objetivos </a:t>
            </a:r>
            <a:r>
              <a:rPr lang="es-MX"/>
              <a:t>Específicos</a:t>
            </a:r>
            <a:endParaRPr lang="es-MX" kern="1200">
              <a:latin typeface="+mn-lt"/>
              <a:ea typeface="+mn-ea"/>
              <a:cs typeface="+mn-cs"/>
            </a:endParaRPr>
          </a:p>
        </p:txBody>
      </p:sp>
      <p:sp>
        <p:nvSpPr>
          <p:cNvPr id="2" name="Marcador de posición de fecha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MX"/>
              <a:t>Martes, 20 de diciembre de 2022</a:t>
            </a:r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7368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4E90E8-04AD-EF8A-C383-77ED65F1B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Objetivos Específicos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958807E-911A-48C9-A2CD-034DD4B04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1486" y="1901874"/>
            <a:ext cx="3234904" cy="1902374"/>
          </a:xfrm>
          <a:solidFill>
            <a:schemeClr val="accent4">
              <a:alpha val="50000"/>
            </a:schemeClr>
          </a:solidFill>
          <a:ln>
            <a:noFill/>
          </a:ln>
          <a:effectLst>
            <a:softEdge rad="1270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s-MX"/>
              <a:t>Desarrollar un módulo que sea capaz de graficar vectores en 3D y realizar operaciones como la suma, el producto interno y el producto cruz entre vectores.</a:t>
            </a:r>
          </a:p>
        </p:txBody>
      </p:sp>
      <p:sp>
        <p:nvSpPr>
          <p:cNvPr id="9" name="Marcador de fecha 8">
            <a:extLst>
              <a:ext uri="{FF2B5EF4-FFF2-40B4-BE49-F238E27FC236}">
                <a16:creationId xmlns:a16="http://schemas.microsoft.com/office/drawing/2014/main" id="{38A3A304-503A-513C-65FD-4A5912068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MX"/>
              <a:t>Martes, 20 de diciembre de 2022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A142E3D6-0418-C050-1D12-B017193F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es-MX" smtClean="0"/>
              <a:t>13</a:t>
            </a:fld>
            <a:endParaRPr lang="es-MX"/>
          </a:p>
        </p:txBody>
      </p:sp>
      <p:sp>
        <p:nvSpPr>
          <p:cNvPr id="7" name="Marcador de contenido 3">
            <a:extLst>
              <a:ext uri="{FF2B5EF4-FFF2-40B4-BE49-F238E27FC236}">
                <a16:creationId xmlns:a16="http://schemas.microsoft.com/office/drawing/2014/main" id="{BAC7DAC4-3790-2E6A-E3F6-90F7A74ECEE9}"/>
              </a:ext>
            </a:extLst>
          </p:cNvPr>
          <p:cNvSpPr txBox="1">
            <a:spLocks/>
          </p:cNvSpPr>
          <p:nvPr/>
        </p:nvSpPr>
        <p:spPr>
          <a:xfrm>
            <a:off x="4259674" y="1901874"/>
            <a:ext cx="3563936" cy="1902374"/>
          </a:xfrm>
          <a:prstGeom prst="rect">
            <a:avLst/>
          </a:prstGeom>
          <a:solidFill>
            <a:schemeClr val="accent4">
              <a:alpha val="50000"/>
            </a:schemeClr>
          </a:solidFill>
          <a:effectLst>
            <a:softEdge rad="1270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/>
              <a:t>Desarrollar un módulo que enseñe los principios de la primera, segunda y tercera ley de Newton, donde se aplicarán aspectos gráficos en 3D del comportamiento de las fuerzas.</a:t>
            </a:r>
          </a:p>
        </p:txBody>
      </p:sp>
      <p:sp>
        <p:nvSpPr>
          <p:cNvPr id="10" name="Marcador de contenido 3">
            <a:extLst>
              <a:ext uri="{FF2B5EF4-FFF2-40B4-BE49-F238E27FC236}">
                <a16:creationId xmlns:a16="http://schemas.microsoft.com/office/drawing/2014/main" id="{8D05F06D-1DBD-8A29-C6C6-8778DC80DEFB}"/>
              </a:ext>
            </a:extLst>
          </p:cNvPr>
          <p:cNvSpPr txBox="1">
            <a:spLocks/>
          </p:cNvSpPr>
          <p:nvPr/>
        </p:nvSpPr>
        <p:spPr>
          <a:xfrm>
            <a:off x="8166895" y="2241769"/>
            <a:ext cx="3563936" cy="1151876"/>
          </a:xfrm>
          <a:prstGeom prst="rect">
            <a:avLst/>
          </a:prstGeom>
          <a:solidFill>
            <a:schemeClr val="accent4">
              <a:alpha val="50000"/>
            </a:schemeClr>
          </a:solidFill>
          <a:effectLst>
            <a:softEdge rad="1270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/>
              <a:t>Desarrollar un módulo para el estudio del tiro parabólico, esto incluirá animación virtual en 3D.</a:t>
            </a:r>
          </a:p>
        </p:txBody>
      </p:sp>
      <p:sp>
        <p:nvSpPr>
          <p:cNvPr id="12" name="Marcador de contenido 3">
            <a:extLst>
              <a:ext uri="{FF2B5EF4-FFF2-40B4-BE49-F238E27FC236}">
                <a16:creationId xmlns:a16="http://schemas.microsoft.com/office/drawing/2014/main" id="{1226E1E5-713F-231C-8640-2D11C16BE33C}"/>
              </a:ext>
            </a:extLst>
          </p:cNvPr>
          <p:cNvSpPr txBox="1">
            <a:spLocks/>
          </p:cNvSpPr>
          <p:nvPr/>
        </p:nvSpPr>
        <p:spPr>
          <a:xfrm>
            <a:off x="4259674" y="4337340"/>
            <a:ext cx="3563936" cy="1902373"/>
          </a:xfrm>
          <a:prstGeom prst="rect">
            <a:avLst/>
          </a:prstGeom>
          <a:solidFill>
            <a:schemeClr val="accent4">
              <a:alpha val="50000"/>
            </a:schemeClr>
          </a:solidFill>
          <a:effectLst>
            <a:softEdge rad="1270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/>
              <a:t>Desarrollar un módulo para el estudio y comprensión de diferentes sistemas ortogonales de coordenadas (sistemas de coordenadas cartesianas esféricas y cilíndricas).</a:t>
            </a:r>
          </a:p>
        </p:txBody>
      </p:sp>
      <p:pic>
        <p:nvPicPr>
          <p:cNvPr id="13" name="Marcador de posición de imagen 9" descr="Puntos de datos ">
            <a:extLst>
              <a:ext uri="{FF2B5EF4-FFF2-40B4-BE49-F238E27FC236}">
                <a16:creationId xmlns:a16="http://schemas.microsoft.com/office/drawing/2014/main" id="{0227F44E-A187-2B38-57BB-0C4957A0C7D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51912" y="4135913"/>
            <a:ext cx="1993901" cy="1993901"/>
          </a:xfrm>
          <a:prstGeom prst="round2DiagRect">
            <a:avLst>
              <a:gd name="adj1" fmla="val 0"/>
              <a:gd name="adj2" fmla="val 5000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9465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4E90E8-04AD-EF8A-C383-77ED65F1B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Objetivos Específicos</a:t>
            </a:r>
          </a:p>
        </p:txBody>
      </p:sp>
      <p:sp>
        <p:nvSpPr>
          <p:cNvPr id="9" name="Marcador de fecha 8">
            <a:extLst>
              <a:ext uri="{FF2B5EF4-FFF2-40B4-BE49-F238E27FC236}">
                <a16:creationId xmlns:a16="http://schemas.microsoft.com/office/drawing/2014/main" id="{38A3A304-503A-513C-65FD-4A5912068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MX"/>
              <a:t>Martes, 20 de diciembre de 2022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A142E3D6-0418-C050-1D12-B017193F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es-MX" smtClean="0"/>
              <a:t>14</a:t>
            </a:fld>
            <a:endParaRPr lang="es-MX"/>
          </a:p>
        </p:txBody>
      </p:sp>
      <p:sp>
        <p:nvSpPr>
          <p:cNvPr id="7" name="Marcador de contenido 3">
            <a:extLst>
              <a:ext uri="{FF2B5EF4-FFF2-40B4-BE49-F238E27FC236}">
                <a16:creationId xmlns:a16="http://schemas.microsoft.com/office/drawing/2014/main" id="{3EA7E44B-CFB7-58C3-9937-76058E855D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54" y="2427370"/>
            <a:ext cx="3234904" cy="833415"/>
          </a:xfrm>
          <a:solidFill>
            <a:schemeClr val="accent4">
              <a:alpha val="50000"/>
            </a:schemeClr>
          </a:solidFill>
          <a:ln>
            <a:noFill/>
          </a:ln>
          <a:effectLst>
            <a:softEdge rad="1270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s-MX"/>
              <a:t>Desarrollar un módulo para el estudio del ángulo sólido.</a:t>
            </a:r>
          </a:p>
        </p:txBody>
      </p:sp>
      <p:sp>
        <p:nvSpPr>
          <p:cNvPr id="10" name="Marcador de contenido 3">
            <a:extLst>
              <a:ext uri="{FF2B5EF4-FFF2-40B4-BE49-F238E27FC236}">
                <a16:creationId xmlns:a16="http://schemas.microsoft.com/office/drawing/2014/main" id="{B3C49035-0F7F-E4EC-4866-163422819482}"/>
              </a:ext>
            </a:extLst>
          </p:cNvPr>
          <p:cNvSpPr txBox="1">
            <a:spLocks/>
          </p:cNvSpPr>
          <p:nvPr/>
        </p:nvSpPr>
        <p:spPr>
          <a:xfrm>
            <a:off x="4078221" y="4976726"/>
            <a:ext cx="3234904" cy="1143208"/>
          </a:xfrm>
          <a:prstGeom prst="rect">
            <a:avLst/>
          </a:prstGeom>
          <a:solidFill>
            <a:schemeClr val="accent4">
              <a:alpha val="50000"/>
            </a:schemeClr>
          </a:solidFill>
          <a:effectLst>
            <a:softEdge rad="1270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/>
              <a:t>Desarrollar un módulo para el cálculo del campo eléctrico con cargas puntuales.</a:t>
            </a:r>
          </a:p>
        </p:txBody>
      </p:sp>
      <p:sp>
        <p:nvSpPr>
          <p:cNvPr id="12" name="Marcador de contenido 3">
            <a:extLst>
              <a:ext uri="{FF2B5EF4-FFF2-40B4-BE49-F238E27FC236}">
                <a16:creationId xmlns:a16="http://schemas.microsoft.com/office/drawing/2014/main" id="{A78845C3-1633-D82C-630B-34B90AF56D40}"/>
              </a:ext>
            </a:extLst>
          </p:cNvPr>
          <p:cNvSpPr txBox="1">
            <a:spLocks/>
          </p:cNvSpPr>
          <p:nvPr/>
        </p:nvSpPr>
        <p:spPr>
          <a:xfrm>
            <a:off x="7560096" y="2427370"/>
            <a:ext cx="3234904" cy="833415"/>
          </a:xfrm>
          <a:prstGeom prst="rect">
            <a:avLst/>
          </a:prstGeom>
          <a:solidFill>
            <a:schemeClr val="accent4">
              <a:alpha val="50000"/>
            </a:schemeClr>
          </a:solidFill>
          <a:effectLst>
            <a:softEdge rad="1270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/>
              <a:t>Desarrollar modulo para el cálculo del campo magnético.</a:t>
            </a:r>
          </a:p>
        </p:txBody>
      </p:sp>
      <p:pic>
        <p:nvPicPr>
          <p:cNvPr id="13" name="Marcador de posición de imagen 7">
            <a:extLst>
              <a:ext uri="{FF2B5EF4-FFF2-40B4-BE49-F238E27FC236}">
                <a16:creationId xmlns:a16="http://schemas.microsoft.com/office/drawing/2014/main" id="{F3260018-E087-34D8-96FD-CB1D02814AE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982" r="10982"/>
          <a:stretch/>
        </p:blipFill>
        <p:spPr>
          <a:xfrm>
            <a:off x="4359588" y="1773945"/>
            <a:ext cx="2672170" cy="267217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11214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rma libre: Forma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/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orma libre: Forma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/>
            </a:p>
          </p:txBody>
        </p:sp>
        <p:sp>
          <p:nvSpPr>
            <p:cNvPr id="42" name="Forma libre: Forma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MX"/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MX"/>
            </a:p>
          </p:txBody>
        </p:sp>
      </p:grpSp>
      <p:sp useBgFill="1">
        <p:nvSpPr>
          <p:cNvPr id="46" name="Rectángulo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/>
          </a:p>
        </p:txBody>
      </p:sp>
      <p:pic>
        <p:nvPicPr>
          <p:cNvPr id="8" name="Marcador de posición de imagen 7" descr="Fondo digital de puntos de datos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ángulo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/>
          </a:p>
        </p:txBody>
      </p:sp>
      <p:sp>
        <p:nvSpPr>
          <p:cNvPr id="15" name="Títu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es-MX"/>
              <a:t>Justificación</a:t>
            </a:r>
            <a:endParaRPr lang="es-MX" sz="6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Marcador de posición de fecha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MX"/>
              <a:t>Martes, 20 de diciembre de 2022</a:t>
            </a:r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3999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orma libre: Forma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MX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MX"/>
            </a:p>
          </p:txBody>
        </p:sp>
      </p:grpSp>
      <p:sp>
        <p:nvSpPr>
          <p:cNvPr id="7" name="Título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>
            <a:normAutofit/>
          </a:bodyPr>
          <a:lstStyle/>
          <a:p>
            <a:pPr rtl="0"/>
            <a:r>
              <a:rPr lang="es-MX"/>
              <a:t>Justificación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/>
          <a:lstStyle/>
          <a:p>
            <a:pPr rtl="0"/>
            <a:r>
              <a:rPr lang="es-MX"/>
              <a:t>Subtítulo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/>
          <a:lstStyle/>
          <a:p>
            <a:pPr rtl="0"/>
            <a:r>
              <a:rPr lang="es-MX"/>
              <a:t>Agrega texto, imágenes, arte y videos. </a:t>
            </a:r>
          </a:p>
          <a:p>
            <a:pPr rtl="0"/>
            <a:r>
              <a:rPr lang="es-MX"/>
              <a:t>Agregue transiciones, animaciones y movimientos. </a:t>
            </a:r>
          </a:p>
          <a:p>
            <a:pPr rtl="0"/>
            <a:r>
              <a:rPr lang="es-MX"/>
              <a:t>Guardar en OneDrive para acceder a sus presentaciones desde el equipo, la tableta o el teléfono. 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60726BA7-44D6-4116-90E3-38325026E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rtlCol="0"/>
          <a:lstStyle/>
          <a:p>
            <a:pPr rtl="0"/>
            <a:r>
              <a:rPr lang="es-MX"/>
              <a:t>Subtítulo</a:t>
            </a:r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7FB7F30B-2A84-4C44-BC5A-E826ED6E7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/>
          <a:lstStyle/>
          <a:p>
            <a:pPr rtl="0"/>
            <a:r>
              <a:rPr lang="es-MX"/>
              <a:t>Abre el panel Ideas de diseño para transformar al instante tus diapositivas. </a:t>
            </a:r>
          </a:p>
          <a:p>
            <a:pPr rtl="0"/>
            <a:r>
              <a:rPr lang="es-MX"/>
              <a:t>Cuando tengamos ideas de diseño, te las mostraremos aquí. </a:t>
            </a:r>
          </a:p>
          <a:p>
            <a:pPr rtl="0"/>
            <a:endParaRPr lang="es-MX"/>
          </a:p>
        </p:txBody>
      </p:sp>
      <p:sp>
        <p:nvSpPr>
          <p:cNvPr id="4" name="Marcador de posición de fecha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es-MX"/>
              <a:t>Martes, 20 de diciembre de 2022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MX" smtClean="0"/>
              <a:pPr rtl="0"/>
              <a:t>16</a:t>
            </a:fld>
            <a:endParaRPr lang="es-MX"/>
          </a:p>
        </p:txBody>
      </p:sp>
      <p:sp>
        <p:nvSpPr>
          <p:cNvPr id="22" name="Forma libre: Forma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1345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rma libre: Forma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/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orma libre: Forma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/>
            </a:p>
          </p:txBody>
        </p:sp>
        <p:sp>
          <p:nvSpPr>
            <p:cNvPr id="42" name="Forma libre: Forma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MX"/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MX"/>
            </a:p>
          </p:txBody>
        </p:sp>
      </p:grpSp>
      <p:sp useBgFill="1">
        <p:nvSpPr>
          <p:cNvPr id="46" name="Rectángulo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/>
          </a:p>
        </p:txBody>
      </p:sp>
      <p:pic>
        <p:nvPicPr>
          <p:cNvPr id="8" name="Marcador de posición de imagen 7" descr="Fondo digital de puntos de datos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ángulo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/>
          </a:p>
        </p:txBody>
      </p:sp>
      <p:sp>
        <p:nvSpPr>
          <p:cNvPr id="15" name="Títu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es-MX"/>
              <a:t>Estado del Arte</a:t>
            </a:r>
            <a:endParaRPr lang="es-MX" sz="6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Marcador de posición de fecha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MX"/>
              <a:t>Martes, 20 de diciembre de 2022</a:t>
            </a:r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es-MX" smtClean="0"/>
              <a:t>17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3476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E16DB3D-5789-AC17-45E9-AF9F458B0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MX"/>
              <a:t>Martes, 20 de diciembre de 2022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FD67382-E9D1-F5C7-46F4-45F3E0803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es-MX" smtClean="0"/>
              <a:t>18</a:t>
            </a:fld>
            <a:endParaRPr lang="es-MX"/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6ACCAAD1-4481-3F7C-27C9-B85CDFF14E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906940"/>
              </p:ext>
            </p:extLst>
          </p:nvPr>
        </p:nvGraphicFramePr>
        <p:xfrm>
          <a:off x="1135380" y="1428635"/>
          <a:ext cx="9921240" cy="4655555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3307080">
                  <a:extLst>
                    <a:ext uri="{9D8B030D-6E8A-4147-A177-3AD203B41FA5}">
                      <a16:colId xmlns:a16="http://schemas.microsoft.com/office/drawing/2014/main" val="4232223866"/>
                    </a:ext>
                  </a:extLst>
                </a:gridCol>
                <a:gridCol w="3307080">
                  <a:extLst>
                    <a:ext uri="{9D8B030D-6E8A-4147-A177-3AD203B41FA5}">
                      <a16:colId xmlns:a16="http://schemas.microsoft.com/office/drawing/2014/main" val="3024442575"/>
                    </a:ext>
                  </a:extLst>
                </a:gridCol>
                <a:gridCol w="3307080">
                  <a:extLst>
                    <a:ext uri="{9D8B030D-6E8A-4147-A177-3AD203B41FA5}">
                      <a16:colId xmlns:a16="http://schemas.microsoft.com/office/drawing/2014/main" val="505686537"/>
                    </a:ext>
                  </a:extLst>
                </a:gridCol>
              </a:tblGrid>
              <a:tr h="297003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Nombre: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Características: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Precio en el mercado: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7979597"/>
                  </a:ext>
                </a:extLst>
              </a:tr>
              <a:tr h="726695">
                <a:tc>
                  <a:txBody>
                    <a:bodyPr/>
                    <a:lstStyle/>
                    <a:p>
                      <a:pPr algn="ctr"/>
                      <a:r>
                        <a:rPr lang="es-MX" err="1">
                          <a:solidFill>
                            <a:schemeClr val="tx1"/>
                          </a:solidFill>
                        </a:rPr>
                        <a:t>Geogebra</a:t>
                      </a:r>
                      <a:r>
                        <a:rPr lang="es-MX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>
                          <a:solidFill>
                            <a:schemeClr val="tx1"/>
                          </a:solidFill>
                        </a:rPr>
                        <a:t>Aplicaciones de Geometría, Álgebra y Álgebra computacional.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>
                          <a:solidFill>
                            <a:schemeClr val="tx1"/>
                          </a:solidFill>
                        </a:rPr>
                        <a:t>Gratis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653854"/>
                  </a:ext>
                </a:extLst>
              </a:tr>
              <a:tr h="508687">
                <a:tc>
                  <a:txBody>
                    <a:bodyPr/>
                    <a:lstStyle/>
                    <a:p>
                      <a:pPr algn="ctr"/>
                      <a:endParaRPr lang="es-MX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>
                          <a:solidFill>
                            <a:schemeClr val="tx1"/>
                          </a:solidFill>
                        </a:rPr>
                        <a:t>Lenguajes de programación: HTML 5, Java y JavaScript.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971083"/>
                  </a:ext>
                </a:extLst>
              </a:tr>
              <a:tr h="944704">
                <a:tc>
                  <a:txBody>
                    <a:bodyPr/>
                    <a:lstStyle/>
                    <a:p>
                      <a:pPr algn="ctr"/>
                      <a:r>
                        <a:rPr lang="es-MX" err="1">
                          <a:solidFill>
                            <a:schemeClr val="tx1"/>
                          </a:solidFill>
                        </a:rPr>
                        <a:t>PhET</a:t>
                      </a:r>
                      <a:r>
                        <a:rPr lang="es-MX">
                          <a:solidFill>
                            <a:schemeClr val="tx1"/>
                          </a:solidFill>
                        </a:rPr>
                        <a:t> Interactive Simulator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>
                          <a:solidFill>
                            <a:schemeClr val="tx1"/>
                          </a:solidFill>
                        </a:rPr>
                        <a:t>Página web con una compilación de laboratorios 2D simulando problemas de distintos tópicos.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>
                          <a:solidFill>
                            <a:schemeClr val="tx1"/>
                          </a:solidFill>
                        </a:rPr>
                        <a:t>Gratis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31099"/>
                  </a:ext>
                </a:extLst>
              </a:tr>
              <a:tr h="508687">
                <a:tc>
                  <a:txBody>
                    <a:bodyPr/>
                    <a:lstStyle/>
                    <a:p>
                      <a:pPr algn="ctr"/>
                      <a:endParaRPr lang="es-MX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>
                          <a:solidFill>
                            <a:schemeClr val="tx1"/>
                          </a:solidFill>
                        </a:rPr>
                        <a:t>Lenguaje de Programación: HTML 5 y JavaScript.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928620"/>
                  </a:ext>
                </a:extLst>
              </a:tr>
              <a:tr h="669118">
                <a:tc>
                  <a:txBody>
                    <a:bodyPr/>
                    <a:lstStyle/>
                    <a:p>
                      <a:pPr algn="ctr"/>
                      <a:r>
                        <a:rPr lang="es-MX">
                          <a:solidFill>
                            <a:schemeClr val="tx1"/>
                          </a:solidFill>
                        </a:rPr>
                        <a:t>Solución Propuesta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>
                          <a:solidFill>
                            <a:schemeClr val="tx1"/>
                          </a:solidFill>
                        </a:rPr>
                        <a:t>Solución de varios problemas físicas en una misma aplicación.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>
                          <a:solidFill>
                            <a:schemeClr val="tx1"/>
                          </a:solidFill>
                        </a:rPr>
                        <a:t>Gratis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450733"/>
                  </a:ext>
                </a:extLst>
              </a:tr>
              <a:tr h="669118">
                <a:tc>
                  <a:txBody>
                    <a:bodyPr/>
                    <a:lstStyle/>
                    <a:p>
                      <a:pPr algn="ctr"/>
                      <a:endParaRPr lang="es-MX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>
                          <a:solidFill>
                            <a:schemeClr val="tx1"/>
                          </a:solidFill>
                        </a:rPr>
                        <a:t>Lenguaje de programación: Python.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588225"/>
                  </a:ext>
                </a:extLst>
              </a:tr>
            </a:tbl>
          </a:graphicData>
        </a:graphic>
      </p:graphicFrame>
      <p:sp>
        <p:nvSpPr>
          <p:cNvPr id="6" name="Título 6">
            <a:extLst>
              <a:ext uri="{FF2B5EF4-FFF2-40B4-BE49-F238E27FC236}">
                <a16:creationId xmlns:a16="http://schemas.microsoft.com/office/drawing/2014/main" id="{C9CA32F2-B4A9-A256-B34A-4C900E332B16}"/>
              </a:ext>
            </a:extLst>
          </p:cNvPr>
          <p:cNvSpPr txBox="1">
            <a:spLocks/>
          </p:cNvSpPr>
          <p:nvPr/>
        </p:nvSpPr>
        <p:spPr>
          <a:xfrm>
            <a:off x="550862" y="549275"/>
            <a:ext cx="11097551" cy="1332000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MX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/>
              <a:t>Estado del Arte</a:t>
            </a:r>
          </a:p>
        </p:txBody>
      </p:sp>
    </p:spTree>
    <p:extLst>
      <p:ext uri="{BB962C8B-B14F-4D97-AF65-F5344CB8AC3E}">
        <p14:creationId xmlns:p14="http://schemas.microsoft.com/office/powerpoint/2010/main" val="3095703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rma libre: Forma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/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orma libre: Forma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/>
            </a:p>
          </p:txBody>
        </p:sp>
        <p:sp>
          <p:nvSpPr>
            <p:cNvPr id="42" name="Forma libre: Forma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MX"/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MX"/>
            </a:p>
          </p:txBody>
        </p:sp>
      </p:grpSp>
      <p:sp useBgFill="1">
        <p:nvSpPr>
          <p:cNvPr id="46" name="Rectángulo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/>
          </a:p>
        </p:txBody>
      </p:sp>
      <p:pic>
        <p:nvPicPr>
          <p:cNvPr id="8" name="Marcador de posición de imagen 7" descr="Fondo digital de puntos de datos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ángulo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/>
          </a:p>
        </p:txBody>
      </p:sp>
      <p:sp>
        <p:nvSpPr>
          <p:cNvPr id="15" name="Títu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es-MX"/>
              <a:t>Planificación</a:t>
            </a:r>
            <a:endParaRPr lang="es-MX" sz="6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Subtítulo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es-MX" kern="1200">
                <a:latin typeface="+mn-lt"/>
                <a:ea typeface="+mn-ea"/>
                <a:cs typeface="+mn-cs"/>
              </a:rPr>
              <a:t>Metodología</a:t>
            </a:r>
          </a:p>
        </p:txBody>
      </p:sp>
      <p:sp>
        <p:nvSpPr>
          <p:cNvPr id="2" name="Marcador de posición de fecha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MX"/>
              <a:t>Martes, 20 de diciembre de 2022</a:t>
            </a:r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es-MX" smtClean="0"/>
              <a:t>19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6199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ED2A30C0-1BC4-4764-9C0F-5D811CAB8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548640"/>
            <a:ext cx="8281987" cy="1253041"/>
          </a:xfrm>
        </p:spPr>
        <p:txBody>
          <a:bodyPr rtlCol="0"/>
          <a:lstStyle/>
          <a:p>
            <a:pPr rtl="0"/>
            <a:r>
              <a:rPr lang="es-MX"/>
              <a:t>Equipo</a:t>
            </a:r>
          </a:p>
        </p:txBody>
      </p:sp>
      <p:sp>
        <p:nvSpPr>
          <p:cNvPr id="41" name="Marcador de texto 40">
            <a:extLst>
              <a:ext uri="{FF2B5EF4-FFF2-40B4-BE49-F238E27FC236}">
                <a16:creationId xmlns:a16="http://schemas.microsoft.com/office/drawing/2014/main" id="{91181F6D-A54F-4289-8C36-80ECE3B2C8E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78916" y="2574417"/>
            <a:ext cx="1711325" cy="365760"/>
          </a:xfrm>
        </p:spPr>
        <p:txBody>
          <a:bodyPr rtlCol="0"/>
          <a:lstStyle/>
          <a:p>
            <a:pPr rtl="0"/>
            <a:r>
              <a:rPr lang="es-MX"/>
              <a:t>Manzanilla Granados Héctor Manuel.</a:t>
            </a:r>
          </a:p>
        </p:txBody>
      </p:sp>
      <p:sp>
        <p:nvSpPr>
          <p:cNvPr id="15" name="Subtítulo 14">
            <a:extLst>
              <a:ext uri="{FF2B5EF4-FFF2-40B4-BE49-F238E27FC236}">
                <a16:creationId xmlns:a16="http://schemas.microsoft.com/office/drawing/2014/main" id="{84D39D81-9726-4BD7-BDC0-FA0B2AD0D21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68442" y="3983202"/>
            <a:ext cx="1711572" cy="638175"/>
          </a:xfrm>
        </p:spPr>
        <p:txBody>
          <a:bodyPr rtlCol="0"/>
          <a:lstStyle/>
          <a:p>
            <a:pPr rtl="0"/>
            <a:r>
              <a:rPr lang="es-MX"/>
              <a:t>Director.</a:t>
            </a:r>
          </a:p>
        </p:txBody>
      </p:sp>
      <p:sp>
        <p:nvSpPr>
          <p:cNvPr id="43" name="Marcador de texto 42">
            <a:extLst>
              <a:ext uri="{FF2B5EF4-FFF2-40B4-BE49-F238E27FC236}">
                <a16:creationId xmlns:a16="http://schemas.microsoft.com/office/drawing/2014/main" id="{E4387CED-5FBE-4AFF-B64D-975B5574F16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738567" y="2574416"/>
            <a:ext cx="1897415" cy="1089699"/>
          </a:xfrm>
        </p:spPr>
        <p:txBody>
          <a:bodyPr rtlCol="0"/>
          <a:lstStyle/>
          <a:p>
            <a:pPr rtl="0"/>
            <a:r>
              <a:rPr lang="es-MX"/>
              <a:t>Guadarrama Ascencio Juan Carlos.</a:t>
            </a:r>
          </a:p>
        </p:txBody>
      </p:sp>
      <p:sp>
        <p:nvSpPr>
          <p:cNvPr id="42" name="Marcador de texto 41">
            <a:extLst>
              <a:ext uri="{FF2B5EF4-FFF2-40B4-BE49-F238E27FC236}">
                <a16:creationId xmlns:a16="http://schemas.microsoft.com/office/drawing/2014/main" id="{CCDF84CD-BC27-4182-9FBA-9D4FEED9541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37800" y="3983203"/>
            <a:ext cx="1711572" cy="638175"/>
          </a:xfrm>
        </p:spPr>
        <p:txBody>
          <a:bodyPr rtlCol="0"/>
          <a:lstStyle/>
          <a:p>
            <a:pPr rtl="0"/>
            <a:r>
              <a:rPr lang="es-MX"/>
              <a:t>Equipo de Desarrollo.</a:t>
            </a:r>
          </a:p>
        </p:txBody>
      </p:sp>
      <p:sp>
        <p:nvSpPr>
          <p:cNvPr id="45" name="Marcador de texto 44">
            <a:extLst>
              <a:ext uri="{FF2B5EF4-FFF2-40B4-BE49-F238E27FC236}">
                <a16:creationId xmlns:a16="http://schemas.microsoft.com/office/drawing/2014/main" id="{FE5CD03B-066A-46AF-8FB8-E8A78074AB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562159" y="2574417"/>
            <a:ext cx="1711325" cy="365760"/>
          </a:xfrm>
        </p:spPr>
        <p:txBody>
          <a:bodyPr rtlCol="0"/>
          <a:lstStyle/>
          <a:p>
            <a:pPr rtl="0"/>
            <a:r>
              <a:rPr lang="es-MX"/>
              <a:t>Ornelas García Luís Ángel.</a:t>
            </a:r>
          </a:p>
        </p:txBody>
      </p:sp>
      <p:sp>
        <p:nvSpPr>
          <p:cNvPr id="44" name="Marcador de texto 43">
            <a:extLst>
              <a:ext uri="{FF2B5EF4-FFF2-40B4-BE49-F238E27FC236}">
                <a16:creationId xmlns:a16="http://schemas.microsoft.com/office/drawing/2014/main" id="{10E83414-3440-46C7-8C07-7D073B69C42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61392" y="3983202"/>
            <a:ext cx="1711572" cy="638175"/>
          </a:xfrm>
        </p:spPr>
        <p:txBody>
          <a:bodyPr rtlCol="0"/>
          <a:lstStyle/>
          <a:p>
            <a:r>
              <a:rPr lang="es-MX"/>
              <a:t>Equipo de Desarrollo.</a:t>
            </a:r>
          </a:p>
          <a:p>
            <a:pPr rtl="0"/>
            <a:endParaRPr lang="es-MX"/>
          </a:p>
        </p:txBody>
      </p:sp>
      <p:sp>
        <p:nvSpPr>
          <p:cNvPr id="47" name="Marcador de texto 46">
            <a:extLst>
              <a:ext uri="{FF2B5EF4-FFF2-40B4-BE49-F238E27FC236}">
                <a16:creationId xmlns:a16="http://schemas.microsoft.com/office/drawing/2014/main" id="{F4640D91-CB97-4FCC-8FEF-F4B22B844DC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332528" y="2580280"/>
            <a:ext cx="1711325" cy="365760"/>
          </a:xfrm>
        </p:spPr>
        <p:txBody>
          <a:bodyPr rtlCol="0"/>
          <a:lstStyle/>
          <a:p>
            <a:pPr rtl="0"/>
            <a:r>
              <a:rPr lang="es-MX"/>
              <a:t>Sampayo Hernández Mauro.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1C6A53C-7538-4FF9-BC09-EFC116FE705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365052" y="3983202"/>
            <a:ext cx="1711572" cy="638175"/>
          </a:xfrm>
        </p:spPr>
        <p:txBody>
          <a:bodyPr rtlCol="0"/>
          <a:lstStyle/>
          <a:p>
            <a:pPr rtl="0"/>
            <a:r>
              <a:rPr lang="es-MX"/>
              <a:t>Equipo de Desarrollo.</a:t>
            </a:r>
          </a:p>
        </p:txBody>
      </p:sp>
      <p:sp>
        <p:nvSpPr>
          <p:cNvPr id="7" name="Marcador de posición de fecha 6">
            <a:extLst>
              <a:ext uri="{FF2B5EF4-FFF2-40B4-BE49-F238E27FC236}">
                <a16:creationId xmlns:a16="http://schemas.microsoft.com/office/drawing/2014/main" id="{45F69D6A-822D-4DB9-A2CC-D9106F1F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es-MX"/>
              <a:t>Martes, 20 de diciembre de 2022</a:t>
            </a:r>
          </a:p>
        </p:txBody>
      </p:sp>
      <p:sp>
        <p:nvSpPr>
          <p:cNvPr id="9" name="Marcador de posición de número de diapositiva 8">
            <a:extLst>
              <a:ext uri="{FF2B5EF4-FFF2-40B4-BE49-F238E27FC236}">
                <a16:creationId xmlns:a16="http://schemas.microsoft.com/office/drawing/2014/main" id="{7AF9A883-CC44-4401-AE67-8FCEACB7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MX" smtClean="0"/>
              <a:pPr rtl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987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uild="p"/>
      <p:bldP spid="15" grpId="0" build="p"/>
      <p:bldP spid="43" grpId="0" build="p"/>
      <p:bldP spid="42" grpId="0" build="p"/>
      <p:bldP spid="45" grpId="0" build="p"/>
      <p:bldP spid="44" grpId="0" build="p"/>
      <p:bldP spid="47" grpId="0" build="p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rma libre: Forma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/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orma libre: Forma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/>
            </a:p>
          </p:txBody>
        </p:sp>
        <p:sp>
          <p:nvSpPr>
            <p:cNvPr id="42" name="Forma libre: Forma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MX"/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MX"/>
            </a:p>
          </p:txBody>
        </p:sp>
      </p:grpSp>
      <p:sp useBgFill="1">
        <p:nvSpPr>
          <p:cNvPr id="46" name="Rectángulo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/>
          </a:p>
        </p:txBody>
      </p:sp>
      <p:pic>
        <p:nvPicPr>
          <p:cNvPr id="8" name="Marcador de posición de imagen 7" descr="Fondo digital de puntos de datos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ángulo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/>
          </a:p>
        </p:txBody>
      </p:sp>
      <p:sp>
        <p:nvSpPr>
          <p:cNvPr id="15" name="Títu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es-MX"/>
              <a:t>Planificación</a:t>
            </a:r>
            <a:endParaRPr lang="es-MX" sz="6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Subtítulo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es-MX" kern="1200">
                <a:latin typeface="+mn-lt"/>
                <a:ea typeface="+mn-ea"/>
                <a:cs typeface="+mn-cs"/>
              </a:rPr>
              <a:t>Lenguaje de Programación</a:t>
            </a:r>
          </a:p>
        </p:txBody>
      </p:sp>
      <p:sp>
        <p:nvSpPr>
          <p:cNvPr id="2" name="Marcador de posición de fecha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MX"/>
              <a:t>Martes, 20 de diciembre de 2022</a:t>
            </a:r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39516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AD72D26-24EF-4CBD-9431-A558CB7CA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Python</a:t>
            </a:r>
          </a:p>
        </p:txBody>
      </p:sp>
      <p:graphicFrame>
        <p:nvGraphicFramePr>
          <p:cNvPr id="4" name="Marcador de contenido 3" descr="Marcador de posición de SmartArt de línea de tiempo ">
            <a:extLst>
              <a:ext uri="{FF2B5EF4-FFF2-40B4-BE49-F238E27FC236}">
                <a16:creationId xmlns:a16="http://schemas.microsoft.com/office/drawing/2014/main" id="{93897051-DA8D-4072-A594-51769F8D52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9397765"/>
              </p:ext>
            </p:extLst>
          </p:nvPr>
        </p:nvGraphicFramePr>
        <p:xfrm>
          <a:off x="550863" y="2112963"/>
          <a:ext cx="11090275" cy="3979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Marcador de posición de fecha 1">
            <a:extLst>
              <a:ext uri="{FF2B5EF4-FFF2-40B4-BE49-F238E27FC236}">
                <a16:creationId xmlns:a16="http://schemas.microsoft.com/office/drawing/2014/main" id="{81FCAF0A-629F-4EC6-B3E6-563ED999F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Martes, 20 de diciembre de 2022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5CAC52-3FD1-464A-805A-B8F7AF04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s-MX" smtClean="0"/>
              <a:pPr/>
              <a:t>21</a:t>
            </a:fld>
            <a:endParaRPr lang="es-MX"/>
          </a:p>
        </p:txBody>
      </p:sp>
      <p:pic>
        <p:nvPicPr>
          <p:cNvPr id="12" name="Imagen 11" descr="Icono&#10;&#10;Descripción generada automáticamente">
            <a:extLst>
              <a:ext uri="{FF2B5EF4-FFF2-40B4-BE49-F238E27FC236}">
                <a16:creationId xmlns:a16="http://schemas.microsoft.com/office/drawing/2014/main" id="{AF668E36-A12B-5A83-0C3C-20D827C216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33694" y="549275"/>
            <a:ext cx="1524679" cy="167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6300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rma libre: Forma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/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orma libre: Forma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/>
            </a:p>
          </p:txBody>
        </p:sp>
        <p:sp>
          <p:nvSpPr>
            <p:cNvPr id="42" name="Forma libre: Forma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MX"/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MX"/>
            </a:p>
          </p:txBody>
        </p:sp>
      </p:grpSp>
      <p:sp useBgFill="1">
        <p:nvSpPr>
          <p:cNvPr id="46" name="Rectángulo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/>
          </a:p>
        </p:txBody>
      </p:sp>
      <p:pic>
        <p:nvPicPr>
          <p:cNvPr id="8" name="Marcador de posición de imagen 7" descr="Fondo digital de puntos de datos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ángulo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/>
          </a:p>
        </p:txBody>
      </p:sp>
      <p:sp>
        <p:nvSpPr>
          <p:cNvPr id="15" name="Títu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es-MX"/>
              <a:t>Planificación</a:t>
            </a:r>
            <a:endParaRPr lang="es-MX" sz="6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Subtítulo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es-MX" kern="1200">
                <a:latin typeface="+mn-lt"/>
                <a:ea typeface="+mn-ea"/>
                <a:cs typeface="+mn-cs"/>
              </a:rPr>
              <a:t>Entornos de Desarrollo</a:t>
            </a:r>
          </a:p>
        </p:txBody>
      </p:sp>
      <p:sp>
        <p:nvSpPr>
          <p:cNvPr id="2" name="Marcador de posición de fecha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MX"/>
              <a:t>Martes, 20 de diciembre de 2022</a:t>
            </a:r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es-MX" smtClean="0"/>
              <a:t>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23636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16362"/>
            <a:ext cx="11091600" cy="1332000"/>
          </a:xfrm>
        </p:spPr>
        <p:txBody>
          <a:bodyPr rtlCol="0"/>
          <a:lstStyle/>
          <a:p>
            <a:pPr rtl="0"/>
            <a:r>
              <a:rPr lang="es-MX"/>
              <a:t>Entornos de desarrollo</a:t>
            </a:r>
          </a:p>
        </p:txBody>
      </p:sp>
      <p:graphicFrame>
        <p:nvGraphicFramePr>
          <p:cNvPr id="13" name="Tabla 13">
            <a:extLst>
              <a:ext uri="{FF2B5EF4-FFF2-40B4-BE49-F238E27FC236}">
                <a16:creationId xmlns:a16="http://schemas.microsoft.com/office/drawing/2014/main" id="{914D6EE3-4782-45C1-A75C-003483879C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083215"/>
              </p:ext>
            </p:extLst>
          </p:nvPr>
        </p:nvGraphicFramePr>
        <p:xfrm>
          <a:off x="889344" y="1215275"/>
          <a:ext cx="10413312" cy="516562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471104">
                  <a:extLst>
                    <a:ext uri="{9D8B030D-6E8A-4147-A177-3AD203B41FA5}">
                      <a16:colId xmlns:a16="http://schemas.microsoft.com/office/drawing/2014/main" val="562691606"/>
                    </a:ext>
                  </a:extLst>
                </a:gridCol>
                <a:gridCol w="3471104">
                  <a:extLst>
                    <a:ext uri="{9D8B030D-6E8A-4147-A177-3AD203B41FA5}">
                      <a16:colId xmlns:a16="http://schemas.microsoft.com/office/drawing/2014/main" val="3970149589"/>
                    </a:ext>
                  </a:extLst>
                </a:gridCol>
                <a:gridCol w="3471104">
                  <a:extLst>
                    <a:ext uri="{9D8B030D-6E8A-4147-A177-3AD203B41FA5}">
                      <a16:colId xmlns:a16="http://schemas.microsoft.com/office/drawing/2014/main" val="1552287268"/>
                    </a:ext>
                  </a:extLst>
                </a:gridCol>
              </a:tblGrid>
              <a:tr h="776505">
                <a:tc>
                  <a:txBody>
                    <a:bodyPr/>
                    <a:lstStyle/>
                    <a:p>
                      <a:pPr algn="ctr" rtl="0"/>
                      <a:endParaRPr lang="es-MX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MX"/>
                        <a:t>Uso en el proyecto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MX"/>
                        <a:t>Justificación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002138"/>
                  </a:ext>
                </a:extLst>
              </a:tr>
              <a:tr h="776505">
                <a:tc>
                  <a:txBody>
                    <a:bodyPr/>
                    <a:lstStyle/>
                    <a:p>
                      <a:pPr algn="ctr" rtl="0"/>
                      <a:r>
                        <a:rPr lang="es-MX">
                          <a:solidFill>
                            <a:schemeClr val="tx1"/>
                          </a:solidFill>
                        </a:rPr>
                        <a:t>Visual Studio </a:t>
                      </a:r>
                      <a:r>
                        <a:rPr lang="es-MX" err="1">
                          <a:solidFill>
                            <a:schemeClr val="tx1"/>
                          </a:solidFill>
                        </a:rPr>
                        <a:t>Code</a:t>
                      </a:r>
                      <a:r>
                        <a:rPr lang="es-MX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MX">
                          <a:solidFill>
                            <a:schemeClr val="tx1"/>
                          </a:solidFill>
                        </a:rPr>
                        <a:t>Desarrollo e implementación de la interfaz gráfica, así como de las clases del simulador SSIG-3D.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MX">
                          <a:solidFill>
                            <a:schemeClr val="tx1"/>
                          </a:solidFill>
                        </a:rPr>
                        <a:t> Es un IDE que cuenta con muchas herramientas y complementos para trabajar con el lenguaje Python.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2611538"/>
                  </a:ext>
                </a:extLst>
              </a:tr>
              <a:tr h="776505">
                <a:tc>
                  <a:txBody>
                    <a:bodyPr/>
                    <a:lstStyle/>
                    <a:p>
                      <a:pPr algn="ctr" rtl="0"/>
                      <a:r>
                        <a:rPr lang="es-MX">
                          <a:solidFill>
                            <a:schemeClr val="tx1"/>
                          </a:solidFill>
                        </a:rPr>
                        <a:t>Qt </a:t>
                      </a:r>
                      <a:r>
                        <a:rPr lang="es-MX" err="1">
                          <a:solidFill>
                            <a:schemeClr val="tx1"/>
                          </a:solidFill>
                        </a:rPr>
                        <a:t>Designer</a:t>
                      </a:r>
                      <a:r>
                        <a:rPr lang="es-MX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MX">
                          <a:solidFill>
                            <a:schemeClr val="tx1"/>
                          </a:solidFill>
                        </a:rPr>
                        <a:t>Desarrollo de la Interfaz Gráfica de Usuario.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MX">
                          <a:solidFill>
                            <a:schemeClr val="tx1"/>
                          </a:solidFill>
                        </a:rPr>
                        <a:t>Este IDE nos permite diseñar de manera mas versátil la interfaz gráfica, por lo acelerará el desarrollo funcional y estructural de la aplicación.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915798"/>
                  </a:ext>
                </a:extLst>
              </a:tr>
              <a:tr h="776505">
                <a:tc>
                  <a:txBody>
                    <a:bodyPr/>
                    <a:lstStyle/>
                    <a:p>
                      <a:pPr algn="ctr" rtl="0"/>
                      <a:r>
                        <a:rPr lang="es-MX">
                          <a:solidFill>
                            <a:schemeClr val="tx1"/>
                          </a:solidFill>
                        </a:rPr>
                        <a:t>GitHub.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MX">
                          <a:solidFill>
                            <a:schemeClr val="tx1"/>
                          </a:solidFill>
                        </a:rPr>
                        <a:t>Respaldo de código fuente del proyecto en versiones, acceso al proyecto para todos los miembros del equipo y aportación de mejoras en el proyecto.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MX">
                          <a:solidFill>
                            <a:schemeClr val="tx1"/>
                          </a:solidFill>
                        </a:rPr>
                        <a:t>Es una plataforma para crear proyectos abiertos de herramientas y aplicaciones. Se caracteriza sobre todo por sus funciones colaborativas que ayudan a que todos puedan aportar mejoras en el código.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6691047"/>
                  </a:ext>
                </a:extLst>
              </a:tr>
            </a:tbl>
          </a:graphicData>
        </a:graphic>
      </p:graphicFrame>
      <p:sp>
        <p:nvSpPr>
          <p:cNvPr id="14" name="Marcador de posición de fecha 13">
            <a:extLst>
              <a:ext uri="{FF2B5EF4-FFF2-40B4-BE49-F238E27FC236}">
                <a16:creationId xmlns:a16="http://schemas.microsoft.com/office/drawing/2014/main" id="{DC738669-5750-45EA-9715-A0041D4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es-MX"/>
              <a:t>Martes, 20 de diciembre de 2022</a:t>
            </a:r>
          </a:p>
        </p:txBody>
      </p:sp>
      <p:sp>
        <p:nvSpPr>
          <p:cNvPr id="16" name="Marcador de posición de número de diapositiva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MX" smtClean="0"/>
              <a:pPr rtl="0"/>
              <a:t>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69477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rtlCol="0"/>
          <a:lstStyle/>
          <a:p>
            <a:pPr rtl="0"/>
            <a:r>
              <a:rPr lang="es-MX"/>
              <a:t>Resumen</a:t>
            </a:r>
          </a:p>
        </p:txBody>
      </p:sp>
      <p:sp>
        <p:nvSpPr>
          <p:cNvPr id="13" name="Marcador de contenido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s-MX"/>
              <a:t>Se presenta un proyecto para crear un ambiente gráfico tridimensional, capaz de simular trayectorias, espacios vectoriales y animación en 3D, de diversos problemas aplicados en la materia de mecánica clásica y electromagnetismo;  y de la materia de análisis vectorial de la ISC de la ESCOM.</a:t>
            </a:r>
          </a:p>
        </p:txBody>
      </p:sp>
      <p:sp>
        <p:nvSpPr>
          <p:cNvPr id="4" name="Marcador de posición de fecha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es-MX"/>
              <a:t>Martes, 20 de diciembre de 2022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MX" smtClean="0"/>
              <a:pPr rtl="0"/>
              <a:t>24</a:t>
            </a:fld>
            <a:endParaRPr lang="es-MX"/>
          </a:p>
        </p:txBody>
      </p:sp>
      <p:pic>
        <p:nvPicPr>
          <p:cNvPr id="7" name="Marcador de posición de imagen 6">
            <a:extLst>
              <a:ext uri="{FF2B5EF4-FFF2-40B4-BE49-F238E27FC236}">
                <a16:creationId xmlns:a16="http://schemas.microsoft.com/office/drawing/2014/main" id="{06816CB6-3B61-1A1F-253D-8CE3710B5C4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22465" b="2246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rma libre: Forma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/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orma libre: Forma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/>
            </a:p>
          </p:txBody>
        </p:sp>
        <p:sp>
          <p:nvSpPr>
            <p:cNvPr id="42" name="Forma libre: Forma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MX"/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MX"/>
            </a:p>
          </p:txBody>
        </p:sp>
      </p:grpSp>
      <p:sp useBgFill="1">
        <p:nvSpPr>
          <p:cNvPr id="46" name="Rectángulo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/>
          </a:p>
        </p:txBody>
      </p:sp>
      <p:pic>
        <p:nvPicPr>
          <p:cNvPr id="8" name="Marcador de posición de imagen 7" descr="Fondo digital de puntos de datos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ángulo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/>
          </a:p>
        </p:txBody>
      </p:sp>
      <p:sp>
        <p:nvSpPr>
          <p:cNvPr id="15" name="Títu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es-MX" sz="6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Avances</a:t>
            </a:r>
          </a:p>
        </p:txBody>
      </p:sp>
      <p:sp>
        <p:nvSpPr>
          <p:cNvPr id="2" name="Marcador de posición de fecha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MX"/>
              <a:t>Martes, 20 de diciembre de 2022</a:t>
            </a:r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es-MX" smtClean="0"/>
              <a:t>25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40021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/>
          <a:lstStyle/>
          <a:p>
            <a:pPr rtl="0"/>
            <a:r>
              <a:rPr lang="es-MX"/>
              <a:t>Gracias</a:t>
            </a:r>
          </a:p>
        </p:txBody>
      </p:sp>
      <p:pic>
        <p:nvPicPr>
          <p:cNvPr id="27" name="Marcador de posición de imagen 26" descr="Fondo digital de puntos de datos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Marcador de posición de imagen 32" descr="Fondo digital de puntos de datos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Marcador de posición de fecha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es-MX"/>
              <a:t>Martes, 20 de diciembre de 2022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MX" smtClean="0"/>
              <a:pPr rtl="0"/>
              <a:t>26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96900"/>
            <a:ext cx="3565524" cy="1288981"/>
          </a:xfrm>
        </p:spPr>
        <p:txBody>
          <a:bodyPr rtlCol="0"/>
          <a:lstStyle/>
          <a:p>
            <a:pPr rtl="0"/>
            <a:r>
              <a:rPr lang="es-MX"/>
              <a:t>Temas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7627" y="2127772"/>
            <a:ext cx="2936876" cy="3626048"/>
          </a:xfrm>
        </p:spPr>
        <p:txBody>
          <a:bodyPr rtlCol="0"/>
          <a:lstStyle/>
          <a:p>
            <a:pPr rtl="0"/>
            <a:r>
              <a:rPr lang="es-MX"/>
              <a:t>Introducción</a:t>
            </a:r>
          </a:p>
          <a:p>
            <a:pPr rtl="0"/>
            <a:r>
              <a:rPr lang="es-MX"/>
              <a:t>Objetivos</a:t>
            </a:r>
          </a:p>
          <a:p>
            <a:pPr rtl="0"/>
            <a:r>
              <a:rPr lang="es-MX"/>
              <a:t>Justificación</a:t>
            </a:r>
          </a:p>
          <a:p>
            <a:pPr rtl="0"/>
            <a:r>
              <a:rPr lang="es-MX"/>
              <a:t>Estado del Arte</a:t>
            </a:r>
          </a:p>
          <a:p>
            <a:pPr rtl="0"/>
            <a:r>
              <a:rPr lang="es-MX"/>
              <a:t>Planificación</a:t>
            </a:r>
          </a:p>
          <a:p>
            <a:pPr rtl="0"/>
            <a:r>
              <a:rPr lang="es-MX"/>
              <a:t>Resumen</a:t>
            </a:r>
          </a:p>
          <a:p>
            <a:pPr rtl="0"/>
            <a:r>
              <a:rPr lang="es-MX"/>
              <a:t>Avances</a:t>
            </a:r>
          </a:p>
          <a:p>
            <a:pPr rtl="0"/>
            <a:endParaRPr lang="es-MX"/>
          </a:p>
        </p:txBody>
      </p:sp>
      <p:pic>
        <p:nvPicPr>
          <p:cNvPr id="8" name="Marcador de posición de imagen 7" descr="Datos digitales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Marcador de posición de imagen 9" descr="Puntos de dato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Marcador de posición de imagen 11" descr="Fondo de datos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Marcador de posición de fecha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es-MX"/>
              <a:t>Martes, 20 de diciembre de 2022</a:t>
            </a:r>
          </a:p>
        </p:txBody>
      </p:sp>
      <p:sp>
        <p:nvSpPr>
          <p:cNvPr id="15" name="Marcador de número de diapositiva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MX" smtClean="0"/>
              <a:pPr rtl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rma libre: Forma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/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orma libre: Forma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/>
            </a:p>
          </p:txBody>
        </p:sp>
        <p:sp>
          <p:nvSpPr>
            <p:cNvPr id="42" name="Forma libre: Forma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MX"/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MX"/>
            </a:p>
          </p:txBody>
        </p:sp>
      </p:grpSp>
      <p:sp useBgFill="1">
        <p:nvSpPr>
          <p:cNvPr id="46" name="Rectángulo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/>
          </a:p>
        </p:txBody>
      </p:sp>
      <p:pic>
        <p:nvPicPr>
          <p:cNvPr id="8" name="Marcador de posición de imagen 7" descr="Fondo digital de puntos de datos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ángulo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/>
          </a:p>
        </p:txBody>
      </p:sp>
      <p:sp>
        <p:nvSpPr>
          <p:cNvPr id="15" name="Títu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es-MX"/>
              <a:t>Introducción</a:t>
            </a:r>
            <a:endParaRPr lang="es-MX" sz="6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Marcador de posición de fecha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MX"/>
              <a:t>Martes, 20 de diciembre de 2022</a:t>
            </a:r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8327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rtlCol="0"/>
          <a:lstStyle/>
          <a:p>
            <a:pPr rtl="0"/>
            <a:r>
              <a:rPr lang="es-MX"/>
              <a:t>Introducción</a:t>
            </a:r>
          </a:p>
        </p:txBody>
      </p:sp>
      <p:pic>
        <p:nvPicPr>
          <p:cNvPr id="20" name="Marcador de posición de imagen 19" descr="Fondo digital de puntos de datos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3054096" y="0"/>
            <a:ext cx="3054096" cy="3776472"/>
          </a:xfrm>
        </p:spPr>
      </p:pic>
      <p:pic>
        <p:nvPicPr>
          <p:cNvPr id="25" name="Marcador de posición de imagen 24" descr="Pantalla de gráfico digital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9137904" y="0"/>
            <a:ext cx="3054096" cy="3776472"/>
          </a:xfrm>
        </p:spPr>
      </p:pic>
      <p:sp>
        <p:nvSpPr>
          <p:cNvPr id="4" name="Marcador de posición de fecha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es-MX"/>
              <a:t>Martes, 20 de diciembre de 2022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MX" smtClean="0"/>
              <a:pPr rtl="0"/>
              <a:t>5</a:t>
            </a:fld>
            <a:endParaRPr lang="es-MX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35131" y="4359998"/>
            <a:ext cx="6221412" cy="2147214"/>
          </a:xfrm>
          <a:noFill/>
        </p:spPr>
        <p:txBody>
          <a:bodyPr rtlCol="0">
            <a:normAutofit/>
          </a:bodyPr>
          <a:lstStyle/>
          <a:p>
            <a:r>
              <a:rPr lang="es-MX"/>
              <a:t>En el ciclo escolar 2020-2021 el IPN incrementa su matrícula en 10.76 por ciento (20, 586 alumnos), de una totalidad de </a:t>
            </a:r>
            <a:r>
              <a:rPr lang="es-MX" b="1"/>
              <a:t>211, 839 </a:t>
            </a:r>
            <a:r>
              <a:rPr lang="es-MX"/>
              <a:t>estudiantes.</a:t>
            </a:r>
          </a:p>
          <a:p>
            <a:pPr rtl="0"/>
            <a:r>
              <a:rPr lang="es-MX"/>
              <a:t>Lo que implica una gran demanda en el aprendizaje de la </a:t>
            </a:r>
            <a:r>
              <a:rPr lang="es-MX" b="1"/>
              <a:t>física</a:t>
            </a:r>
            <a:r>
              <a:rPr lang="es-MX"/>
              <a:t> y matemática.</a:t>
            </a:r>
          </a:p>
          <a:p>
            <a:pPr rtl="0"/>
            <a:endParaRPr lang="es-MX"/>
          </a:p>
        </p:txBody>
      </p:sp>
      <p:pic>
        <p:nvPicPr>
          <p:cNvPr id="5" name="Marcador de posición de imagen 4" descr="Dibujo de un pizarrón blanco con letras negras&#10;&#10;Descripción generada automáticamente con confianza baja">
            <a:extLst>
              <a:ext uri="{FF2B5EF4-FFF2-40B4-BE49-F238E27FC236}">
                <a16:creationId xmlns:a16="http://schemas.microsoft.com/office/drawing/2014/main" id="{9CDADD57-1F15-C419-6F5C-DE355C2F5CA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5"/>
          <a:srcRect l="29781" r="29781"/>
          <a:stretch>
            <a:fillRect/>
          </a:stretch>
        </p:blipFill>
        <p:spPr/>
      </p:pic>
      <p:pic>
        <p:nvPicPr>
          <p:cNvPr id="9" name="Marcador de posición de imagen 8" descr="Un dibujo de una persona&#10;&#10;Descripción generada automáticamente con confianza baja">
            <a:extLst>
              <a:ext uri="{FF2B5EF4-FFF2-40B4-BE49-F238E27FC236}">
                <a16:creationId xmlns:a16="http://schemas.microsoft.com/office/drawing/2014/main" id="{56CA49A8-2303-88F3-6A1B-E53DF7C9336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6"/>
          <a:srcRect l="27190" r="271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orma libre: Forma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MX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MX"/>
            </a:p>
          </p:txBody>
        </p:sp>
      </p:grpSp>
      <p:sp>
        <p:nvSpPr>
          <p:cNvPr id="7" name="Título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772675"/>
          </a:xfrm>
        </p:spPr>
        <p:txBody>
          <a:bodyPr rtlCol="0">
            <a:normAutofit/>
          </a:bodyPr>
          <a:lstStyle/>
          <a:p>
            <a:pPr rtl="0"/>
            <a:r>
              <a:rPr lang="es-MX"/>
              <a:t>Introducción</a:t>
            </a:r>
          </a:p>
        </p:txBody>
      </p:sp>
      <p:sp>
        <p:nvSpPr>
          <p:cNvPr id="4" name="Marcador de posición de fecha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es-MX"/>
              <a:t>Martes, 20 de diciembre de 2022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MX" smtClean="0"/>
              <a:pPr rtl="0"/>
              <a:t>6</a:t>
            </a:fld>
            <a:endParaRPr lang="es-MX"/>
          </a:p>
        </p:txBody>
      </p:sp>
      <p:sp>
        <p:nvSpPr>
          <p:cNvPr id="22" name="Forma libre: Forma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B24B62BD-ED25-9D6F-FAB7-1B94035B1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833152"/>
            <a:ext cx="11097550" cy="4109774"/>
          </a:xfrm>
        </p:spPr>
        <p:txBody>
          <a:bodyPr/>
          <a:lstStyle/>
          <a:p>
            <a:r>
              <a:rPr lang="es-MX" dirty="0"/>
              <a:t>Las escuelas publicas tienen en común la enseñanza de las matemáticas y la física.</a:t>
            </a:r>
          </a:p>
          <a:p>
            <a:r>
              <a:rPr lang="es-MX" dirty="0"/>
              <a:t>Se reportó en 2018 una matricula superior a un Millón de alumnos en mas de 550 </a:t>
            </a:r>
            <a:r>
              <a:rPr lang="es-MX" dirty="0" err="1"/>
              <a:t>UAs</a:t>
            </a:r>
            <a:endParaRPr lang="es-MX" dirty="0"/>
          </a:p>
          <a:p>
            <a:r>
              <a:rPr lang="es-MX" dirty="0"/>
              <a:t>El desarrollo de un software para facilitar el aprendizaje es importante.</a:t>
            </a:r>
          </a:p>
          <a:p>
            <a:r>
              <a:rPr lang="es-MX" dirty="0"/>
              <a:t>Es importante el ambiente grafico </a:t>
            </a:r>
          </a:p>
          <a:p>
            <a:r>
              <a:rPr lang="es-MX" dirty="0"/>
              <a:t>En la física “</a:t>
            </a:r>
            <a:r>
              <a:rPr lang="es-ES" b="1" dirty="0"/>
              <a:t>La imaginación es más importante que el conocimiento. El conocimiento es limitado y la imaginación circunda el mundo</a:t>
            </a:r>
            <a:r>
              <a:rPr lang="es-MX" dirty="0"/>
              <a:t>” (Einstein)</a:t>
            </a:r>
          </a:p>
        </p:txBody>
      </p:sp>
    </p:spTree>
    <p:extLst>
      <p:ext uri="{BB962C8B-B14F-4D97-AF65-F5344CB8AC3E}">
        <p14:creationId xmlns:p14="http://schemas.microsoft.com/office/powerpoint/2010/main" val="3130367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orma libre: Forma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MX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MX"/>
            </a:p>
          </p:txBody>
        </p:sp>
      </p:grpSp>
      <p:sp>
        <p:nvSpPr>
          <p:cNvPr id="7" name="Título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772675"/>
          </a:xfrm>
        </p:spPr>
        <p:txBody>
          <a:bodyPr rtlCol="0">
            <a:normAutofit/>
          </a:bodyPr>
          <a:lstStyle/>
          <a:p>
            <a:pPr rtl="0"/>
            <a:r>
              <a:rPr lang="es-MX"/>
              <a:t>Introducción</a:t>
            </a:r>
          </a:p>
        </p:txBody>
      </p:sp>
      <p:sp>
        <p:nvSpPr>
          <p:cNvPr id="4" name="Marcador de posición de fecha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es-MX"/>
              <a:t>Martes, 20 de diciembre de 2022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MX" smtClean="0"/>
              <a:pPr rtl="0"/>
              <a:t>7</a:t>
            </a:fld>
            <a:endParaRPr lang="es-MX"/>
          </a:p>
        </p:txBody>
      </p:sp>
      <p:sp>
        <p:nvSpPr>
          <p:cNvPr id="22" name="Forma libre: Forma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B24B62BD-ED25-9D6F-FAB7-1B94035B1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833152"/>
            <a:ext cx="11097550" cy="4109774"/>
          </a:xfrm>
        </p:spPr>
        <p:txBody>
          <a:bodyPr/>
          <a:lstStyle/>
          <a:p>
            <a:r>
              <a:rPr lang="es-MX" dirty="0"/>
              <a:t>El lenguaje de programación Python es una herramienta muy poderosa en la simulación grafica.</a:t>
            </a:r>
          </a:p>
          <a:p>
            <a:r>
              <a:rPr lang="es-MX" i="1" dirty="0"/>
              <a:t>El éxito de cualquier laboratorio dependerá de la habilidad para enseñar, resolver problemas y simular los aspectos relevantes. </a:t>
            </a:r>
          </a:p>
          <a:p>
            <a:r>
              <a:rPr lang="es-MX" dirty="0"/>
              <a:t>El desarrollo de la imaginación </a:t>
            </a:r>
            <a:r>
              <a:rPr lang="es-MX" dirty="0" err="1"/>
              <a:t>3D</a:t>
            </a:r>
            <a:r>
              <a:rPr lang="es-MX" dirty="0"/>
              <a:t> para muchos alumnos es un </a:t>
            </a:r>
            <a:r>
              <a:rPr lang="es-MX"/>
              <a:t>problema complejo.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80970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CADF8-6BEE-268D-6055-FE92D175C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96900"/>
            <a:ext cx="5687568" cy="5828361"/>
          </a:xfrm>
        </p:spPr>
        <p:txBody>
          <a:bodyPr/>
          <a:lstStyle/>
          <a:p>
            <a:r>
              <a:rPr lang="es-MX"/>
              <a:t>El éxito de cualquier laboratorio o simulador virtual siempre dependerá de la habilidad de enseñar, de resolver problemas </a:t>
            </a:r>
            <a:br>
              <a:rPr lang="es-MX"/>
            </a:br>
            <a:r>
              <a:rPr lang="es-MX"/>
              <a:t>y simular gráficamente los aspectos más relevantes. 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A2930B0-871A-243D-7FF5-440C43181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MX"/>
              <a:t>Martes, 20 de diciembre de 2022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89FCC47-F17D-E49C-11F5-27503F0C3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es-MX" smtClean="0"/>
              <a:t>8</a:t>
            </a:fld>
            <a:endParaRPr lang="es-MX"/>
          </a:p>
        </p:txBody>
      </p:sp>
      <p:pic>
        <p:nvPicPr>
          <p:cNvPr id="10" name="Marcador de posición de imagen 9">
            <a:extLst>
              <a:ext uri="{FF2B5EF4-FFF2-40B4-BE49-F238E27FC236}">
                <a16:creationId xmlns:a16="http://schemas.microsoft.com/office/drawing/2014/main" id="{AF135CED-1CC4-310C-D6D5-98832DF1410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1875" r="21875"/>
          <a:stretch>
            <a:fillRect/>
          </a:stretch>
        </p:blipFill>
        <p:spPr>
          <a:xfrm>
            <a:off x="6669665" y="862806"/>
            <a:ext cx="5132388" cy="5132388"/>
          </a:xfrm>
        </p:spPr>
      </p:pic>
    </p:spTree>
    <p:extLst>
      <p:ext uri="{BB962C8B-B14F-4D97-AF65-F5344CB8AC3E}">
        <p14:creationId xmlns:p14="http://schemas.microsoft.com/office/powerpoint/2010/main" val="2072348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CADF8-6BEE-268D-6055-FE92D175C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8840" y="756332"/>
            <a:ext cx="3566160" cy="3384550"/>
          </a:xfrm>
        </p:spPr>
        <p:txBody>
          <a:bodyPr/>
          <a:lstStyle/>
          <a:p>
            <a:r>
              <a:rPr lang="es-MX"/>
              <a:t>¿Por qué se decidió hacer este proyecto?</a:t>
            </a:r>
          </a:p>
        </p:txBody>
      </p:sp>
      <p:pic>
        <p:nvPicPr>
          <p:cNvPr id="9" name="Marcador de posición de imagen 8">
            <a:extLst>
              <a:ext uri="{FF2B5EF4-FFF2-40B4-BE49-F238E27FC236}">
                <a16:creationId xmlns:a16="http://schemas.microsoft.com/office/drawing/2014/main" id="{49B0E1FC-7460-363B-7250-CB99DEBD94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5000" r="25000"/>
          <a:stretch>
            <a:fillRect/>
          </a:stretch>
        </p:blipFill>
        <p:spPr>
          <a:xfrm>
            <a:off x="719969" y="575353"/>
            <a:ext cx="5132388" cy="5132388"/>
          </a:xfrm>
        </p:spPr>
      </p:pic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A2930B0-871A-243D-7FF5-440C43181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MX"/>
              <a:t>Martes, 20 de diciembre de 2022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89FCC47-F17D-E49C-11F5-27503F0C3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6630376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6012.tgt.Office_50301380_TF33713516_Win32_OJ112196127" id="{BE9D9199-ABB8-4370-9D20-B54D4B2FD6B3}" vid="{E9DD8443-CC0D-4962-ABD4-763920AE0A5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6B8E5F281CB0429757D7519788D356" ma:contentTypeVersion="4" ma:contentTypeDescription="Create a new document." ma:contentTypeScope="" ma:versionID="558a931f0f60d83ab137c23d0086c982">
  <xsd:schema xmlns:xsd="http://www.w3.org/2001/XMLSchema" xmlns:xs="http://www.w3.org/2001/XMLSchema" xmlns:p="http://schemas.microsoft.com/office/2006/metadata/properties" xmlns:ns3="70c2e313-8f79-4742-8349-6ab01395e042" targetNamespace="http://schemas.microsoft.com/office/2006/metadata/properties" ma:root="true" ma:fieldsID="0526f55891d7462ec8fc4a316a54cd23" ns3:_="">
    <xsd:import namespace="70c2e313-8f79-4742-8349-6ab01395e04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c2e313-8f79-4742-8349-6ab01395e0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0c2e313-8f79-4742-8349-6ab01395e04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741E4E8-97AE-4FB6-A30A-13394B02ED6B}">
  <ds:schemaRefs>
    <ds:schemaRef ds:uri="70c2e313-8f79-4742-8349-6ab01395e04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purl.org/dc/dcmitype/"/>
    <ds:schemaRef ds:uri="http://schemas.microsoft.com/office/infopath/2007/PartnerControls"/>
    <ds:schemaRef ds:uri="70c2e313-8f79-4742-8349-6ab01395e042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{980C9A60-CEB8-4135-B3F4-79451FCB2C9A}tf33713516_win32</Template>
  <TotalTime>60</TotalTime>
  <Words>1100</Words>
  <Application>Microsoft Office PowerPoint</Application>
  <PresentationFormat>Panorámica</PresentationFormat>
  <Paragraphs>188</Paragraphs>
  <Slides>26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2" baseType="lpstr">
      <vt:lpstr>Arial</vt:lpstr>
      <vt:lpstr>Calibri</vt:lpstr>
      <vt:lpstr>Gill Sans MT</vt:lpstr>
      <vt:lpstr>Symbol</vt:lpstr>
      <vt:lpstr>Walbaum Display</vt:lpstr>
      <vt:lpstr>3DFloatVTI</vt:lpstr>
      <vt:lpstr>TT (2023-A017)  Software de simulación gráfica y animaciones en 3D para el aprendizaje interactivo de la materia de mecánica y electromagnetismo de la ISC de la ESCOM (SSIG-3D)</vt:lpstr>
      <vt:lpstr>Equipo</vt:lpstr>
      <vt:lpstr>Temas</vt:lpstr>
      <vt:lpstr>Introducción</vt:lpstr>
      <vt:lpstr>Introducción</vt:lpstr>
      <vt:lpstr>Introducción</vt:lpstr>
      <vt:lpstr>Introducción</vt:lpstr>
      <vt:lpstr>El éxito de cualquier laboratorio o simulador virtual siempre dependerá de la habilidad de enseñar, de resolver problemas  y simular gráficamente los aspectos más relevantes. </vt:lpstr>
      <vt:lpstr>¿Por qué se decidió hacer este proyecto?</vt:lpstr>
      <vt:lpstr>Objetivos</vt:lpstr>
      <vt:lpstr>Objetivo General</vt:lpstr>
      <vt:lpstr>Objetivos</vt:lpstr>
      <vt:lpstr>Objetivos Específicos</vt:lpstr>
      <vt:lpstr>Objetivos Específicos</vt:lpstr>
      <vt:lpstr>Justificación</vt:lpstr>
      <vt:lpstr>Justificación</vt:lpstr>
      <vt:lpstr>Estado del Arte</vt:lpstr>
      <vt:lpstr>Presentación de PowerPoint</vt:lpstr>
      <vt:lpstr>Planificación</vt:lpstr>
      <vt:lpstr>Planificación</vt:lpstr>
      <vt:lpstr>Python</vt:lpstr>
      <vt:lpstr>Planificación</vt:lpstr>
      <vt:lpstr>Entornos de desarrollo</vt:lpstr>
      <vt:lpstr>Resumen</vt:lpstr>
      <vt:lpstr>Avances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de la presentación</dc:title>
  <dc:creator>JUAN CARLOS GUADARRAMA ASCENCIO</dc:creator>
  <cp:lastModifiedBy>Luis Angel Ornelas Garcia</cp:lastModifiedBy>
  <cp:revision>2</cp:revision>
  <dcterms:created xsi:type="dcterms:W3CDTF">2022-12-06T16:47:54Z</dcterms:created>
  <dcterms:modified xsi:type="dcterms:W3CDTF">2022-12-13T03:16:29Z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0x0101002A6B8E5F281CB0429757D7519788D356</vt:lpwstr>
  </property>
</Properties>
</file>