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838" r:id="rId5"/>
    <p:sldMasterId id="2147483868" r:id="rId6"/>
    <p:sldMasterId id="2147483894" r:id="rId7"/>
    <p:sldMasterId id="2147483920" r:id="rId8"/>
  </p:sldMasterIdLst>
  <p:notesMasterIdLst>
    <p:notesMasterId r:id="rId32"/>
  </p:notesMasterIdLst>
  <p:handoutMasterIdLst>
    <p:handoutMasterId r:id="rId33"/>
  </p:handoutMasterIdLst>
  <p:sldIdLst>
    <p:sldId id="656" r:id="rId9"/>
    <p:sldId id="655" r:id="rId10"/>
    <p:sldId id="657" r:id="rId11"/>
    <p:sldId id="658" r:id="rId12"/>
    <p:sldId id="677" r:id="rId13"/>
    <p:sldId id="683" r:id="rId14"/>
    <p:sldId id="678" r:id="rId15"/>
    <p:sldId id="679" r:id="rId16"/>
    <p:sldId id="680" r:id="rId17"/>
    <p:sldId id="661" r:id="rId18"/>
    <p:sldId id="662" r:id="rId19"/>
    <p:sldId id="663" r:id="rId20"/>
    <p:sldId id="664" r:id="rId21"/>
    <p:sldId id="671" r:id="rId22"/>
    <p:sldId id="672" r:id="rId23"/>
    <p:sldId id="673" r:id="rId24"/>
    <p:sldId id="674" r:id="rId25"/>
    <p:sldId id="675" r:id="rId26"/>
    <p:sldId id="676" r:id="rId27"/>
    <p:sldId id="666" r:id="rId28"/>
    <p:sldId id="682" r:id="rId29"/>
    <p:sldId id="681" r:id="rId30"/>
    <p:sldId id="668" r:id="rId31"/>
  </p:sldIdLst>
  <p:sldSz cx="12122150" cy="6859588"/>
  <p:notesSz cx="7010400" cy="9296400"/>
  <p:defaultTextStyle>
    <a:defPPr>
      <a:defRPr lang="fr-FR"/>
    </a:defPPr>
    <a:lvl1pPr marL="0" algn="l" defTabSz="1212914" rtl="0" eaLnBrk="1" latinLnBrk="0" hangingPunct="1">
      <a:defRPr sz="2400" kern="1200">
        <a:solidFill>
          <a:schemeClr val="tx1"/>
        </a:solidFill>
        <a:latin typeface="+mn-lt"/>
        <a:ea typeface="+mn-ea"/>
        <a:cs typeface="+mn-cs"/>
      </a:defRPr>
    </a:lvl1pPr>
    <a:lvl2pPr marL="606458" algn="l" defTabSz="1212914" rtl="0" eaLnBrk="1" latinLnBrk="0" hangingPunct="1">
      <a:defRPr sz="2400" kern="1200">
        <a:solidFill>
          <a:schemeClr val="tx1"/>
        </a:solidFill>
        <a:latin typeface="+mn-lt"/>
        <a:ea typeface="+mn-ea"/>
        <a:cs typeface="+mn-cs"/>
      </a:defRPr>
    </a:lvl2pPr>
    <a:lvl3pPr marL="1212914" algn="l" defTabSz="1212914" rtl="0" eaLnBrk="1" latinLnBrk="0" hangingPunct="1">
      <a:defRPr sz="2400" kern="1200">
        <a:solidFill>
          <a:schemeClr val="tx1"/>
        </a:solidFill>
        <a:latin typeface="+mn-lt"/>
        <a:ea typeface="+mn-ea"/>
        <a:cs typeface="+mn-cs"/>
      </a:defRPr>
    </a:lvl3pPr>
    <a:lvl4pPr marL="1819373" algn="l" defTabSz="1212914" rtl="0" eaLnBrk="1" latinLnBrk="0" hangingPunct="1">
      <a:defRPr sz="2400" kern="1200">
        <a:solidFill>
          <a:schemeClr val="tx1"/>
        </a:solidFill>
        <a:latin typeface="+mn-lt"/>
        <a:ea typeface="+mn-ea"/>
        <a:cs typeface="+mn-cs"/>
      </a:defRPr>
    </a:lvl4pPr>
    <a:lvl5pPr marL="2425828" algn="l" defTabSz="1212914" rtl="0" eaLnBrk="1" latinLnBrk="0" hangingPunct="1">
      <a:defRPr sz="2400" kern="1200">
        <a:solidFill>
          <a:schemeClr val="tx1"/>
        </a:solidFill>
        <a:latin typeface="+mn-lt"/>
        <a:ea typeface="+mn-ea"/>
        <a:cs typeface="+mn-cs"/>
      </a:defRPr>
    </a:lvl5pPr>
    <a:lvl6pPr marL="3032285" algn="l" defTabSz="1212914" rtl="0" eaLnBrk="1" latinLnBrk="0" hangingPunct="1">
      <a:defRPr sz="2400" kern="1200">
        <a:solidFill>
          <a:schemeClr val="tx1"/>
        </a:solidFill>
        <a:latin typeface="+mn-lt"/>
        <a:ea typeface="+mn-ea"/>
        <a:cs typeface="+mn-cs"/>
      </a:defRPr>
    </a:lvl6pPr>
    <a:lvl7pPr marL="3638738" algn="l" defTabSz="1212914" rtl="0" eaLnBrk="1" latinLnBrk="0" hangingPunct="1">
      <a:defRPr sz="2400" kern="1200">
        <a:solidFill>
          <a:schemeClr val="tx1"/>
        </a:solidFill>
        <a:latin typeface="+mn-lt"/>
        <a:ea typeface="+mn-ea"/>
        <a:cs typeface="+mn-cs"/>
      </a:defRPr>
    </a:lvl7pPr>
    <a:lvl8pPr marL="4245197" algn="l" defTabSz="1212914" rtl="0" eaLnBrk="1" latinLnBrk="0" hangingPunct="1">
      <a:defRPr sz="2400" kern="1200">
        <a:solidFill>
          <a:schemeClr val="tx1"/>
        </a:solidFill>
        <a:latin typeface="+mn-lt"/>
        <a:ea typeface="+mn-ea"/>
        <a:cs typeface="+mn-cs"/>
      </a:defRPr>
    </a:lvl8pPr>
    <a:lvl9pPr marL="4851653" algn="l" defTabSz="1212914"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SLIDES" id="{FAAB34FD-9037-4AAB-B5CD-716ACDD56D39}">
          <p14:sldIdLst>
            <p14:sldId id="656"/>
            <p14:sldId id="655"/>
            <p14:sldId id="657"/>
            <p14:sldId id="658"/>
            <p14:sldId id="677"/>
            <p14:sldId id="683"/>
            <p14:sldId id="678"/>
            <p14:sldId id="679"/>
            <p14:sldId id="680"/>
            <p14:sldId id="661"/>
            <p14:sldId id="662"/>
            <p14:sldId id="663"/>
            <p14:sldId id="664"/>
            <p14:sldId id="671"/>
            <p14:sldId id="672"/>
            <p14:sldId id="673"/>
            <p14:sldId id="674"/>
            <p14:sldId id="675"/>
            <p14:sldId id="676"/>
            <p14:sldId id="666"/>
            <p14:sldId id="682"/>
            <p14:sldId id="681"/>
            <p14:sldId id="668"/>
          </p14:sldIdLst>
        </p14:section>
      </p14:sectionLst>
    </p:ext>
    <p:ext uri="{EFAFB233-063F-42B5-8137-9DF3F51BA10A}">
      <p15:sldGuideLst xmlns:p15="http://schemas.microsoft.com/office/powerpoint/2012/main" xmlns="">
        <p15:guide id="1" orient="horz" pos="1344" userDrawn="1">
          <p15:clr>
            <a:srgbClr val="A4A3A4"/>
          </p15:clr>
        </p15:guide>
        <p15:guide id="2" orient="horz" pos="573" userDrawn="1">
          <p15:clr>
            <a:srgbClr val="A4A3A4"/>
          </p15:clr>
        </p15:guide>
        <p15:guide id="3" orient="horz" pos="1798" userDrawn="1">
          <p15:clr>
            <a:srgbClr val="A4A3A4"/>
          </p15:clr>
        </p15:guide>
        <p15:guide id="4" pos="5360" userDrawn="1">
          <p15:clr>
            <a:srgbClr val="A4A3A4"/>
          </p15:clr>
        </p15:guide>
        <p15:guide id="5" pos="280">
          <p15:clr>
            <a:srgbClr val="A4A3A4"/>
          </p15:clr>
        </p15:guide>
        <p15:guide id="6" pos="7265" userDrawn="1">
          <p15:clr>
            <a:srgbClr val="A4A3A4"/>
          </p15:clr>
        </p15:guide>
        <p15:guide id="7" pos="4771" userDrawn="1">
          <p15:clr>
            <a:srgbClr val="A4A3A4"/>
          </p15:clr>
        </p15:guide>
        <p15:guide id="8" pos="1142" userDrawn="1">
          <p15:clr>
            <a:srgbClr val="A4A3A4"/>
          </p15:clr>
        </p15:guide>
        <p15:guide id="9" pos="3818" userDrawn="1">
          <p15:clr>
            <a:srgbClr val="A4A3A4"/>
          </p15:clr>
        </p15:guide>
        <p15:guide id="10" pos="4907" userDrawn="1">
          <p15:clr>
            <a:srgbClr val="A4A3A4"/>
          </p15:clr>
        </p15:guide>
        <p15:guide id="11" pos="2321" userDrawn="1">
          <p15:clr>
            <a:srgbClr val="A4A3A4"/>
          </p15:clr>
        </p15:guide>
        <p15:guide id="12" pos="1731" userDrawn="1">
          <p15:clr>
            <a:srgbClr val="A4A3A4"/>
          </p15:clr>
        </p15:guide>
        <p15:guide id="13" pos="5950" userDrawn="1">
          <p15:clr>
            <a:srgbClr val="A4A3A4"/>
          </p15:clr>
        </p15:guide>
        <p15:guide id="14" pos="7356" userDrawn="1">
          <p15:clr>
            <a:srgbClr val="A4A3A4"/>
          </p15:clr>
        </p15:guide>
        <p15:guide id="15" pos="371" userDrawn="1">
          <p15:clr>
            <a:srgbClr val="A4A3A4"/>
          </p15:clr>
        </p15:guide>
        <p15:guide id="16" pos="2956" userDrawn="1">
          <p15:clr>
            <a:srgbClr val="A4A3A4"/>
          </p15:clr>
        </p15:guide>
        <p15:guide id="17" pos="3546" userDrawn="1">
          <p15:clr>
            <a:srgbClr val="A4A3A4"/>
          </p15:clr>
        </p15:guide>
        <p15:guide id="18" pos="6540" userDrawn="1">
          <p15:clr>
            <a:srgbClr val="A4A3A4"/>
          </p15:clr>
        </p15:guide>
        <p15:guide id="19" orient="horz" pos="2206" userDrawn="1">
          <p15:clr>
            <a:srgbClr val="A4A3A4"/>
          </p15:clr>
        </p15:guide>
        <p15:guide id="20" orient="horz" pos="2705" userDrawn="1">
          <p15:clr>
            <a:srgbClr val="A4A3A4"/>
          </p15:clr>
        </p15:guide>
        <p15:guide id="21" orient="horz" pos="3113" userDrawn="1">
          <p15:clr>
            <a:srgbClr val="A4A3A4"/>
          </p15:clr>
        </p15:guide>
        <p15:guide id="22" orient="horz" pos="3567" userDrawn="1">
          <p15:clr>
            <a:srgbClr val="A4A3A4"/>
          </p15:clr>
        </p15:guide>
        <p15:guide id="23" pos="1141">
          <p15:clr>
            <a:srgbClr val="A4A3A4"/>
          </p15:clr>
        </p15:guide>
        <p15:guide id="24" pos="4906">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A8D98"/>
    <a:srgbClr val="35A87C"/>
    <a:srgbClr val="00915A"/>
    <a:srgbClr val="C5E6D9"/>
    <a:srgbClr val="A3C439"/>
    <a:srgbClr val="00342F"/>
    <a:srgbClr val="56B4C0"/>
    <a:srgbClr val="52CDC5"/>
    <a:srgbClr val="0068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5141A-BE29-C777-4003-7DFD5E82F2CD}" v="636" dt="2023-07-16T18:48:07.208"/>
    <p1510:client id="{021AEC2D-110E-C2D9-476C-6C27B2CFB0CA}" v="15" dt="2023-03-03T09:29:16.242"/>
    <p1510:client id="{06D2CFBE-7845-CB94-56A1-846C6BC21698}" v="12" dt="2023-07-20T05:11:42.115"/>
    <p1510:client id="{0959D8D0-371A-D57F-5103-C097DF55EC35}" v="43" dt="2023-07-21T06:24:06.776"/>
    <p1510:client id="{1AEDD192-3294-DCB6-0E25-E114910C6308}" v="437" dt="2023-07-20T10:49:52.859"/>
    <p1510:client id="{1B16DED9-EF8E-4CBD-141E-4C58F0854E96}" v="8" dt="2023-04-18T05:59:17.771"/>
    <p1510:client id="{2D0C6D53-50EC-3327-C601-7F6D51F8D27E}" v="8" dt="2023-02-27T04:54:29.946"/>
    <p1510:client id="{2E920E67-774D-96F6-04C0-E91F3839AEC7}" v="209" dt="2023-02-27T14:30:05.305"/>
    <p1510:client id="{4D0C3031-FECF-EBE4-A395-DA68768EBD5C}" v="1" dt="2023-02-28T07:02:49.791"/>
    <p1510:client id="{570DE8D3-0081-B1EE-3CAB-E606FFCC9F8F}" v="4" dt="2023-02-28T07:35:08.347"/>
    <p1510:client id="{5F93F9AB-0A53-EB7D-5FFE-ABAEB4B7CD74}" v="21" dt="2023-03-02T07:17:40.075"/>
    <p1510:client id="{72C4BFF2-18E5-D2E4-A852-4B98C77F7933}" v="6" dt="2023-03-03T09:15:01.368"/>
    <p1510:client id="{885C29A1-0905-96F1-2583-1D7292B34511}" v="535" dt="2023-07-24T07:03:40.113"/>
    <p1510:client id="{8F87CB0F-900B-884B-C6D4-7F33A615AF27}" v="5" dt="2023-07-20T05:09:58.093"/>
    <p1510:client id="{9B60D2CE-5366-A5F8-2AB5-F0240CAE3EC4}" v="117" dt="2023-03-01T09:53:56.624"/>
    <p1510:client id="{CD77D371-A024-4F09-B432-A033BAD41584}" v="6" dt="2023-02-27T08:40:41.996"/>
    <p1510:client id="{D4EB4D1C-9C26-7271-43F4-8F8A7C93321F}" v="1" dt="2023-02-28T06:41:26.920"/>
    <p1510:client id="{D8B9FE2C-3E44-AF13-1639-A7B6A86E75FB}" v="8" dt="2023-07-07T06:17:39.120"/>
    <p1510:client id="{DD6871D8-1D59-EE88-2D76-954DC6C977F4}" v="4" dt="2023-03-01T04:55:5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8" y="-392"/>
      </p:cViewPr>
      <p:guideLst>
        <p:guide orient="horz" pos="1344"/>
        <p:guide orient="horz" pos="573"/>
        <p:guide orient="horz" pos="1798"/>
        <p:guide orient="horz" pos="2206"/>
        <p:guide orient="horz" pos="2705"/>
        <p:guide orient="horz" pos="3113"/>
        <p:guide orient="horz" pos="3567"/>
        <p:guide pos="5360"/>
        <p:guide pos="280"/>
        <p:guide pos="7265"/>
        <p:guide pos="4771"/>
        <p:guide pos="1142"/>
        <p:guide pos="3818"/>
        <p:guide pos="4907"/>
        <p:guide pos="2321"/>
        <p:guide pos="1731"/>
        <p:guide pos="5950"/>
        <p:guide pos="7356"/>
        <p:guide pos="371"/>
        <p:guide pos="2956"/>
        <p:guide pos="3546"/>
        <p:guide pos="6540"/>
        <p:guide pos="1141"/>
        <p:guide pos="4906"/>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orient="horz" pos="2928"/>
        <p:guide pos="223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049" cy="464315"/>
          </a:xfrm>
          <a:prstGeom prst="rect">
            <a:avLst/>
          </a:prstGeom>
        </p:spPr>
        <p:txBody>
          <a:bodyPr vert="horz" lIns="86018" tIns="43009" rIns="86018" bIns="43009" rtlCol="0"/>
          <a:lstStyle>
            <a:lvl1pPr algn="l">
              <a:defRPr sz="1100"/>
            </a:lvl1pPr>
          </a:lstStyle>
          <a:p>
            <a:endParaRPr lang="en-US"/>
          </a:p>
        </p:txBody>
      </p:sp>
      <p:sp>
        <p:nvSpPr>
          <p:cNvPr id="3" name="Date Placeholder 2"/>
          <p:cNvSpPr>
            <a:spLocks noGrp="1"/>
          </p:cNvSpPr>
          <p:nvPr>
            <p:ph type="dt" sz="quarter" idx="1"/>
          </p:nvPr>
        </p:nvSpPr>
        <p:spPr>
          <a:xfrm>
            <a:off x="3970784" y="1"/>
            <a:ext cx="3038049" cy="464315"/>
          </a:xfrm>
          <a:prstGeom prst="rect">
            <a:avLst/>
          </a:prstGeom>
        </p:spPr>
        <p:txBody>
          <a:bodyPr vert="horz" lIns="86018" tIns="43009" rIns="86018" bIns="43009" rtlCol="0"/>
          <a:lstStyle>
            <a:lvl1pPr algn="r">
              <a:defRPr sz="1100"/>
            </a:lvl1pPr>
          </a:lstStyle>
          <a:p>
            <a:fld id="{EFCA8206-14FE-421C-905D-2ECB6981DF5F}" type="datetimeFigureOut">
              <a:rPr lang="en-US" smtClean="0"/>
              <a:pPr/>
              <a:t>7/24/2023</a:t>
            </a:fld>
            <a:endParaRPr lang="en-US"/>
          </a:p>
        </p:txBody>
      </p:sp>
      <p:sp>
        <p:nvSpPr>
          <p:cNvPr id="4" name="Footer Placeholder 3"/>
          <p:cNvSpPr>
            <a:spLocks noGrp="1"/>
          </p:cNvSpPr>
          <p:nvPr>
            <p:ph type="ftr" sz="quarter" idx="2"/>
          </p:nvPr>
        </p:nvSpPr>
        <p:spPr>
          <a:xfrm>
            <a:off x="1" y="8830643"/>
            <a:ext cx="3038049" cy="464315"/>
          </a:xfrm>
          <a:prstGeom prst="rect">
            <a:avLst/>
          </a:prstGeom>
        </p:spPr>
        <p:txBody>
          <a:bodyPr vert="horz" lIns="86018" tIns="43009" rIns="86018" bIns="43009" rtlCol="0" anchor="b"/>
          <a:lstStyle>
            <a:lvl1pPr algn="l">
              <a:defRPr sz="1100"/>
            </a:lvl1pPr>
          </a:lstStyle>
          <a:p>
            <a:endParaRPr lang="en-US"/>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6018" tIns="43009" rIns="86018" bIns="43009" rtlCol="0" anchor="b"/>
          <a:lstStyle>
            <a:lvl1pPr algn="r">
              <a:defRPr sz="1100"/>
            </a:lvl1pPr>
          </a:lstStyle>
          <a:p>
            <a:fld id="{BCF9315F-931E-40B5-A461-5BC42B780FE2}" type="slidenum">
              <a:rPr lang="en-US" smtClean="0"/>
              <a:pPr/>
              <a:t>‹#›</a:t>
            </a:fld>
            <a:endParaRPr lang="en-US"/>
          </a:p>
        </p:txBody>
      </p:sp>
    </p:spTree>
    <p:extLst>
      <p:ext uri="{BB962C8B-B14F-4D97-AF65-F5344CB8AC3E}">
        <p14:creationId xmlns:p14="http://schemas.microsoft.com/office/powerpoint/2010/main" val="123127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37840" cy="464820"/>
          </a:xfrm>
          <a:prstGeom prst="rect">
            <a:avLst/>
          </a:prstGeom>
        </p:spPr>
        <p:txBody>
          <a:bodyPr vert="horz" lIns="93174" tIns="46587" rIns="93174" bIns="46587" rtlCol="0"/>
          <a:lstStyle>
            <a:lvl1pPr algn="l">
              <a:defRPr sz="1200"/>
            </a:lvl1pPr>
          </a:lstStyle>
          <a:p>
            <a:endParaRPr lang="fr-FR"/>
          </a:p>
        </p:txBody>
      </p:sp>
      <p:sp>
        <p:nvSpPr>
          <p:cNvPr id="3" name="Espace réservé de la date 2"/>
          <p:cNvSpPr>
            <a:spLocks noGrp="1"/>
          </p:cNvSpPr>
          <p:nvPr>
            <p:ph type="dt" idx="1"/>
          </p:nvPr>
        </p:nvSpPr>
        <p:spPr>
          <a:xfrm>
            <a:off x="3970938" y="1"/>
            <a:ext cx="3037840" cy="464820"/>
          </a:xfrm>
          <a:prstGeom prst="rect">
            <a:avLst/>
          </a:prstGeom>
        </p:spPr>
        <p:txBody>
          <a:bodyPr vert="horz" lIns="93174" tIns="46587" rIns="93174" bIns="46587" rtlCol="0"/>
          <a:lstStyle>
            <a:lvl1pPr algn="r">
              <a:defRPr sz="1200"/>
            </a:lvl1pPr>
          </a:lstStyle>
          <a:p>
            <a:fld id="{9D91F375-ABD4-43B0-95A2-6A338A4A5C04}" type="datetimeFigureOut">
              <a:rPr lang="fr-FR" smtClean="0"/>
              <a:pPr/>
              <a:t>24/07/2023</a:t>
            </a:fld>
            <a:endParaRPr lang="fr-FR"/>
          </a:p>
        </p:txBody>
      </p:sp>
      <p:sp>
        <p:nvSpPr>
          <p:cNvPr id="4" name="Espace réservé de l'image des diapositives 3"/>
          <p:cNvSpPr>
            <a:spLocks noGrp="1" noRot="1" noChangeAspect="1"/>
          </p:cNvSpPr>
          <p:nvPr>
            <p:ph type="sldImg" idx="2"/>
          </p:nvPr>
        </p:nvSpPr>
        <p:spPr>
          <a:xfrm>
            <a:off x="427038" y="698500"/>
            <a:ext cx="6156325" cy="3484563"/>
          </a:xfrm>
          <a:prstGeom prst="rect">
            <a:avLst/>
          </a:prstGeom>
          <a:noFill/>
          <a:ln w="12700">
            <a:solidFill>
              <a:prstClr val="black"/>
            </a:solidFill>
          </a:ln>
        </p:spPr>
        <p:txBody>
          <a:bodyPr vert="horz" lIns="93174" tIns="46587" rIns="93174" bIns="46587" rtlCol="0" anchor="ctr"/>
          <a:lstStyle/>
          <a:p>
            <a:endParaRPr lang="fr-FR"/>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3174" tIns="46587" rIns="93174" bIns="46587"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3174" tIns="46587" rIns="93174" bIns="46587"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70938" y="8829967"/>
            <a:ext cx="3037840" cy="464820"/>
          </a:xfrm>
          <a:prstGeom prst="rect">
            <a:avLst/>
          </a:prstGeom>
        </p:spPr>
        <p:txBody>
          <a:bodyPr vert="horz" lIns="93174" tIns="46587" rIns="93174" bIns="46587" rtlCol="0" anchor="b"/>
          <a:lstStyle>
            <a:lvl1pPr algn="r">
              <a:defRPr sz="1200"/>
            </a:lvl1pPr>
          </a:lstStyle>
          <a:p>
            <a:fld id="{C3EF5842-04F3-4695-8C7E-60D49603CB5D}" type="slidenum">
              <a:rPr lang="fr-FR" smtClean="0"/>
              <a:pPr/>
              <a:t>‹#›</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1212914" rtl="0" eaLnBrk="1" latinLnBrk="0" hangingPunct="1">
      <a:defRPr sz="1600" kern="1200">
        <a:solidFill>
          <a:schemeClr val="tx1"/>
        </a:solidFill>
        <a:latin typeface="+mn-lt"/>
        <a:ea typeface="+mn-ea"/>
        <a:cs typeface="+mn-cs"/>
      </a:defRPr>
    </a:lvl1pPr>
    <a:lvl2pPr marL="606458" algn="l" defTabSz="1212914" rtl="0" eaLnBrk="1" latinLnBrk="0" hangingPunct="1">
      <a:defRPr sz="1600" kern="1200">
        <a:solidFill>
          <a:schemeClr val="tx1"/>
        </a:solidFill>
        <a:latin typeface="+mn-lt"/>
        <a:ea typeface="+mn-ea"/>
        <a:cs typeface="+mn-cs"/>
      </a:defRPr>
    </a:lvl2pPr>
    <a:lvl3pPr marL="1212914" algn="l" defTabSz="1212914" rtl="0" eaLnBrk="1" latinLnBrk="0" hangingPunct="1">
      <a:defRPr sz="1600" kern="1200">
        <a:solidFill>
          <a:schemeClr val="tx1"/>
        </a:solidFill>
        <a:latin typeface="+mn-lt"/>
        <a:ea typeface="+mn-ea"/>
        <a:cs typeface="+mn-cs"/>
      </a:defRPr>
    </a:lvl3pPr>
    <a:lvl4pPr marL="1819373" algn="l" defTabSz="1212914" rtl="0" eaLnBrk="1" latinLnBrk="0" hangingPunct="1">
      <a:defRPr sz="1600" kern="1200">
        <a:solidFill>
          <a:schemeClr val="tx1"/>
        </a:solidFill>
        <a:latin typeface="+mn-lt"/>
        <a:ea typeface="+mn-ea"/>
        <a:cs typeface="+mn-cs"/>
      </a:defRPr>
    </a:lvl4pPr>
    <a:lvl5pPr marL="2425828" algn="l" defTabSz="1212914" rtl="0" eaLnBrk="1" latinLnBrk="0" hangingPunct="1">
      <a:defRPr sz="1600" kern="1200">
        <a:solidFill>
          <a:schemeClr val="tx1"/>
        </a:solidFill>
        <a:latin typeface="+mn-lt"/>
        <a:ea typeface="+mn-ea"/>
        <a:cs typeface="+mn-cs"/>
      </a:defRPr>
    </a:lvl5pPr>
    <a:lvl6pPr marL="3032285" algn="l" defTabSz="1212914" rtl="0" eaLnBrk="1" latinLnBrk="0" hangingPunct="1">
      <a:defRPr sz="1600" kern="1200">
        <a:solidFill>
          <a:schemeClr val="tx1"/>
        </a:solidFill>
        <a:latin typeface="+mn-lt"/>
        <a:ea typeface="+mn-ea"/>
        <a:cs typeface="+mn-cs"/>
      </a:defRPr>
    </a:lvl6pPr>
    <a:lvl7pPr marL="3638738" algn="l" defTabSz="1212914" rtl="0" eaLnBrk="1" latinLnBrk="0" hangingPunct="1">
      <a:defRPr sz="1600" kern="1200">
        <a:solidFill>
          <a:schemeClr val="tx1"/>
        </a:solidFill>
        <a:latin typeface="+mn-lt"/>
        <a:ea typeface="+mn-ea"/>
        <a:cs typeface="+mn-cs"/>
      </a:defRPr>
    </a:lvl7pPr>
    <a:lvl8pPr marL="4245197" algn="l" defTabSz="1212914" rtl="0" eaLnBrk="1" latinLnBrk="0" hangingPunct="1">
      <a:defRPr sz="1600" kern="1200">
        <a:solidFill>
          <a:schemeClr val="tx1"/>
        </a:solidFill>
        <a:latin typeface="+mn-lt"/>
        <a:ea typeface="+mn-ea"/>
        <a:cs typeface="+mn-cs"/>
      </a:defRPr>
    </a:lvl8pPr>
    <a:lvl9pPr marL="4851653" algn="l" defTabSz="121291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ISUAL">
    <p:spTree>
      <p:nvGrpSpPr>
        <p:cNvPr id="1" name=""/>
        <p:cNvGrpSpPr/>
        <p:nvPr/>
      </p:nvGrpSpPr>
      <p:grpSpPr>
        <a:xfrm>
          <a:off x="0" y="0"/>
          <a:ext cx="0" cy="0"/>
          <a:chOff x="0" y="0"/>
          <a:chExt cx="0" cy="0"/>
        </a:xfrm>
      </p:grpSpPr>
      <p:grpSp>
        <p:nvGrpSpPr>
          <p:cNvPr id="15" name="Group 14"/>
          <p:cNvGrpSpPr/>
          <p:nvPr userDrawn="1"/>
        </p:nvGrpSpPr>
        <p:grpSpPr>
          <a:xfrm>
            <a:off x="-59606" y="4"/>
            <a:ext cx="12196270" cy="6876151"/>
            <a:chOff x="-59606" y="3"/>
            <a:chExt cx="12196270" cy="6876151"/>
          </a:xfrm>
        </p:grpSpPr>
        <p:pic>
          <p:nvPicPr>
            <p:cNvPr id="16" name="Picture 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395"/>
            <a:stretch/>
          </p:blipFill>
          <p:spPr bwMode="auto">
            <a:xfrm>
              <a:off x="2172643" y="3"/>
              <a:ext cx="9964021"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395" r="73049"/>
            <a:stretch/>
          </p:blipFill>
          <p:spPr bwMode="auto">
            <a:xfrm flipH="1">
              <a:off x="-59606" y="3"/>
              <a:ext cx="2252385"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9072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2900" baseline="0"/>
            </a:lvl1pPr>
          </a:lstStyle>
          <a:p>
            <a:r>
              <a:rPr lang="en-GB" noProof="0"/>
              <a:t>CLICK TO ADD TITLE</a:t>
            </a:r>
          </a:p>
        </p:txBody>
      </p:sp>
    </p:spTree>
    <p:extLst>
      <p:ext uri="{BB962C8B-B14F-4D97-AF65-F5344CB8AC3E}">
        <p14:creationId xmlns:p14="http://schemas.microsoft.com/office/powerpoint/2010/main" val="29808280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chemeClr val="bg1"/>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BC0428CE-3752-401F-AD33-9F7DB192C77C}"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599"/>
            <a:ext cx="7776864" cy="3960440"/>
          </a:xfrm>
          <a:prstGeom prst="rect">
            <a:avLst/>
          </a:prstGeom>
        </p:spPr>
      </p:pic>
      <p:sp>
        <p:nvSpPr>
          <p:cNvPr id="13" name="Picture Placeholder 10"/>
          <p:cNvSpPr>
            <a:spLocks noGrp="1"/>
          </p:cNvSpPr>
          <p:nvPr>
            <p:ph type="pic" sz="quarter" idx="10" hasCustomPrompt="1"/>
          </p:nvPr>
        </p:nvSpPr>
        <p:spPr>
          <a:xfrm>
            <a:off x="4066348" y="1367798"/>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10949130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3"/>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96D5C5F0-65A0-4A5A-81B3-961B35982DF7}"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7035433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6" y="1"/>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FDD1FD64-6876-432C-9914-958FE703DF4E}"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42887057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1"/>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9D4366B-346C-4D14-BD8E-F22D0C6FB2E3}"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30684615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8139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3"/>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4"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1C3996F3-32C2-40A2-A3C1-C194E7CE03E3}" type="datetime1">
              <a:rPr lang="fr-FR" smtClean="0">
                <a:solidFill>
                  <a:srgbClr val="000000"/>
                </a:solidFill>
              </a:rPr>
              <a:pPr defTabSz="1197623">
                <a:defRPr/>
              </a:pPr>
              <a:t>24/07/2023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0697017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12" name="Titre 9"/>
          <p:cNvSpPr>
            <a:spLocks noGrp="1"/>
          </p:cNvSpPr>
          <p:nvPr>
            <p:ph type="title" hasCustomPrompt="1"/>
          </p:nvPr>
        </p:nvSpPr>
        <p:spPr>
          <a:xfrm>
            <a:off x="454155" y="99050"/>
            <a:ext cx="11215375" cy="745837"/>
          </a:xfrm>
        </p:spPr>
        <p:txBody>
          <a:bodyPr>
            <a:normAutofit/>
          </a:bodyPr>
          <a:lstStyle>
            <a:lvl1pPr>
              <a:defRPr sz="3557"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F419C9D-6B96-4D80-85F4-F3106823BCF7}"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5477423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2"/>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0472" tIns="60233" rIns="120472" bIns="60233" rtlCol="0" anchor="ctr"/>
          <a:lstStyle/>
          <a:p>
            <a:pPr algn="ctr" defTabSz="1204730"/>
            <a:endParaRPr lang="pt-PT" sz="179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1C3996F3-32C2-40A2-A3C1-C194E7CE03E3}" type="datetime1">
              <a:rPr lang="fr-FR" smtClean="0">
                <a:solidFill>
                  <a:srgbClr val="000000"/>
                </a:solidFill>
              </a:rPr>
              <a:pPr defTabSz="1204730">
                <a:defRPr/>
              </a:pPr>
              <a:t>24/07/2023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Tree>
    <p:extLst>
      <p:ext uri="{BB962C8B-B14F-4D97-AF65-F5344CB8AC3E}">
        <p14:creationId xmlns:p14="http://schemas.microsoft.com/office/powerpoint/2010/main" val="9609067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0472" tIns="60233" rIns="120472" bIns="60233" rtlCol="0" anchor="ctr"/>
          <a:lstStyle/>
          <a:p>
            <a:pPr algn="ctr" defTabSz="1204730"/>
            <a:endParaRPr lang="pt-PT" sz="1790">
              <a:solidFill>
                <a:srgbClr val="FFFFFF"/>
              </a:solidFill>
            </a:endParaRPr>
          </a:p>
        </p:txBody>
      </p:sp>
      <p:sp>
        <p:nvSpPr>
          <p:cNvPr id="12" name="Titre 9"/>
          <p:cNvSpPr>
            <a:spLocks noGrp="1"/>
          </p:cNvSpPr>
          <p:nvPr>
            <p:ph type="title" hasCustomPrompt="1"/>
          </p:nvPr>
        </p:nvSpPr>
        <p:spPr>
          <a:xfrm>
            <a:off x="454155" y="99049"/>
            <a:ext cx="11215375" cy="745837"/>
          </a:xfrm>
        </p:spPr>
        <p:txBody>
          <a:bodyPr>
            <a:normAutofit/>
          </a:bodyPr>
          <a:lstStyle>
            <a:lvl1pPr>
              <a:defRPr sz="3578"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6F419C9D-6B96-4D80-85F4-F3106823BCF7}"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Tree>
    <p:extLst>
      <p:ext uri="{BB962C8B-B14F-4D97-AF65-F5344CB8AC3E}">
        <p14:creationId xmlns:p14="http://schemas.microsoft.com/office/powerpoint/2010/main" val="7137058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0821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2"/>
            <a:ext cx="12122150" cy="5084762"/>
          </a:xfrm>
          <a:prstGeom prst="rect">
            <a:avLst/>
          </a:prstGeom>
        </p:spPr>
        <p:txBody>
          <a:bodyPr lIns="91425" tIns="45712" rIns="91425" bIns="45712"/>
          <a:lstStyle/>
          <a:p>
            <a:endParaRPr lang="fr-FR"/>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968936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2"/>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38872722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2283828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377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4"/>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7"/>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5"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4801012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7" y="6395179"/>
            <a:ext cx="641574" cy="180042"/>
          </a:xfrm>
          <a:prstGeom prst="rect">
            <a:avLst/>
          </a:prstGeom>
        </p:spPr>
        <p:txBody>
          <a:bodyPr/>
          <a:lstStyle/>
          <a:p>
            <a:pPr>
              <a:defRPr/>
            </a:pPr>
            <a:fld id="{7445D0CB-CC48-4E22-B5DA-FB5854E33DC7}" type="datetime1">
              <a:rPr lang="fr-FR" smtClean="0">
                <a:solidFill>
                  <a:srgbClr val="000000"/>
                </a:solidFill>
              </a:rPr>
              <a:pPr>
                <a:defRPr/>
              </a:pPr>
              <a:t>24/07/2023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7"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marL="231345" defTabSz="1200490">
              <a:lnSpc>
                <a:spcPct val="120000"/>
              </a:lnSpc>
            </a:pPr>
            <a:r>
              <a:rPr lang="en-GB" sz="1582" b="1" u="sng">
                <a:solidFill>
                  <a:srgbClr val="000000"/>
                </a:solidFill>
              </a:rPr>
              <a:t>HOW TO INSERT A PICTURE ON A SLIDE WITH SEVERAL SHAPES?</a:t>
            </a:r>
          </a:p>
          <a:p>
            <a:pPr marL="231345" defTabSz="1200490">
              <a:lnSpc>
                <a:spcPct val="120000"/>
              </a:lnSpc>
            </a:pPr>
            <a:endParaRPr lang="en-GB" sz="1582" u="sng">
              <a:solidFill>
                <a:srgbClr val="000000"/>
              </a:solidFill>
            </a:endParaRP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rPr>
              <a:t>View </a:t>
            </a:r>
            <a:r>
              <a:rPr lang="en-GB" sz="1582">
                <a:solidFill>
                  <a:srgbClr val="000000"/>
                </a:solidFill>
                <a:sym typeface="Wingdings 3"/>
              </a:rPr>
              <a:t> Slide Master</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Choose slide Title with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Insert your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Right click on picture, choose Send Backward</a:t>
            </a:r>
          </a:p>
          <a:p>
            <a:pPr marL="473111" indent="-241765" defTabSz="1200490">
              <a:lnSpc>
                <a:spcPct val="120000"/>
              </a:lnSpc>
              <a:buFont typeface="Courier New" panose="02070309020205020404" pitchFamily="49" charset="0"/>
              <a:buChar char="o"/>
              <a:tabLst>
                <a:tab pos="2115449" algn="l"/>
              </a:tabLst>
              <a:defRPr/>
            </a:pPr>
            <a:r>
              <a:rPr lang="en-GB" sz="1582">
                <a:solidFill>
                  <a:srgbClr val="000000"/>
                </a:solidFill>
                <a:sym typeface="Wingdings 3"/>
              </a:rPr>
              <a:t>Delete the slide with text</a:t>
            </a:r>
            <a:br>
              <a:rPr lang="en-GB" sz="1582">
                <a:solidFill>
                  <a:srgbClr val="000000"/>
                </a:solidFill>
                <a:sym typeface="Wingdings 3"/>
              </a:rPr>
            </a:br>
            <a:r>
              <a:rPr lang="en-GB" sz="1582">
                <a:solidFill>
                  <a:srgbClr val="000000"/>
                </a:solidFill>
                <a:sym typeface="Wingdings 3"/>
              </a:rPr>
              <a:t>(just to show right place and size for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To create many same slides with different pictures: </a:t>
            </a:r>
          </a:p>
          <a:p>
            <a:pPr marL="231345" defTabSz="1200490">
              <a:lnSpc>
                <a:spcPct val="120000"/>
              </a:lnSpc>
              <a:buFont typeface="Courier New" panose="02070309020205020404" pitchFamily="49" charset="0"/>
              <a:buNone/>
            </a:pPr>
            <a:r>
              <a:rPr lang="en-GB" sz="1582">
                <a:solidFill>
                  <a:srgbClr val="000000"/>
                </a:solidFill>
                <a:sym typeface="Wingdings 3"/>
              </a:rPr>
              <a:t>copy/paste this slide and change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ATTENTION : do not insert the picture with Format Background</a:t>
            </a:r>
            <a:endParaRPr lang="en-GB" sz="1582">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5"/>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3" y="1896374"/>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2"/>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7" y="4621477"/>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r>
              <a:rPr lang="en-GB" sz="1780" b="1">
                <a:solidFill>
                  <a:srgbClr val="D0DF00"/>
                </a:solidFill>
                <a:sym typeface="Wingdings 3"/>
              </a:rPr>
              <a:t></a:t>
            </a:r>
            <a:r>
              <a:rPr lang="en-GB" sz="1878">
                <a:solidFill>
                  <a:srgbClr val="FFFFFF"/>
                </a:solidFill>
                <a:sym typeface="Wingdings 3"/>
              </a:rPr>
              <a:t>   </a:t>
            </a:r>
            <a:r>
              <a:rPr lang="en-GB" sz="1878">
                <a:solidFill>
                  <a:srgbClr val="FFFFFF"/>
                </a:solidFill>
              </a:rPr>
              <a:t>NOT TO DO</a:t>
            </a:r>
            <a:r>
              <a:rPr lang="en-GB" sz="1780" b="1">
                <a:solidFill>
                  <a:srgbClr val="D0DF00"/>
                </a:solidFill>
                <a:sym typeface="Wingdings 3"/>
              </a:rPr>
              <a:t></a:t>
            </a:r>
            <a:endParaRPr lang="en-GB" sz="1780">
              <a:solidFill>
                <a:srgbClr val="D0DF00"/>
              </a:solidFill>
            </a:endParaRPr>
          </a:p>
        </p:txBody>
      </p:sp>
    </p:spTree>
    <p:extLst>
      <p:ext uri="{BB962C8B-B14F-4D97-AF65-F5344CB8AC3E}">
        <p14:creationId xmlns:p14="http://schemas.microsoft.com/office/powerpoint/2010/main" val="100737973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2677508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B50A7BB-9BBE-4B83-8906-44C483554B2B}"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46119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5"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5"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5"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7"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9" name="ZoneTexte 12"/>
          <p:cNvSpPr txBox="1"/>
          <p:nvPr userDrawn="1"/>
        </p:nvSpPr>
        <p:spPr>
          <a:xfrm>
            <a:off x="6768357"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7"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7"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7"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5659964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FE03938-2984-499C-9153-3A672E0FDDEF}"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43832219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D9EE16E-89E7-4896-B52E-4D2DAE59E69F}"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fr-FR" sz="1384">
              <a:solidFill>
                <a:schemeClr val="tx1"/>
              </a:solidFill>
            </a:endParaRPr>
          </a:p>
        </p:txBody>
      </p:sp>
      <p:sp>
        <p:nvSpPr>
          <p:cNvPr id="15" name="Espace réservé pour une image  15"/>
          <p:cNvSpPr>
            <a:spLocks noGrp="1"/>
          </p:cNvSpPr>
          <p:nvPr>
            <p:ph type="pic" sz="quarter" idx="13"/>
          </p:nvPr>
        </p:nvSpPr>
        <p:spPr>
          <a:xfrm>
            <a:off x="2"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5"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3" y="2349881"/>
            <a:ext cx="6096971"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7" y="2349881"/>
            <a:ext cx="6030295"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715030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DF22904-CF6D-4AD9-B805-1AF200B4FE68}"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7"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03320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0"/>
            <a:ext cx="12122150" cy="681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7733951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4272B41D-9071-42C5-818E-03F88C9BC547}"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3" name="Picture Placeholder 5"/>
          <p:cNvSpPr>
            <a:spLocks noGrp="1"/>
          </p:cNvSpPr>
          <p:nvPr>
            <p:ph type="pic" sz="quarter" idx="11"/>
          </p:nvPr>
        </p:nvSpPr>
        <p:spPr>
          <a:xfrm>
            <a:off x="2668934"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5" name="Picture Placeholder 5"/>
          <p:cNvSpPr>
            <a:spLocks noGrp="1"/>
          </p:cNvSpPr>
          <p:nvPr>
            <p:ph type="pic" sz="quarter" idx="13"/>
          </p:nvPr>
        </p:nvSpPr>
        <p:spPr>
          <a:xfrm>
            <a:off x="6390226"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38"/>
            </a:lvl1pPr>
          </a:lstStyle>
          <a:p>
            <a:endParaRPr lang="en-GB"/>
          </a:p>
        </p:txBody>
      </p:sp>
    </p:spTree>
    <p:extLst>
      <p:ext uri="{BB962C8B-B14F-4D97-AF65-F5344CB8AC3E}">
        <p14:creationId xmlns:p14="http://schemas.microsoft.com/office/powerpoint/2010/main" val="5218071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B0B7C66-6775-4F45-9B5F-78BBAA1BD6D5}"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890528"/>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2021147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2" y="279626"/>
            <a:ext cx="6038893"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2EB61764-238B-4176-A047-84E6E7DEFAA7}"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2"/>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194299578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2570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732E274-F242-410D-8E43-F00BD32CAE5F}"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41961562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70"/>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E86FC653-D4A4-486C-983B-9E75CB5B5E35}"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0990139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EB242D7-6C47-4D9E-8D28-355658BB5730}"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9" name="Picture Placeholder 10"/>
          <p:cNvSpPr>
            <a:spLocks noGrp="1"/>
          </p:cNvSpPr>
          <p:nvPr>
            <p:ph type="pic" sz="quarter" idx="10" hasCustomPrompt="1"/>
          </p:nvPr>
        </p:nvSpPr>
        <p:spPr>
          <a:xfrm>
            <a:off x="6238992"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4"/>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84">
                <a:solidFill>
                  <a:schemeClr val="tx1"/>
                </a:solidFill>
              </a:endParaRPr>
            </a:p>
          </p:txBody>
        </p:sp>
      </p:grpSp>
    </p:spTree>
    <p:extLst>
      <p:ext uri="{BB962C8B-B14F-4D97-AF65-F5344CB8AC3E}">
        <p14:creationId xmlns:p14="http://schemas.microsoft.com/office/powerpoint/2010/main" val="11378587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chemeClr val="bg1"/>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BC0428CE-3752-401F-AD33-9F7DB192C77C}"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600"/>
            <a:ext cx="7776864" cy="3960440"/>
          </a:xfrm>
          <a:prstGeom prst="rect">
            <a:avLst/>
          </a:prstGeom>
        </p:spPr>
      </p:pic>
      <p:sp>
        <p:nvSpPr>
          <p:cNvPr id="13" name="Picture Placeholder 10"/>
          <p:cNvSpPr>
            <a:spLocks noGrp="1"/>
          </p:cNvSpPr>
          <p:nvPr>
            <p:ph type="pic" sz="quarter" idx="10" hasCustomPrompt="1"/>
          </p:nvPr>
        </p:nvSpPr>
        <p:spPr>
          <a:xfrm>
            <a:off x="4066349" y="1367799"/>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66736402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4"/>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6D5C5F0-65A0-4A5A-81B3-961B35982DF7}"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700798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7" y="2"/>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DD1FD64-6876-432C-9914-958FE703DF4E}"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4075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lIns="91425" tIns="45712" rIns="91425" bIns="45712"/>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287182421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2"/>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9D4366B-346C-4D14-BD8E-F22D0C6FB2E3}"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1361693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8569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3"/>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4"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1C3996F3-32C2-40A2-A3C1-C194E7CE03E3}" type="datetime1">
              <a:rPr lang="fr-FR" smtClean="0">
                <a:solidFill>
                  <a:srgbClr val="000000"/>
                </a:solidFill>
              </a:rPr>
              <a:pPr defTabSz="1197623">
                <a:defRPr/>
              </a:pPr>
              <a:t>24/07/2023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0697017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19754" tIns="59874" rIns="119754" bIns="59874" rtlCol="0" anchor="ctr"/>
          <a:lstStyle/>
          <a:p>
            <a:pPr algn="ctr" defTabSz="1197623"/>
            <a:endParaRPr lang="pt-PT" sz="1780">
              <a:solidFill>
                <a:srgbClr val="FFFFFF"/>
              </a:solidFill>
            </a:endParaRPr>
          </a:p>
        </p:txBody>
      </p:sp>
      <p:sp>
        <p:nvSpPr>
          <p:cNvPr id="12" name="Titre 9"/>
          <p:cNvSpPr>
            <a:spLocks noGrp="1"/>
          </p:cNvSpPr>
          <p:nvPr>
            <p:ph type="title" hasCustomPrompt="1"/>
          </p:nvPr>
        </p:nvSpPr>
        <p:spPr>
          <a:xfrm>
            <a:off x="454155" y="99050"/>
            <a:ext cx="11215375" cy="745837"/>
          </a:xfrm>
        </p:spPr>
        <p:txBody>
          <a:bodyPr>
            <a:normAutofit/>
          </a:bodyPr>
          <a:lstStyle>
            <a:lvl1pPr>
              <a:defRPr sz="3557"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F419C9D-6B96-4D80-85F4-F3106823BCF7}"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Tree>
    <p:extLst>
      <p:ext uri="{BB962C8B-B14F-4D97-AF65-F5344CB8AC3E}">
        <p14:creationId xmlns:p14="http://schemas.microsoft.com/office/powerpoint/2010/main" val="354774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lIns="91425" tIns="45712" rIns="91425" bIns="45712"/>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8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5"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tIns="45712" rIns="0"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tIns="45712" rIns="91425"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tIns="45712" rIns="91425"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221838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p:txBody>
          <a:bodyPr/>
          <a:lstStyle/>
          <a:p>
            <a:pPr>
              <a:defRPr/>
            </a:pPr>
            <a:fld id="{7445D0CB-CC48-4E22-B5DA-FB5854E33DC7}" type="datetime1">
              <a:rPr lang="fr-FR" smtClean="0">
                <a:solidFill>
                  <a:srgbClr val="000000"/>
                </a:solidFill>
              </a:rPr>
              <a:pPr>
                <a:defRPr/>
              </a:pPr>
              <a:t>24/07/2023</a:t>
            </a:fld>
            <a:endParaRPr lang="en-GB">
              <a:solidFill>
                <a:srgbClr val="000000"/>
              </a:solidFill>
            </a:endParaRP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marL="234059" defTabSz="1214572">
              <a:lnSpc>
                <a:spcPct val="120000"/>
              </a:lnSpc>
            </a:pPr>
            <a:r>
              <a:rPr lang="en-GB" sz="1600" b="1" u="sng">
                <a:solidFill>
                  <a:srgbClr val="000000"/>
                </a:solidFill>
              </a:rPr>
              <a:t>HOW TO INSERT A PICTURE ON A SLIDE WITH SEVERAL SHAPES?</a:t>
            </a:r>
          </a:p>
          <a:p>
            <a:pPr marL="234059" defTabSz="1214572">
              <a:lnSpc>
                <a:spcPct val="120000"/>
              </a:lnSpc>
            </a:pPr>
            <a:endParaRPr lang="en-GB" sz="1600" u="sng">
              <a:solidFill>
                <a:srgbClr val="000000"/>
              </a:solidFill>
            </a:endParaRP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rPr>
              <a:t>View </a:t>
            </a:r>
            <a:r>
              <a:rPr lang="en-GB" sz="1600">
                <a:solidFill>
                  <a:srgbClr val="000000"/>
                </a:solidFill>
                <a:sym typeface="Wingdings 3"/>
              </a:rPr>
              <a:t> Slide Master</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Choose slide Title with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Insert your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Right click on picture, choose Send Backward</a:t>
            </a:r>
          </a:p>
          <a:p>
            <a:pPr marL="478660" indent="-244601" defTabSz="1214572">
              <a:lnSpc>
                <a:spcPct val="120000"/>
              </a:lnSpc>
              <a:buFont typeface="Courier New" panose="02070309020205020404" pitchFamily="49" charset="0"/>
              <a:buChar char="o"/>
              <a:tabLst>
                <a:tab pos="2140263"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59" defTabSz="1214572">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10"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2"/>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362050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DD1F3F5C-BCA1-4C76-94C3-D9C5011B564C}"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Tree>
    <p:extLst>
      <p:ext uri="{BB962C8B-B14F-4D97-AF65-F5344CB8AC3E}">
        <p14:creationId xmlns:p14="http://schemas.microsoft.com/office/powerpoint/2010/main" val="4059206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B50A7BB-9BBE-4B83-8906-44C483554B2B}"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4"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461194"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41"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3"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3"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3"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4"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4"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29" name="ZoneTexte 12"/>
          <p:cNvSpPr txBox="1"/>
          <p:nvPr userDrawn="1"/>
        </p:nvSpPr>
        <p:spPr>
          <a:xfrm>
            <a:off x="67683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2"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6"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6"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6"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6"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6"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32284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lIns="91425" tIns="45712" rIns="91425" bIns="45712"/>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FE03938-2984-499C-9153-3A672E0FDDEF}"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Tree>
    <p:extLst>
      <p:ext uri="{BB962C8B-B14F-4D97-AF65-F5344CB8AC3E}">
        <p14:creationId xmlns:p14="http://schemas.microsoft.com/office/powerpoint/2010/main" val="134962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1011" y="-16549"/>
            <a:ext cx="12163160" cy="687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2"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910834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7D9EE16E-89E7-4896-B52E-4D2DAE59E69F}"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4" name="Rectangle 13"/>
          <p:cNvSpPr/>
          <p:nvPr userDrawn="1"/>
        </p:nvSpPr>
        <p:spPr>
          <a:xfrm>
            <a:off x="6094028" y="1928572"/>
            <a:ext cx="6048000" cy="251999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fr-FR" sz="1500">
              <a:solidFill>
                <a:srgbClr val="000000"/>
              </a:solidFill>
            </a:endParaRPr>
          </a:p>
        </p:txBody>
      </p:sp>
      <p:sp>
        <p:nvSpPr>
          <p:cNvPr id="15" name="Espace réservé pour une image  15"/>
          <p:cNvSpPr>
            <a:spLocks noGrp="1"/>
          </p:cNvSpPr>
          <p:nvPr>
            <p:ph type="pic" sz="quarter" idx="13"/>
          </p:nvPr>
        </p:nvSpPr>
        <p:spPr>
          <a:xfrm>
            <a:off x="0" y="890588"/>
            <a:ext cx="6094414" cy="1458912"/>
          </a:xfrm>
          <a:prstGeom prst="rect">
            <a:avLst/>
          </a:prstGeom>
        </p:spPr>
        <p:txBody>
          <a:bodyPr lIns="91425" tIns="45712" rIns="91425" bIns="45712"/>
          <a:lstStyle/>
          <a:p>
            <a:endParaRPr lang="fr-FR"/>
          </a:p>
        </p:txBody>
      </p:sp>
      <p:sp>
        <p:nvSpPr>
          <p:cNvPr id="16" name="Espace réservé pour une image  17"/>
          <p:cNvSpPr>
            <a:spLocks noGrp="1"/>
          </p:cNvSpPr>
          <p:nvPr>
            <p:ph type="pic" sz="quarter" idx="14"/>
          </p:nvPr>
        </p:nvSpPr>
        <p:spPr>
          <a:xfrm>
            <a:off x="6094414" y="891136"/>
            <a:ext cx="6024561" cy="1458364"/>
          </a:xfrm>
          <a:prstGeom prst="rect">
            <a:avLst/>
          </a:prstGeom>
        </p:spPr>
        <p:txBody>
          <a:bodyPr lIns="91425" tIns="45712" rIns="91425" bIns="45712"/>
          <a:lstStyle/>
          <a:p>
            <a:endParaRPr lang="fr-FR"/>
          </a:p>
        </p:txBody>
      </p:sp>
      <p:sp>
        <p:nvSpPr>
          <p:cNvPr id="7" name="Espace réservé du texte 6"/>
          <p:cNvSpPr>
            <a:spLocks noGrp="1"/>
          </p:cNvSpPr>
          <p:nvPr>
            <p:ph type="body" sz="quarter" idx="21"/>
          </p:nvPr>
        </p:nvSpPr>
        <p:spPr>
          <a:xfrm>
            <a:off x="-2944" y="2349882"/>
            <a:ext cx="6096971" cy="1677382"/>
          </a:xfrm>
          <a:prstGeom prst="rect">
            <a:avLst/>
          </a:prstGeom>
        </p:spPr>
        <p:txBody>
          <a:bodyPr wrap="square" lIns="91425" tIns="45712" rIns="91425" bIns="45712">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5" y="2349882"/>
            <a:ext cx="6030295" cy="1677382"/>
          </a:xfrm>
          <a:prstGeom prst="rect">
            <a:avLst/>
          </a:prstGeom>
        </p:spPr>
        <p:txBody>
          <a:bodyPr wrap="square" lIns="91425" tIns="45712" rIns="91425" bIns="45712">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59645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6DF22904-CF6D-4AD9-B805-1AF200B4FE68}"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6" y="18456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13" name="ZoneTexte 12"/>
          <p:cNvSpPr txBox="1"/>
          <p:nvPr userDrawn="1"/>
        </p:nvSpPr>
        <p:spPr>
          <a:xfrm>
            <a:off x="606556" y="1998019"/>
            <a:ext cx="1646479" cy="936103"/>
          </a:xfrm>
          <a:prstGeom prst="rect">
            <a:avLst/>
          </a:prstGeom>
          <a:noFill/>
        </p:spPr>
        <p:txBody>
          <a:bodyPr wrap="square" lIns="91425" tIns="45712" rIns="91425" bIns="45712" rtlCol="0">
            <a:normAutofit fontScale="92500" lnSpcReduction="10000"/>
          </a:bodyPr>
          <a:lstStyle/>
          <a:p>
            <a:pPr defTabSz="1085229"/>
            <a:endParaRPr lang="fr-FR" sz="6600">
              <a:solidFill>
                <a:srgbClr val="000000"/>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1"/>
          </a:xfrm>
          <a:prstGeom prst="rect">
            <a:avLst/>
          </a:prstGeom>
        </p:spPr>
        <p:txBody>
          <a:bodyPr lIns="91425" tIns="45712" rIns="91425" bIns="45712"/>
          <a:lstStyle/>
          <a:p>
            <a:endParaRPr lang="fr-FR"/>
          </a:p>
        </p:txBody>
      </p:sp>
      <p:sp>
        <p:nvSpPr>
          <p:cNvPr id="15" name="Espace réservé du texte 14"/>
          <p:cNvSpPr>
            <a:spLocks noGrp="1"/>
          </p:cNvSpPr>
          <p:nvPr>
            <p:ph type="body" sz="quarter" idx="11"/>
          </p:nvPr>
        </p:nvSpPr>
        <p:spPr>
          <a:xfrm>
            <a:off x="454156" y="2465389"/>
            <a:ext cx="11215376" cy="3638550"/>
          </a:xfrm>
          <a:prstGeom prst="rect">
            <a:avLst/>
          </a:prstGeom>
        </p:spPr>
        <p:txBody>
          <a:bodyPr lIns="91425" tIns="45712" rIns="91425" bIns="45712"/>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48622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4272B41D-9071-42C5-818E-03F88C9BC547}"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4" name="Picture Placeholder 5"/>
          <p:cNvSpPr>
            <a:spLocks noGrp="1"/>
          </p:cNvSpPr>
          <p:nvPr>
            <p:ph type="pic" sz="quarter" idx="12"/>
          </p:nvPr>
        </p:nvSpPr>
        <p:spPr>
          <a:xfrm>
            <a:off x="4529579"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6" name="Picture Placeholder 5"/>
          <p:cNvSpPr>
            <a:spLocks noGrp="1"/>
          </p:cNvSpPr>
          <p:nvPr>
            <p:ph type="pic" sz="quarter" idx="14"/>
          </p:nvPr>
        </p:nvSpPr>
        <p:spPr>
          <a:xfrm>
            <a:off x="8250871"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lIns="91425" tIns="45712" rIns="91425" bIns="45712"/>
          <a:lstStyle>
            <a:lvl1pPr>
              <a:defRPr sz="1100"/>
            </a:lvl1pPr>
          </a:lstStyle>
          <a:p>
            <a:endParaRPr lang="en-GB"/>
          </a:p>
        </p:txBody>
      </p:sp>
    </p:spTree>
    <p:extLst>
      <p:ext uri="{BB962C8B-B14F-4D97-AF65-F5344CB8AC3E}">
        <p14:creationId xmlns:p14="http://schemas.microsoft.com/office/powerpoint/2010/main" val="3324746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7B0B7C66-6775-4F45-9B5F-78BBAA1BD6D5}"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890526"/>
            <a:ext cx="5485010" cy="5213412"/>
          </a:xfrm>
          <a:prstGeom prst="rect">
            <a:avLst/>
          </a:prstGeom>
        </p:spPr>
        <p:txBody>
          <a:bodyPr lIns="91425" tIns="45712" rIns="91425" bIns="45712"/>
          <a:lstStyle>
            <a:lvl1pPr>
              <a:defRPr/>
            </a:lvl1pPr>
          </a:lstStyle>
          <a:p>
            <a:r>
              <a:rPr lang="en-GB"/>
              <a:t>CLICK TO CHANGE PICTURE</a:t>
            </a:r>
          </a:p>
        </p:txBody>
      </p:sp>
    </p:spTree>
    <p:extLst>
      <p:ext uri="{BB962C8B-B14F-4D97-AF65-F5344CB8AC3E}">
        <p14:creationId xmlns:p14="http://schemas.microsoft.com/office/powerpoint/2010/main" val="2619167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6038893"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2EB61764-238B-4176-A047-84E6E7DEFAA7}"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0"/>
            <a:ext cx="5485010" cy="6103938"/>
          </a:xfrm>
          <a:prstGeom prst="rect">
            <a:avLst/>
          </a:prstGeom>
        </p:spPr>
        <p:txBody>
          <a:bodyPr lIns="91425" tIns="45712" rIns="91425" bIns="45712"/>
          <a:lstStyle>
            <a:lvl1pPr>
              <a:defRPr/>
            </a:lvl1pPr>
          </a:lstStyle>
          <a:p>
            <a:r>
              <a:rPr lang="en-GB"/>
              <a:t>CLICK TO CHANGE PICTURE</a:t>
            </a:r>
          </a:p>
        </p:txBody>
      </p:sp>
    </p:spTree>
    <p:extLst>
      <p:ext uri="{BB962C8B-B14F-4D97-AF65-F5344CB8AC3E}">
        <p14:creationId xmlns:p14="http://schemas.microsoft.com/office/powerpoint/2010/main" val="149326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03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F732E274-F242-410D-8E43-F00BD32CAE5F}"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1708242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9"/>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E86FC653-D4A4-486C-983B-9E75CB5B5E35}"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lIns="91425" tIns="45712" rIns="91425" bIns="45712">
            <a:noAutofit/>
          </a:bodyPr>
          <a:lstStyle/>
          <a:p>
            <a:endParaRPr lang="en-GB"/>
          </a:p>
        </p:txBody>
      </p:sp>
    </p:spTree>
    <p:extLst>
      <p:ext uri="{BB962C8B-B14F-4D97-AF65-F5344CB8AC3E}">
        <p14:creationId xmlns:p14="http://schemas.microsoft.com/office/powerpoint/2010/main" val="3655761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EB242D7-6C47-4D9E-8D28-355658BB5730}"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
        <p:nvSpPr>
          <p:cNvPr id="19" name="Picture Placeholder 10"/>
          <p:cNvSpPr>
            <a:spLocks noGrp="1"/>
          </p:cNvSpPr>
          <p:nvPr>
            <p:ph type="pic" sz="quarter" idx="10" hasCustomPrompt="1"/>
          </p:nvPr>
        </p:nvSpPr>
        <p:spPr>
          <a:xfrm>
            <a:off x="6238990" y="1809762"/>
            <a:ext cx="3838357" cy="2416447"/>
          </a:xfrm>
          <a:prstGeom prst="rect">
            <a:avLst/>
          </a:prstGeom>
          <a:solidFill>
            <a:schemeClr val="bg2"/>
          </a:solidFill>
        </p:spPr>
        <p:txBody>
          <a:bodyPr lIns="91425" tIns="45712" rIns="91425" bIns="45712"/>
          <a:lstStyle>
            <a:lvl1pPr>
              <a:defRPr/>
            </a:lvl1pPr>
          </a:lstStyle>
          <a:p>
            <a:r>
              <a:rPr lang="en-GB"/>
              <a:t>CLICK TO CHANGE PICTURE</a:t>
            </a:r>
          </a:p>
        </p:txBody>
      </p:sp>
      <p:grpSp>
        <p:nvGrpSpPr>
          <p:cNvPr id="12" name="Groupe 11"/>
          <p:cNvGrpSpPr/>
          <p:nvPr userDrawn="1"/>
        </p:nvGrpSpPr>
        <p:grpSpPr>
          <a:xfrm>
            <a:off x="4345287" y="1341562"/>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500">
                <a:solidFill>
                  <a:srgbClr val="000000"/>
                </a:solidFill>
              </a:endParaRPr>
            </a:p>
          </p:txBody>
        </p:sp>
      </p:grpSp>
    </p:spTree>
    <p:extLst>
      <p:ext uri="{BB962C8B-B14F-4D97-AF65-F5344CB8AC3E}">
        <p14:creationId xmlns:p14="http://schemas.microsoft.com/office/powerpoint/2010/main" val="2015356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BC0428CE-3752-401F-AD33-9F7DB192C77C}" type="datetime1">
              <a:rPr lang="fr-FR" smtClean="0">
                <a:solidFill>
                  <a:srgbClr val="000000"/>
                </a:solidFill>
              </a:rPr>
              <a:pPr defTabSz="121167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4" y="899597"/>
            <a:ext cx="7776864" cy="3960440"/>
          </a:xfrm>
          <a:prstGeom prst="rect">
            <a:avLst/>
          </a:prstGeom>
        </p:spPr>
      </p:pic>
      <p:sp>
        <p:nvSpPr>
          <p:cNvPr id="13" name="Picture Placeholder 10"/>
          <p:cNvSpPr>
            <a:spLocks noGrp="1"/>
          </p:cNvSpPr>
          <p:nvPr>
            <p:ph type="pic" sz="quarter" idx="10" hasCustomPrompt="1"/>
          </p:nvPr>
        </p:nvSpPr>
        <p:spPr>
          <a:xfrm>
            <a:off x="4066348" y="1367797"/>
            <a:ext cx="3838357" cy="2416447"/>
          </a:xfrm>
          <a:prstGeom prst="rect">
            <a:avLst/>
          </a:prstGeom>
          <a:solidFill>
            <a:schemeClr val="bg2"/>
          </a:solidFill>
        </p:spPr>
        <p:txBody>
          <a:bodyPr lIns="91425" tIns="45712" rIns="91425" bIns="45712"/>
          <a:lstStyle>
            <a:lvl1pPr>
              <a:defRPr/>
            </a:lvl1pPr>
          </a:lstStyle>
          <a:p>
            <a:r>
              <a:rPr lang="en-GB"/>
              <a:t>CLICK TO CHANGE PICTURE</a:t>
            </a:r>
          </a:p>
        </p:txBody>
      </p:sp>
      <p:sp>
        <p:nvSpPr>
          <p:cNvPr id="7" name="Rectangle 6"/>
          <p:cNvSpPr/>
          <p:nvPr userDrawn="1"/>
        </p:nvSpPr>
        <p:spPr>
          <a:xfrm>
            <a:off x="5841510" y="3890635"/>
            <a:ext cx="288032" cy="7200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4703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endParaRPr lang="fr-FR" sz="1300">
              <a:solidFill>
                <a:srgbClr val="43B02A"/>
              </a:solidFill>
            </a:endParaRPr>
          </a:p>
        </p:txBody>
      </p:sp>
      <p:sp>
        <p:nvSpPr>
          <p:cNvPr id="15" name="Titre 1"/>
          <p:cNvSpPr>
            <a:spLocks noGrp="1"/>
          </p:cNvSpPr>
          <p:nvPr>
            <p:ph type="ctrTitle" hasCustomPrompt="1"/>
          </p:nvPr>
        </p:nvSpPr>
        <p:spPr>
          <a:xfrm>
            <a:off x="517290" y="478938"/>
            <a:ext cx="7064085" cy="1334985"/>
          </a:xfrm>
        </p:spPr>
        <p:txBody>
          <a:bodyPr anchor="t">
            <a:noAutofit/>
          </a:bodyPr>
          <a:lstStyle>
            <a:lvl1pPr algn="l">
              <a:lnSpc>
                <a:spcPct val="85000"/>
              </a:lnSpc>
              <a:defRPr sz="4800" b="1" cap="all"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91425" tIns="45712" rIns="91425" bIns="45712" anchor="ctr">
            <a:normAutofit/>
          </a:bodyPr>
          <a:lstStyle>
            <a:lvl1pPr marL="0" indent="0" algn="l">
              <a:buNone/>
              <a:defRPr sz="33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91425" tIns="45712" rIns="91425" bIns="45712" anchor="ctr">
            <a:normAutofit/>
          </a:bodyPr>
          <a:lstStyle>
            <a:lvl1pPr marL="0" indent="0" algn="l">
              <a:buNone/>
              <a:defRPr sz="19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91425" tIns="45712" rIns="91425" bIns="45712" anchor="ctr">
            <a:normAutofit/>
          </a:bodyPr>
          <a:lstStyle>
            <a:lvl1pPr marL="0" indent="0" algn="l">
              <a:buNone/>
              <a:defRPr sz="19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r>
              <a:rPr lang="en-GB" noProof="0"/>
              <a:t>Location, 00/00/2015</a:t>
            </a:r>
          </a:p>
        </p:txBody>
      </p:sp>
    </p:spTree>
    <p:extLst>
      <p:ext uri="{BB962C8B-B14F-4D97-AF65-F5344CB8AC3E}">
        <p14:creationId xmlns:p14="http://schemas.microsoft.com/office/powerpoint/2010/main" val="1090461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8" y="261442"/>
            <a:ext cx="1980357" cy="1980357"/>
          </a:xfrm>
          <a:prstGeom prst="ellipse">
            <a:avLst/>
          </a:prstGeom>
          <a:solidFill>
            <a:schemeClr val="bg1">
              <a:lumMod val="95000"/>
            </a:schemeClr>
          </a:solidFill>
        </p:spPr>
        <p:txBody>
          <a:bodyPr lIns="91425" tIns="45712" rIns="91425" bIns="45712"/>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6D5C5F0-65A0-4A5A-81B3-961B35982DF7}"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0" y="333451"/>
            <a:ext cx="1020516" cy="5040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3582547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5" y="0"/>
            <a:ext cx="6061075" cy="6103938"/>
          </a:xfrm>
          <a:prstGeom prst="rect">
            <a:avLst/>
          </a:prstGeom>
        </p:spPr>
        <p:txBody>
          <a:bodyPr lIns="91425" tIns="45712" rIns="91425" bIns="45712"/>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FDD1FD64-6876-432C-9914-958FE703DF4E}"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2314986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0"/>
            <a:ext cx="12122150" cy="6103938"/>
          </a:xfrm>
          <a:prstGeom prst="rect">
            <a:avLst/>
          </a:prstGeom>
        </p:spPr>
        <p:txBody>
          <a:bodyPr lIns="91425" tIns="45712" rIns="91425" bIns="45712"/>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C9D4366B-346C-4D14-BD8E-F22D0C6FB2E3}"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
        <p:nvSpPr>
          <p:cNvPr id="8" name="Rectangle 7"/>
          <p:cNvSpPr/>
          <p:nvPr userDrawn="1"/>
        </p:nvSpPr>
        <p:spPr>
          <a:xfrm>
            <a:off x="1" y="477467"/>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5" tIns="89985" rIns="91425" bIns="89985" numCol="1" spcCol="0" rtlCol="0" fromWordArt="0" anchor="ctr" anchorCtr="0" forceAA="0" compatLnSpc="1">
            <a:prstTxWarp prst="textNoShape">
              <a:avLst/>
            </a:prstTxWarp>
            <a:noAutofit/>
          </a:bodyPr>
          <a:lstStyle/>
          <a:p>
            <a:pPr algn="ctr"/>
            <a:endParaRPr lang="en-GB" sz="1500">
              <a:solidFill>
                <a:srgbClr val="000000"/>
              </a:solidFill>
            </a:endParaRPr>
          </a:p>
        </p:txBody>
      </p:sp>
    </p:spTree>
    <p:extLst>
      <p:ext uri="{BB962C8B-B14F-4D97-AF65-F5344CB8AC3E}">
        <p14:creationId xmlns:p14="http://schemas.microsoft.com/office/powerpoint/2010/main" val="40596419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9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1C3996F3-32C2-40A2-A3C1-C194E7CE03E3}" type="datetime1">
              <a:rPr lang="fr-FR" smtClean="0">
                <a:solidFill>
                  <a:srgbClr val="000000"/>
                </a:solidFill>
              </a:rPr>
              <a:pPr defTabSz="1211670">
                <a:defRPr/>
              </a:pPr>
              <a:t>24/07/2023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0667469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3600"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6F419C9D-6B96-4D80-85F4-F3106823BCF7}" type="datetime1">
              <a:rPr lang="fr-FR" smtClean="0">
                <a:solidFill>
                  <a:srgbClr val="000000"/>
                </a:solidFill>
              </a:rPr>
              <a:pPr defTabSz="121167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7287608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22855024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0"/>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32650698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2"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40153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41" y="5083545"/>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39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r>
              <a:rPr lang="en-GB">
                <a:solidFill>
                  <a:srgbClr val="000000"/>
                </a:solidFill>
              </a:rPr>
              <a:t>Presentation title</a:t>
            </a:r>
          </a:p>
        </p:txBody>
      </p:sp>
      <p:sp>
        <p:nvSpPr>
          <p:cNvPr id="4" name="Espace réservé de la date 3"/>
          <p:cNvSpPr>
            <a:spLocks noGrp="1"/>
          </p:cNvSpPr>
          <p:nvPr>
            <p:ph type="dt" sz="half" idx="11"/>
          </p:nvPr>
        </p:nvSpPr>
        <p:spPr/>
        <p:txBody>
          <a:bodyPr/>
          <a:lstStyle/>
          <a:p>
            <a:pPr>
              <a:defRPr/>
            </a:pPr>
            <a:r>
              <a:rPr lang="en-GB">
                <a:solidFill>
                  <a:srgbClr val="000000"/>
                </a:solidFill>
              </a:rPr>
              <a:t>|  00/00/0000  |</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marL="234059" defTabSz="1214572">
              <a:lnSpc>
                <a:spcPct val="120000"/>
              </a:lnSpc>
            </a:pPr>
            <a:r>
              <a:rPr lang="en-GB" sz="1600" b="1" u="sng">
                <a:solidFill>
                  <a:srgbClr val="000000"/>
                </a:solidFill>
              </a:rPr>
              <a:t>HOW TO INSERT A PICTURE ON A SLIDE WITH SEVERAL SHAPES?</a:t>
            </a:r>
          </a:p>
          <a:p>
            <a:pPr marL="234059" defTabSz="1214572">
              <a:lnSpc>
                <a:spcPct val="120000"/>
              </a:lnSpc>
            </a:pPr>
            <a:endParaRPr lang="en-GB" sz="1600" u="sng">
              <a:solidFill>
                <a:srgbClr val="000000"/>
              </a:solidFill>
            </a:endParaRP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rPr>
              <a:t>View </a:t>
            </a:r>
            <a:r>
              <a:rPr lang="en-GB" sz="1600">
                <a:solidFill>
                  <a:srgbClr val="000000"/>
                </a:solidFill>
                <a:sym typeface="Wingdings 3"/>
              </a:rPr>
              <a:t> Slide Master</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Choose slide Title with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Insert your picture</a:t>
            </a:r>
          </a:p>
          <a:p>
            <a:pPr marL="478660" indent="-244601" defTabSz="1214572">
              <a:lnSpc>
                <a:spcPct val="120000"/>
              </a:lnSpc>
              <a:buFont typeface="Courier New" panose="02070309020205020404" pitchFamily="49" charset="0"/>
              <a:buChar char="o"/>
              <a:tabLst>
                <a:tab pos="2140263" algn="l"/>
              </a:tabLst>
            </a:pPr>
            <a:r>
              <a:rPr lang="en-GB" sz="1600">
                <a:solidFill>
                  <a:srgbClr val="000000"/>
                </a:solidFill>
                <a:sym typeface="Wingdings 3"/>
              </a:rPr>
              <a:t>Right click on picture, choose Send Backward</a:t>
            </a:r>
          </a:p>
          <a:p>
            <a:pPr marL="478660" indent="-244601" defTabSz="1214572">
              <a:lnSpc>
                <a:spcPct val="120000"/>
              </a:lnSpc>
              <a:buFont typeface="Courier New" panose="02070309020205020404" pitchFamily="49" charset="0"/>
              <a:buChar char="o"/>
              <a:tabLst>
                <a:tab pos="2140263"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59" defTabSz="1214572">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59" defTabSz="1214572">
              <a:lnSpc>
                <a:spcPct val="120000"/>
              </a:lnSpc>
              <a:buFont typeface="Courier New" panose="02070309020205020404" pitchFamily="49" charset="0"/>
              <a:buNone/>
            </a:pPr>
            <a:endParaRPr lang="en-GB" sz="1600">
              <a:solidFill>
                <a:srgbClr val="000000"/>
              </a:solidFill>
              <a:sym typeface="Wingdings 3"/>
            </a:endParaRPr>
          </a:p>
          <a:p>
            <a:pPr marL="234059" defTabSz="1214572">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10"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2"/>
            <a:ext cx="4805519" cy="4143738"/>
            <a:chOff x="4633595" y="1895912"/>
            <a:chExt cx="4402901" cy="3846138"/>
          </a:xfrm>
        </p:grpSpPr>
        <p:pic>
          <p:nvPicPr>
            <p:cNvPr id="9224" name="Picture 8"/>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658" t="7968" r="4848"/>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026" t="23950" r="1315"/>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57" tIns="119545" rIns="121457" bIns="119545" numCol="1" spcCol="0" rtlCol="0" fromWordArt="0" anchor="ctr" anchorCtr="0" forceAA="0" compatLnSpc="1">
            <a:prstTxWarp prst="textNoShape">
              <a:avLst/>
            </a:prstTxWarp>
            <a:noAutofit/>
          </a:bodyPr>
          <a:lstStyle/>
          <a:p>
            <a:pPr algn="ctr" defTabSz="1214572"/>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1842918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6" y="2"/>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5"/>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900">
              <a:solidFill>
                <a:srgbClr val="000000"/>
              </a:solidFill>
            </a:endParaRPr>
          </a:p>
        </p:txBody>
      </p:sp>
      <p:sp>
        <p:nvSpPr>
          <p:cNvPr id="14" name="Rectangle 13"/>
          <p:cNvSpPr/>
          <p:nvPr userDrawn="1"/>
        </p:nvSpPr>
        <p:spPr>
          <a:xfrm>
            <a:off x="1455534"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endParaRPr lang="fr-FR" sz="1300">
              <a:solidFill>
                <a:srgbClr val="43B02A"/>
              </a:solidFill>
            </a:endParaRPr>
          </a:p>
        </p:txBody>
      </p:sp>
      <p:sp>
        <p:nvSpPr>
          <p:cNvPr id="15" name="Titre 1"/>
          <p:cNvSpPr>
            <a:spLocks noGrp="1"/>
          </p:cNvSpPr>
          <p:nvPr>
            <p:ph type="ctrTitle" hasCustomPrompt="1"/>
          </p:nvPr>
        </p:nvSpPr>
        <p:spPr>
          <a:xfrm>
            <a:off x="517290" y="478937"/>
            <a:ext cx="7064085" cy="1334985"/>
          </a:xfrm>
        </p:spPr>
        <p:txBody>
          <a:bodyPr anchor="t">
            <a:noAutofit/>
          </a:bodyPr>
          <a:lstStyle>
            <a:lvl1pPr algn="l">
              <a:lnSpc>
                <a:spcPct val="85000"/>
              </a:lnSpc>
              <a:defRPr sz="4800"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7"/>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r>
              <a:rPr lang="en-GB" noProof="0"/>
              <a:t>Location, 00/00/2015</a:t>
            </a:r>
          </a:p>
        </p:txBody>
      </p:sp>
    </p:spTree>
    <p:extLst>
      <p:ext uri="{BB962C8B-B14F-4D97-AF65-F5344CB8AC3E}">
        <p14:creationId xmlns:p14="http://schemas.microsoft.com/office/powerpoint/2010/main" val="16807776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p:txBody>
          <a:bodyPr/>
          <a:lstStyle/>
          <a:p>
            <a:pPr>
              <a:defRPr/>
            </a:pPr>
            <a:fld id="{7445D0CB-CC48-4E22-B5DA-FB5854E33DC7}" type="datetime1">
              <a:rPr lang="fr-FR" smtClean="0">
                <a:solidFill>
                  <a:srgbClr val="000000"/>
                </a:solidFill>
              </a:rPr>
              <a:pPr>
                <a:defRPr/>
              </a:pPr>
              <a:t>24/07/2023</a:t>
            </a:fld>
            <a:endParaRPr lang="en-GB">
              <a:solidFill>
                <a:srgbClr val="000000"/>
              </a:solidFill>
            </a:endParaRP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marL="234099" defTabSz="1214780">
              <a:lnSpc>
                <a:spcPct val="120000"/>
              </a:lnSpc>
            </a:pPr>
            <a:r>
              <a:rPr lang="en-GB" sz="1600" b="1" u="sng">
                <a:solidFill>
                  <a:srgbClr val="000000"/>
                </a:solidFill>
              </a:rPr>
              <a:t>HOW TO INSERT A PICTURE ON A SLIDE WITH SEVERAL SHAPES?</a:t>
            </a:r>
          </a:p>
          <a:p>
            <a:pPr marL="234099" defTabSz="1214780">
              <a:lnSpc>
                <a:spcPct val="120000"/>
              </a:lnSpc>
            </a:pPr>
            <a:endParaRPr lang="en-GB" sz="1600" u="sng">
              <a:solidFill>
                <a:srgbClr val="000000"/>
              </a:solidFill>
            </a:endParaRP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rPr>
              <a:t>View </a:t>
            </a:r>
            <a:r>
              <a:rPr lang="en-GB" sz="1600">
                <a:solidFill>
                  <a:srgbClr val="000000"/>
                </a:solidFill>
                <a:sym typeface="Wingdings 3"/>
              </a:rPr>
              <a:t> Slide Master</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Choose slide Title with picture</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Insert your picture</a:t>
            </a:r>
          </a:p>
          <a:p>
            <a:pPr marL="478742" indent="-244643" defTabSz="1214780">
              <a:lnSpc>
                <a:spcPct val="120000"/>
              </a:lnSpc>
              <a:buFont typeface="Courier New" panose="02070309020205020404" pitchFamily="49" charset="0"/>
              <a:buChar char="o"/>
              <a:tabLst>
                <a:tab pos="2140629" algn="l"/>
              </a:tabLst>
            </a:pPr>
            <a:r>
              <a:rPr lang="en-GB" sz="1600">
                <a:solidFill>
                  <a:srgbClr val="000000"/>
                </a:solidFill>
                <a:sym typeface="Wingdings 3"/>
              </a:rPr>
              <a:t>Right click on picture, choose Send Backward</a:t>
            </a:r>
          </a:p>
          <a:p>
            <a:pPr marL="478742" indent="-244643" defTabSz="1214780">
              <a:lnSpc>
                <a:spcPct val="120000"/>
              </a:lnSpc>
              <a:buFont typeface="Courier New" panose="02070309020205020404" pitchFamily="49" charset="0"/>
              <a:buChar char="o"/>
              <a:tabLst>
                <a:tab pos="2140629" algn="l"/>
              </a:tabLst>
              <a:defRPr/>
            </a:pPr>
            <a:r>
              <a:rPr lang="en-GB" sz="1600">
                <a:solidFill>
                  <a:srgbClr val="000000"/>
                </a:solidFill>
                <a:sym typeface="Wingdings 3"/>
              </a:rPr>
              <a:t>Delete the slide with text</a:t>
            </a:r>
            <a:br>
              <a:rPr lang="en-GB" sz="1600">
                <a:solidFill>
                  <a:srgbClr val="000000"/>
                </a:solidFill>
                <a:sym typeface="Wingdings 3"/>
              </a:rPr>
            </a:br>
            <a:r>
              <a:rPr lang="en-GB" sz="1600">
                <a:solidFill>
                  <a:srgbClr val="000000"/>
                </a:solidFill>
                <a:sym typeface="Wingdings 3"/>
              </a:rPr>
              <a:t>(just to show right place and size for the picture)</a:t>
            </a:r>
          </a:p>
          <a:p>
            <a:pPr marL="234099" defTabSz="1214780">
              <a:lnSpc>
                <a:spcPct val="120000"/>
              </a:lnSpc>
              <a:buFont typeface="Courier New" panose="02070309020205020404" pitchFamily="49" charset="0"/>
              <a:buNone/>
            </a:pPr>
            <a:endParaRPr lang="en-GB" sz="1600">
              <a:solidFill>
                <a:srgbClr val="000000"/>
              </a:solidFill>
              <a:sym typeface="Wingdings 3"/>
            </a:endParaRPr>
          </a:p>
          <a:p>
            <a:pPr marL="234099" defTabSz="1214780">
              <a:lnSpc>
                <a:spcPct val="120000"/>
              </a:lnSpc>
              <a:buFont typeface="Courier New" panose="02070309020205020404" pitchFamily="49" charset="0"/>
              <a:buNone/>
            </a:pPr>
            <a:r>
              <a:rPr lang="en-GB" sz="1600">
                <a:solidFill>
                  <a:srgbClr val="000000"/>
                </a:solidFill>
                <a:sym typeface="Wingdings 3"/>
              </a:rPr>
              <a:t>To create many same slides with different pictures: </a:t>
            </a:r>
          </a:p>
          <a:p>
            <a:pPr marL="234099" defTabSz="1214780">
              <a:lnSpc>
                <a:spcPct val="120000"/>
              </a:lnSpc>
              <a:buFont typeface="Courier New" panose="02070309020205020404" pitchFamily="49" charset="0"/>
              <a:buNone/>
            </a:pPr>
            <a:r>
              <a:rPr lang="en-GB" sz="1600">
                <a:solidFill>
                  <a:srgbClr val="000000"/>
                </a:solidFill>
                <a:sym typeface="Wingdings 3"/>
              </a:rPr>
              <a:t>copy/paste this slide and change the picture</a:t>
            </a:r>
          </a:p>
          <a:p>
            <a:pPr marL="234099" defTabSz="1214780">
              <a:lnSpc>
                <a:spcPct val="120000"/>
              </a:lnSpc>
              <a:buFont typeface="Courier New" panose="02070309020205020404" pitchFamily="49" charset="0"/>
              <a:buNone/>
            </a:pPr>
            <a:endParaRPr lang="en-GB" sz="1600">
              <a:solidFill>
                <a:srgbClr val="000000"/>
              </a:solidFill>
              <a:sym typeface="Wingdings 3"/>
            </a:endParaRPr>
          </a:p>
          <a:p>
            <a:pPr marL="234099" defTabSz="1214780">
              <a:lnSpc>
                <a:spcPct val="120000"/>
              </a:lnSpc>
              <a:buFont typeface="Courier New" panose="02070309020205020404" pitchFamily="49" charset="0"/>
              <a:buNone/>
            </a:pPr>
            <a:r>
              <a:rPr lang="en-GB" sz="1600">
                <a:solidFill>
                  <a:srgbClr val="000000"/>
                </a:solidFill>
                <a:sym typeface="Wingdings 3"/>
              </a:rPr>
              <a:t>ATTENTION : do not insert the picture with Format Background</a:t>
            </a:r>
            <a:endParaRPr lang="en-GB" sz="1600">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3"/>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1" y="1896372"/>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2"/>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0"/>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5" y="4621475"/>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478" tIns="119565" rIns="121478" bIns="119565" numCol="1" spcCol="0" rtlCol="0" fromWordArt="0" anchor="ctr" anchorCtr="0" forceAA="0" compatLnSpc="1">
            <a:prstTxWarp prst="textNoShape">
              <a:avLst/>
            </a:prstTxWarp>
            <a:noAutofit/>
          </a:bodyPr>
          <a:lstStyle/>
          <a:p>
            <a:pPr algn="ctr" defTabSz="1214780"/>
            <a:r>
              <a:rPr lang="en-GB" b="1">
                <a:solidFill>
                  <a:srgbClr val="D0DF00"/>
                </a:solidFill>
                <a:sym typeface="Wingdings 3"/>
              </a:rPr>
              <a:t></a:t>
            </a:r>
            <a:r>
              <a:rPr lang="en-GB" sz="1900">
                <a:solidFill>
                  <a:srgbClr val="FFFFFF"/>
                </a:solidFill>
                <a:sym typeface="Wingdings 3"/>
              </a:rPr>
              <a:t>   </a:t>
            </a:r>
            <a:r>
              <a:rPr lang="en-GB" sz="1900">
                <a:solidFill>
                  <a:srgbClr val="FFFFFF"/>
                </a:solidFill>
              </a:rPr>
              <a:t>NOT TO DO</a:t>
            </a:r>
            <a:r>
              <a:rPr lang="en-GB" b="1">
                <a:solidFill>
                  <a:srgbClr val="D0DF00"/>
                </a:solidFill>
                <a:sym typeface="Wingdings 3"/>
              </a:rPr>
              <a:t></a:t>
            </a:r>
            <a:endParaRPr lang="en-GB">
              <a:solidFill>
                <a:srgbClr val="D0DF00"/>
              </a:solidFill>
            </a:endParaRPr>
          </a:p>
        </p:txBody>
      </p:sp>
    </p:spTree>
    <p:extLst>
      <p:ext uri="{BB962C8B-B14F-4D97-AF65-F5344CB8AC3E}">
        <p14:creationId xmlns:p14="http://schemas.microsoft.com/office/powerpoint/2010/main" val="3500732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DD1F3F5C-BCA1-4C76-94C3-D9C5011B564C}"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35572079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B50A7BB-9BBE-4B83-8906-44C483554B2B}"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3"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461193"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29" name="ZoneTexte 12"/>
          <p:cNvSpPr txBox="1"/>
          <p:nvPr userDrawn="1"/>
        </p:nvSpPr>
        <p:spPr>
          <a:xfrm>
            <a:off x="67683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6382269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FE03938-2984-499C-9153-3A672E0FDDEF}"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371729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7D9EE16E-89E7-4896-B52E-4D2DAE59E69F}"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a:solidFill>
                <a:schemeClr val="tx1"/>
              </a:solidFill>
            </a:endParaRPr>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34116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6DF22904-CF6D-4AD9-B805-1AF200B4FE68}"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13" name="ZoneTexte 12"/>
          <p:cNvSpPr txBox="1"/>
          <p:nvPr userDrawn="1"/>
        </p:nvSpPr>
        <p:spPr>
          <a:xfrm>
            <a:off x="606555" y="1998018"/>
            <a:ext cx="1646480" cy="936104"/>
          </a:xfrm>
          <a:prstGeom prst="rect">
            <a:avLst/>
          </a:prstGeom>
          <a:noFill/>
        </p:spPr>
        <p:txBody>
          <a:bodyPr wrap="square" rtlCol="0">
            <a:normAutofit fontScale="92500" lnSpcReduction="10000"/>
          </a:bodyPr>
          <a:lstStyle/>
          <a:p>
            <a:pPr defTabSz="1085415"/>
            <a:endParaRPr lang="fr-FR" sz="6600">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77347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4272B41D-9071-42C5-818E-03F88C9BC547}"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endParaRPr lang="en-GB"/>
          </a:p>
        </p:txBody>
      </p:sp>
    </p:spTree>
    <p:extLst>
      <p:ext uri="{BB962C8B-B14F-4D97-AF65-F5344CB8AC3E}">
        <p14:creationId xmlns:p14="http://schemas.microsoft.com/office/powerpoint/2010/main" val="36419824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7B0B7C66-6775-4F45-9B5F-78BBAA1BD6D5}"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39" y="890526"/>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21226683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2EB61764-238B-4176-A047-84E6E7DEFAA7}"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39" y="0"/>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3764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21244" y="608365"/>
            <a:ext cx="692237" cy="0"/>
          </a:xfrm>
          <a:prstGeom prst="line">
            <a:avLst/>
          </a:prstGeom>
          <a:ln>
            <a:solidFill>
              <a:srgbClr val="00915A"/>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hasCustomPrompt="1"/>
          </p:nvPr>
        </p:nvSpPr>
        <p:spPr>
          <a:xfrm>
            <a:off x="381054" y="163356"/>
            <a:ext cx="7063300" cy="432100"/>
          </a:xfrm>
          <a:prstGeom prst="rect">
            <a:avLst/>
          </a:prstGeom>
        </p:spPr>
        <p:txBody>
          <a:bodyPr lIns="91425" tIns="45712" rIns="91425" bIns="45712" anchor="ctr">
            <a:noAutofit/>
          </a:bodyPr>
          <a:lstStyle>
            <a:lvl1pPr marL="0" indent="0" algn="l">
              <a:buNone/>
              <a:defRPr sz="2400" b="1" cap="all" spc="300" baseline="0">
                <a:solidFill>
                  <a:schemeClr val="tx2"/>
                </a:solidFill>
                <a:latin typeface="BNPP Sans Condensed" panose="02000000000000000000" pitchFamily="2" charset="0"/>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Tree>
    <p:extLst>
      <p:ext uri="{BB962C8B-B14F-4D97-AF65-F5344CB8AC3E}">
        <p14:creationId xmlns:p14="http://schemas.microsoft.com/office/powerpoint/2010/main" val="311725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150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F732E274-F242-410D-8E43-F00BD32CAE5F}"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10787331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3"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8"/>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E86FC653-D4A4-486C-983B-9E75CB5B5E35}"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5422989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3"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EB242D7-6C47-4D9E-8D28-355658BB5730}"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
        <p:nvSpPr>
          <p:cNvPr id="19" name="Picture Placeholder 10"/>
          <p:cNvSpPr>
            <a:spLocks noGrp="1"/>
          </p:cNvSpPr>
          <p:nvPr>
            <p:ph type="pic" sz="quarter" idx="10" hasCustomPrompt="1"/>
          </p:nvPr>
        </p:nvSpPr>
        <p:spPr>
          <a:xfrm>
            <a:off x="6238990"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2"/>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a:solidFill>
                  <a:schemeClr val="tx1"/>
                </a:solidFill>
              </a:endParaRPr>
            </a:p>
          </p:txBody>
        </p:sp>
      </p:grpSp>
    </p:spTree>
    <p:extLst>
      <p:ext uri="{BB962C8B-B14F-4D97-AF65-F5344CB8AC3E}">
        <p14:creationId xmlns:p14="http://schemas.microsoft.com/office/powerpoint/2010/main" val="42898645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0"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BC0428CE-3752-401F-AD33-9F7DB192C77C}" type="datetime1">
              <a:rPr lang="fr-FR" smtClean="0">
                <a:solidFill>
                  <a:srgbClr val="000000"/>
                </a:solidFill>
              </a:rPr>
              <a:pPr defTabSz="1211878">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598"/>
            <a:ext cx="7776864" cy="3960440"/>
          </a:xfrm>
          <a:prstGeom prst="rect">
            <a:avLst/>
          </a:prstGeom>
        </p:spPr>
      </p:pic>
      <p:sp>
        <p:nvSpPr>
          <p:cNvPr id="13" name="Picture Placeholder 10"/>
          <p:cNvSpPr>
            <a:spLocks noGrp="1"/>
          </p:cNvSpPr>
          <p:nvPr>
            <p:ph type="pic" sz="quarter" idx="10" hasCustomPrompt="1"/>
          </p:nvPr>
        </p:nvSpPr>
        <p:spPr>
          <a:xfrm>
            <a:off x="4066347" y="1367797"/>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628097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6D5C5F0-65A0-4A5A-81B3-961B35982DF7}"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333450"/>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8990581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5" y="0"/>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FDD1FD64-6876-432C-9914-958FE703DF4E}"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477466"/>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670077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0"/>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3" y="6253626"/>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C9D4366B-346C-4D14-BD8E-F22D0C6FB2E3}"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
        <p:nvSpPr>
          <p:cNvPr id="8" name="Rectangle 7"/>
          <p:cNvSpPr/>
          <p:nvPr userDrawn="1"/>
        </p:nvSpPr>
        <p:spPr>
          <a:xfrm>
            <a:off x="0" y="477466"/>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400">
              <a:solidFill>
                <a:schemeClr val="tx1"/>
              </a:solidFill>
            </a:endParaRPr>
          </a:p>
        </p:txBody>
      </p:sp>
    </p:spTree>
    <p:extLst>
      <p:ext uri="{BB962C8B-B14F-4D97-AF65-F5344CB8AC3E}">
        <p14:creationId xmlns:p14="http://schemas.microsoft.com/office/powerpoint/2010/main" val="29711814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242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rtlCol="0" anchor="ctr"/>
          <a:lstStyle/>
          <a:p>
            <a:pPr algn="ctr" defTabSz="1211878"/>
            <a:endParaRPr lang="pt-PT">
              <a:solidFill>
                <a:srgbClr val="FFFFFF"/>
              </a:solidFill>
            </a:endParaRPr>
          </a:p>
        </p:txBody>
      </p:sp>
      <p:sp>
        <p:nvSpPr>
          <p:cNvPr id="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4"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1C3996F3-32C2-40A2-A3C1-C194E7CE03E3}" type="datetime1">
              <a:rPr lang="fr-FR" smtClean="0">
                <a:solidFill>
                  <a:srgbClr val="000000"/>
                </a:solidFill>
              </a:rPr>
              <a:pPr defTabSz="1211878">
                <a:defRPr/>
              </a:pPr>
              <a:t>24/07/2023</a:t>
            </a:fld>
            <a:endParaRPr lang="en-GB">
              <a:solidFill>
                <a:srgbClr val="000000"/>
              </a:solidFill>
            </a:endParaRPr>
          </a:p>
        </p:txBody>
      </p:sp>
      <p:sp>
        <p:nvSpPr>
          <p:cNvPr id="5"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Tree>
    <p:extLst>
      <p:ext uri="{BB962C8B-B14F-4D97-AF65-F5344CB8AC3E}">
        <p14:creationId xmlns:p14="http://schemas.microsoft.com/office/powerpoint/2010/main" val="13455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21244" y="608365"/>
            <a:ext cx="692237" cy="0"/>
          </a:xfrm>
          <a:prstGeom prst="line">
            <a:avLst/>
          </a:prstGeom>
          <a:ln>
            <a:solidFill>
              <a:srgbClr val="00915A"/>
            </a:solidFill>
          </a:ln>
        </p:spPr>
        <p:style>
          <a:lnRef idx="1">
            <a:schemeClr val="accent1"/>
          </a:lnRef>
          <a:fillRef idx="0">
            <a:schemeClr val="accent1"/>
          </a:fillRef>
          <a:effectRef idx="0">
            <a:schemeClr val="accent1"/>
          </a:effectRef>
          <a:fontRef idx="minor">
            <a:schemeClr val="tx1"/>
          </a:fontRef>
        </p:style>
      </p:cxnSp>
      <p:sp>
        <p:nvSpPr>
          <p:cNvPr id="4" name="Sous-titre 2"/>
          <p:cNvSpPr>
            <a:spLocks noGrp="1"/>
          </p:cNvSpPr>
          <p:nvPr>
            <p:ph type="subTitle" idx="1" hasCustomPrompt="1"/>
          </p:nvPr>
        </p:nvSpPr>
        <p:spPr>
          <a:xfrm>
            <a:off x="381054" y="163356"/>
            <a:ext cx="7063300" cy="432100"/>
          </a:xfrm>
          <a:prstGeom prst="rect">
            <a:avLst/>
          </a:prstGeom>
        </p:spPr>
        <p:txBody>
          <a:bodyPr lIns="91425" tIns="45712" rIns="91425" bIns="45712" anchor="ctr">
            <a:noAutofit/>
          </a:bodyPr>
          <a:lstStyle>
            <a:lvl1pPr marL="0" indent="0" algn="l">
              <a:buNone/>
              <a:defRPr sz="2400" b="1" cap="all" spc="300" baseline="0">
                <a:solidFill>
                  <a:schemeClr val="tx2"/>
                </a:solidFill>
                <a:latin typeface="BNPP Sans Condensed" panose="02000000000000000000" pitchFamily="2" charset="0"/>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en-GB" noProof="0"/>
              <a:t>INSERT TITLE</a:t>
            </a:r>
          </a:p>
        </p:txBody>
      </p:sp>
    </p:spTree>
    <p:extLst>
      <p:ext uri="{BB962C8B-B14F-4D97-AF65-F5344CB8AC3E}">
        <p14:creationId xmlns:p14="http://schemas.microsoft.com/office/powerpoint/2010/main" val="291797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9" name="Connecteur droit 8"/>
          <p:cNvCxnSpPr/>
          <p:nvPr userDrawn="1"/>
        </p:nvCxnSpPr>
        <p:spPr>
          <a:xfrm>
            <a:off x="454155"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867128"/>
            <a:ext cx="12122150" cy="52484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rtlCol="0" anchor="ctr"/>
          <a:lstStyle/>
          <a:p>
            <a:pPr algn="ctr" defTabSz="1211878"/>
            <a:endParaRPr lang="pt-PT">
              <a:solidFill>
                <a:srgbClr val="FFFFFF"/>
              </a:solidFill>
            </a:endParaRPr>
          </a:p>
        </p:txBody>
      </p:sp>
      <p:sp>
        <p:nvSpPr>
          <p:cNvPr id="12" name="Titre 9"/>
          <p:cNvSpPr>
            <a:spLocks noGrp="1"/>
          </p:cNvSpPr>
          <p:nvPr>
            <p:ph type="title" hasCustomPrompt="1"/>
          </p:nvPr>
        </p:nvSpPr>
        <p:spPr>
          <a:xfrm>
            <a:off x="454155" y="99048"/>
            <a:ext cx="11215375" cy="745837"/>
          </a:xfrm>
        </p:spPr>
        <p:txBody>
          <a:bodyPr>
            <a:normAutofit/>
          </a:bodyPr>
          <a:lstStyle>
            <a:lvl1pPr>
              <a:defRPr sz="3600" baseline="0"/>
            </a:lvl1pPr>
          </a:lstStyle>
          <a:p>
            <a:r>
              <a:rPr lang="en-GB" noProof="0"/>
              <a:t>CLICK TO ADD TITLE</a:t>
            </a:r>
          </a:p>
        </p:txBody>
      </p:sp>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6"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6F419C9D-6B96-4D80-85F4-F3106823BCF7}" type="datetime1">
              <a:rPr lang="fr-FR" smtClean="0">
                <a:solidFill>
                  <a:srgbClr val="000000"/>
                </a:solidFill>
              </a:rPr>
              <a:pPr defTabSz="1211878">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spTree>
    <p:extLst>
      <p:ext uri="{BB962C8B-B14F-4D97-AF65-F5344CB8AC3E}">
        <p14:creationId xmlns:p14="http://schemas.microsoft.com/office/powerpoint/2010/main" val="13624688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082159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2"/>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bg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38872722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2"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2283828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39" y="5083547"/>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377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8" y="4"/>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7"/>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878">
              <a:solidFill>
                <a:srgbClr val="000000"/>
              </a:solidFill>
            </a:endParaRPr>
          </a:p>
        </p:txBody>
      </p:sp>
      <p:sp>
        <p:nvSpPr>
          <p:cNvPr id="14" name="Rectangle 13"/>
          <p:cNvSpPr/>
          <p:nvPr userDrawn="1"/>
        </p:nvSpPr>
        <p:spPr>
          <a:xfrm>
            <a:off x="1455536"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endParaRPr lang="fr-FR" sz="1286">
              <a:solidFill>
                <a:srgbClr val="43B02A"/>
              </a:solidFill>
            </a:endParaRPr>
          </a:p>
        </p:txBody>
      </p:sp>
      <p:sp>
        <p:nvSpPr>
          <p:cNvPr id="15" name="Titre 1"/>
          <p:cNvSpPr>
            <a:spLocks noGrp="1"/>
          </p:cNvSpPr>
          <p:nvPr>
            <p:ph type="ctrTitle" hasCustomPrompt="1"/>
          </p:nvPr>
        </p:nvSpPr>
        <p:spPr>
          <a:xfrm>
            <a:off x="517292" y="478939"/>
            <a:ext cx="7064085" cy="1334985"/>
          </a:xfrm>
        </p:spPr>
        <p:txBody>
          <a:bodyPr anchor="t">
            <a:noAutofit/>
          </a:bodyPr>
          <a:lstStyle>
            <a:lvl1pPr algn="l">
              <a:lnSpc>
                <a:spcPct val="85000"/>
              </a:lnSpc>
              <a:defRPr sz="4744"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66" cap="all" baseline="0">
                <a:solidFill>
                  <a:schemeClr val="tx1"/>
                </a:solidFill>
                <a:latin typeface="+mj-lt"/>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9"/>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38" b="0" cap="all" baseline="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38" b="0">
                <a:solidFill>
                  <a:schemeClr val="bg1"/>
                </a:solidFill>
              </a:defRPr>
            </a:lvl1pPr>
            <a:lvl2pPr marL="600246" indent="0">
              <a:buNone/>
              <a:defRPr sz="2668" b="1"/>
            </a:lvl2pPr>
            <a:lvl3pPr marL="1200490" indent="0">
              <a:buNone/>
              <a:defRPr sz="2372" b="1"/>
            </a:lvl3pPr>
            <a:lvl4pPr marL="1800738" indent="0">
              <a:buNone/>
              <a:defRPr sz="2076" b="1"/>
            </a:lvl4pPr>
            <a:lvl5pPr marL="2400982" indent="0">
              <a:buNone/>
              <a:defRPr sz="2076" b="1"/>
            </a:lvl5pPr>
            <a:lvl6pPr marL="3001228" indent="0">
              <a:buNone/>
              <a:defRPr sz="2076" b="1"/>
            </a:lvl6pPr>
            <a:lvl7pPr marL="3601472" indent="0">
              <a:buNone/>
              <a:defRPr sz="2076" b="1"/>
            </a:lvl7pPr>
            <a:lvl8pPr marL="4201719" indent="0">
              <a:buNone/>
              <a:defRPr sz="2076" b="1"/>
            </a:lvl8pPr>
            <a:lvl9pPr marL="4801965" indent="0">
              <a:buNone/>
              <a:defRPr sz="2076" b="1"/>
            </a:lvl9pPr>
          </a:lstStyle>
          <a:p>
            <a:r>
              <a:rPr lang="en-GB" noProof="0"/>
              <a:t>Location, 00/00/2015</a:t>
            </a:r>
          </a:p>
        </p:txBody>
      </p:sp>
    </p:spTree>
    <p:extLst>
      <p:ext uri="{BB962C8B-B14F-4D97-AF65-F5344CB8AC3E}">
        <p14:creationId xmlns:p14="http://schemas.microsoft.com/office/powerpoint/2010/main" val="2480101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7" y="6395179"/>
            <a:ext cx="641574" cy="180042"/>
          </a:xfrm>
          <a:prstGeom prst="rect">
            <a:avLst/>
          </a:prstGeom>
        </p:spPr>
        <p:txBody>
          <a:bodyPr/>
          <a:lstStyle/>
          <a:p>
            <a:pPr>
              <a:defRPr/>
            </a:pPr>
            <a:fld id="{7445D0CB-CC48-4E22-B5DA-FB5854E33DC7}" type="datetime1">
              <a:rPr lang="fr-FR" smtClean="0">
                <a:solidFill>
                  <a:srgbClr val="000000"/>
                </a:solidFill>
              </a:rPr>
              <a:pPr>
                <a:defRPr/>
              </a:pPr>
              <a:t>24/07/2023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7"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marL="231345" defTabSz="1200490">
              <a:lnSpc>
                <a:spcPct val="120000"/>
              </a:lnSpc>
            </a:pPr>
            <a:r>
              <a:rPr lang="en-GB" sz="1582" b="1" u="sng">
                <a:solidFill>
                  <a:srgbClr val="000000"/>
                </a:solidFill>
              </a:rPr>
              <a:t>HOW TO INSERT A PICTURE ON A SLIDE WITH SEVERAL SHAPES?</a:t>
            </a:r>
          </a:p>
          <a:p>
            <a:pPr marL="231345" defTabSz="1200490">
              <a:lnSpc>
                <a:spcPct val="120000"/>
              </a:lnSpc>
            </a:pPr>
            <a:endParaRPr lang="en-GB" sz="1582" u="sng">
              <a:solidFill>
                <a:srgbClr val="000000"/>
              </a:solidFill>
            </a:endParaRP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rPr>
              <a:t>View </a:t>
            </a:r>
            <a:r>
              <a:rPr lang="en-GB" sz="1582">
                <a:solidFill>
                  <a:srgbClr val="000000"/>
                </a:solidFill>
                <a:sym typeface="Wingdings 3"/>
              </a:rPr>
              <a:t> Slide Master</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Choose slide Title with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Insert your picture</a:t>
            </a:r>
          </a:p>
          <a:p>
            <a:pPr marL="473111" indent="-241765" defTabSz="1200490">
              <a:lnSpc>
                <a:spcPct val="120000"/>
              </a:lnSpc>
              <a:buFont typeface="Courier New" panose="02070309020205020404" pitchFamily="49" charset="0"/>
              <a:buChar char="o"/>
              <a:tabLst>
                <a:tab pos="2115449" algn="l"/>
              </a:tabLst>
            </a:pPr>
            <a:r>
              <a:rPr lang="en-GB" sz="1582">
                <a:solidFill>
                  <a:srgbClr val="000000"/>
                </a:solidFill>
                <a:sym typeface="Wingdings 3"/>
              </a:rPr>
              <a:t>Right click on picture, choose Send Backward</a:t>
            </a:r>
          </a:p>
          <a:p>
            <a:pPr marL="473111" indent="-241765" defTabSz="1200490">
              <a:lnSpc>
                <a:spcPct val="120000"/>
              </a:lnSpc>
              <a:buFont typeface="Courier New" panose="02070309020205020404" pitchFamily="49" charset="0"/>
              <a:buChar char="o"/>
              <a:tabLst>
                <a:tab pos="2115449" algn="l"/>
              </a:tabLst>
              <a:defRPr/>
            </a:pPr>
            <a:r>
              <a:rPr lang="en-GB" sz="1582">
                <a:solidFill>
                  <a:srgbClr val="000000"/>
                </a:solidFill>
                <a:sym typeface="Wingdings 3"/>
              </a:rPr>
              <a:t>Delete the slide with text</a:t>
            </a:r>
            <a:br>
              <a:rPr lang="en-GB" sz="1582">
                <a:solidFill>
                  <a:srgbClr val="000000"/>
                </a:solidFill>
                <a:sym typeface="Wingdings 3"/>
              </a:rPr>
            </a:br>
            <a:r>
              <a:rPr lang="en-GB" sz="1582">
                <a:solidFill>
                  <a:srgbClr val="000000"/>
                </a:solidFill>
                <a:sym typeface="Wingdings 3"/>
              </a:rPr>
              <a:t>(just to show right place and size for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To create many same slides with different pictures: </a:t>
            </a:r>
          </a:p>
          <a:p>
            <a:pPr marL="231345" defTabSz="1200490">
              <a:lnSpc>
                <a:spcPct val="120000"/>
              </a:lnSpc>
              <a:buFont typeface="Courier New" panose="02070309020205020404" pitchFamily="49" charset="0"/>
              <a:buNone/>
            </a:pPr>
            <a:r>
              <a:rPr lang="en-GB" sz="1582">
                <a:solidFill>
                  <a:srgbClr val="000000"/>
                </a:solidFill>
                <a:sym typeface="Wingdings 3"/>
              </a:rPr>
              <a:t>copy/paste this slide and change the picture</a:t>
            </a:r>
          </a:p>
          <a:p>
            <a:pPr marL="231345" defTabSz="1200490">
              <a:lnSpc>
                <a:spcPct val="120000"/>
              </a:lnSpc>
              <a:buFont typeface="Courier New" panose="02070309020205020404" pitchFamily="49" charset="0"/>
              <a:buNone/>
            </a:pPr>
            <a:endParaRPr lang="en-GB" sz="1582">
              <a:solidFill>
                <a:srgbClr val="000000"/>
              </a:solidFill>
              <a:sym typeface="Wingdings 3"/>
            </a:endParaRPr>
          </a:p>
          <a:p>
            <a:pPr marL="231345" defTabSz="1200490">
              <a:lnSpc>
                <a:spcPct val="120000"/>
              </a:lnSpc>
              <a:buFont typeface="Courier New" panose="02070309020205020404" pitchFamily="49" charset="0"/>
              <a:buNone/>
            </a:pPr>
            <a:r>
              <a:rPr lang="en-GB" sz="1582">
                <a:solidFill>
                  <a:srgbClr val="000000"/>
                </a:solidFill>
                <a:sym typeface="Wingdings 3"/>
              </a:rPr>
              <a:t>ATTENTION : do not insert the picture with Format Background</a:t>
            </a:r>
            <a:endParaRPr lang="en-GB" sz="1582">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5"/>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3" y="1896374"/>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4"/>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2"/>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7" y="4621477"/>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34" tIns="118143" rIns="120034" bIns="118143" numCol="1" spcCol="0" rtlCol="0" fromWordArt="0" anchor="ctr" anchorCtr="0" forceAA="0" compatLnSpc="1">
            <a:prstTxWarp prst="textNoShape">
              <a:avLst/>
            </a:prstTxWarp>
            <a:noAutofit/>
          </a:bodyPr>
          <a:lstStyle/>
          <a:p>
            <a:pPr algn="ctr" defTabSz="1200490"/>
            <a:r>
              <a:rPr lang="en-GB" sz="1780" b="1">
                <a:solidFill>
                  <a:srgbClr val="D0DF00"/>
                </a:solidFill>
                <a:sym typeface="Wingdings 3"/>
              </a:rPr>
              <a:t></a:t>
            </a:r>
            <a:r>
              <a:rPr lang="en-GB" sz="1878">
                <a:solidFill>
                  <a:srgbClr val="FFFFFF"/>
                </a:solidFill>
                <a:sym typeface="Wingdings 3"/>
              </a:rPr>
              <a:t>   </a:t>
            </a:r>
            <a:r>
              <a:rPr lang="en-GB" sz="1878">
                <a:solidFill>
                  <a:srgbClr val="FFFFFF"/>
                </a:solidFill>
              </a:rPr>
              <a:t>NOT TO DO</a:t>
            </a:r>
            <a:r>
              <a:rPr lang="en-GB" sz="1780" b="1">
                <a:solidFill>
                  <a:srgbClr val="D0DF00"/>
                </a:solidFill>
                <a:sym typeface="Wingdings 3"/>
              </a:rPr>
              <a:t></a:t>
            </a:r>
            <a:endParaRPr lang="en-GB" sz="1780">
              <a:solidFill>
                <a:srgbClr val="D0DF00"/>
              </a:solidFill>
            </a:endParaRPr>
          </a:p>
        </p:txBody>
      </p:sp>
    </p:spTree>
    <p:extLst>
      <p:ext uri="{BB962C8B-B14F-4D97-AF65-F5344CB8AC3E}">
        <p14:creationId xmlns:p14="http://schemas.microsoft.com/office/powerpoint/2010/main" val="1007379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2677508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B50A7BB-9BBE-4B83-8906-44C483554B2B}"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46119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5"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5"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5"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7"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29" name="ZoneTexte 12"/>
          <p:cNvSpPr txBox="1"/>
          <p:nvPr userDrawn="1"/>
        </p:nvSpPr>
        <p:spPr>
          <a:xfrm>
            <a:off x="6768357"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78"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7" y="1979864"/>
            <a:ext cx="4894133" cy="584910"/>
          </a:xfrm>
          <a:prstGeom prst="rect">
            <a:avLst/>
          </a:prstGeom>
        </p:spPr>
        <p:txBody>
          <a:bodyPr>
            <a:spAutoFit/>
          </a:bodyPr>
          <a:lstStyle>
            <a:lvl1pPr>
              <a:defRPr lang="en-US" sz="1582"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7" y="3507965"/>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7" y="4894247"/>
            <a:ext cx="4894133" cy="949454"/>
          </a:xfrm>
          <a:prstGeom prst="rect">
            <a:avLst/>
          </a:prstGeom>
        </p:spPr>
        <p:txBody>
          <a:bodyPr>
            <a:spAutoFit/>
          </a:bodyPr>
          <a:lstStyle>
            <a:lvl1pPr>
              <a:defRPr lang="en-US" sz="1384"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1"/>
            <a:ext cx="1860476" cy="363859"/>
          </a:xfrm>
          <a:prstGeom prst="rect">
            <a:avLst/>
          </a:prstGeom>
        </p:spPr>
        <p:txBody>
          <a:bodyPr/>
          <a:lstStyle>
            <a:lvl1pPr>
              <a:defRPr lang="en-US" sz="178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6"/>
            <a:ext cx="1860476" cy="363859"/>
          </a:xfrm>
          <a:prstGeom prst="rect">
            <a:avLst/>
          </a:prstGeom>
        </p:spPr>
        <p:txBody>
          <a:bodyPr/>
          <a:lstStyle>
            <a:lvl1pPr>
              <a:defRPr lang="en-US" sz="178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4565996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FE03938-2984-499C-9153-3A672E0FDDEF}"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4383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858213"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6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D9EE16E-89E7-4896-B52E-4D2DAE59E69F}"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fr-FR" sz="1384">
              <a:solidFill>
                <a:schemeClr val="tx1"/>
              </a:solidFill>
            </a:endParaRPr>
          </a:p>
        </p:txBody>
      </p:sp>
      <p:sp>
        <p:nvSpPr>
          <p:cNvPr id="15" name="Espace réservé pour une image  15"/>
          <p:cNvSpPr>
            <a:spLocks noGrp="1"/>
          </p:cNvSpPr>
          <p:nvPr>
            <p:ph type="pic" sz="quarter" idx="13"/>
          </p:nvPr>
        </p:nvSpPr>
        <p:spPr>
          <a:xfrm>
            <a:off x="2"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5"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3" y="2349881"/>
            <a:ext cx="6096971"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7" y="2349881"/>
            <a:ext cx="6030295" cy="1669562"/>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71503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6DF22904-CF6D-4AD9-B805-1AF200B4FE68}"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13" name="ZoneTexte 12"/>
          <p:cNvSpPr txBox="1"/>
          <p:nvPr userDrawn="1"/>
        </p:nvSpPr>
        <p:spPr>
          <a:xfrm>
            <a:off x="606555" y="1998020"/>
            <a:ext cx="1646480" cy="936104"/>
          </a:xfrm>
          <a:prstGeom prst="rect">
            <a:avLst/>
          </a:prstGeom>
          <a:noFill/>
        </p:spPr>
        <p:txBody>
          <a:bodyPr wrap="square" rtlCol="0">
            <a:normAutofit fontScale="92500" lnSpcReduction="10000"/>
          </a:bodyPr>
          <a:lstStyle/>
          <a:p>
            <a:pPr defTabSz="1072647"/>
            <a:endParaRPr lang="fr-FR" sz="6523">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7"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033205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4272B41D-9071-42C5-818E-03F88C9BC547}"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3" name="Picture Placeholder 5"/>
          <p:cNvSpPr>
            <a:spLocks noGrp="1"/>
          </p:cNvSpPr>
          <p:nvPr>
            <p:ph type="pic" sz="quarter" idx="11"/>
          </p:nvPr>
        </p:nvSpPr>
        <p:spPr>
          <a:xfrm>
            <a:off x="2668934"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5" name="Picture Placeholder 5"/>
          <p:cNvSpPr>
            <a:spLocks noGrp="1"/>
          </p:cNvSpPr>
          <p:nvPr>
            <p:ph type="pic" sz="quarter" idx="13"/>
          </p:nvPr>
        </p:nvSpPr>
        <p:spPr>
          <a:xfrm>
            <a:off x="6390226"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38"/>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38"/>
            </a:lvl1pPr>
          </a:lstStyle>
          <a:p>
            <a:endParaRPr lang="en-GB"/>
          </a:p>
        </p:txBody>
      </p:sp>
    </p:spTree>
    <p:extLst>
      <p:ext uri="{BB962C8B-B14F-4D97-AF65-F5344CB8AC3E}">
        <p14:creationId xmlns:p14="http://schemas.microsoft.com/office/powerpoint/2010/main" val="5218071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7B0B7C66-6775-4F45-9B5F-78BBAA1BD6D5}"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890528"/>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2021147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2" y="279626"/>
            <a:ext cx="6038893" cy="432100"/>
          </a:xfrm>
          <a:prstGeom prst="rect">
            <a:avLst/>
          </a:prstGeom>
        </p:spPr>
        <p:txBody>
          <a:bodyPr lIns="0" anchor="ctr">
            <a:noAutofit/>
          </a:bodyPr>
          <a:lstStyle>
            <a:lvl1pPr marL="0" indent="0" algn="l">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2EB61764-238B-4176-A047-84E6E7DEFAA7}"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1" y="2"/>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19429957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TITLE AND VISUA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0"/>
            <a:ext cx="12122150" cy="5084763"/>
          </a:xfrm>
          <a:prstGeom prst="rect">
            <a:avLst/>
          </a:prstGeom>
        </p:spPr>
        <p:txBody>
          <a:bodyPr/>
          <a:lstStyle/>
          <a:p>
            <a:endParaRPr lang="fr-FR"/>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bg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10420792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TITLE AND VISUAL">
    <p:spTree>
      <p:nvGrpSpPr>
        <p:cNvPr id="1" name=""/>
        <p:cNvGrpSpPr/>
        <p:nvPr/>
      </p:nvGrpSpPr>
      <p:grpSpPr>
        <a:xfrm>
          <a:off x="0" y="0"/>
          <a:ext cx="0" cy="0"/>
          <a:chOff x="0" y="0"/>
          <a:chExt cx="0" cy="0"/>
        </a:xfrm>
      </p:grpSpPr>
      <p:pic>
        <p:nvPicPr>
          <p:cNvPr id="13"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flipH="1">
            <a:off x="0" y="1"/>
            <a:ext cx="12122150" cy="681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bg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bg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29586054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AND VISUAL">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endParaRPr lang="en-GB"/>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2"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tx1"/>
                </a:solidFill>
              </a:defRPr>
            </a:lvl1pPr>
          </a:lstStyle>
          <a:p>
            <a:r>
              <a:rPr lang="en-GB" noProof="0"/>
              <a:t>presentation title </a:t>
            </a:r>
            <a:br>
              <a:rPr lang="en-GB" noProof="0"/>
            </a:br>
            <a:r>
              <a:rPr lang="en-GB" noProof="0"/>
              <a:t>on multi-lines</a:t>
            </a:r>
          </a:p>
        </p:txBody>
      </p:sp>
      <p:sp>
        <p:nvSpPr>
          <p:cNvPr id="3" name="Sous-titre 2"/>
          <p:cNvSpPr>
            <a:spLocks noGrp="1"/>
          </p:cNvSpPr>
          <p:nvPr>
            <p:ph type="subTitle" idx="1" hasCustomPrompt="1"/>
          </p:nvPr>
        </p:nvSpPr>
        <p:spPr>
          <a:xfrm>
            <a:off x="517290" y="1800794"/>
            <a:ext cx="7063300" cy="432100"/>
          </a:xfrm>
          <a:prstGeom prst="rect">
            <a:avLst/>
          </a:prstGeom>
        </p:spPr>
        <p:txBody>
          <a:bodyPr lIns="0" anchor="ctr">
            <a:noAutofit/>
          </a:bodyPr>
          <a:lstStyle>
            <a:lvl1pPr marL="0" indent="0" algn="l">
              <a:buNone/>
              <a:defRPr sz="2783" cap="all" baseline="0">
                <a:solidFill>
                  <a:schemeClr val="tx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r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r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15934880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122150" cy="5083545"/>
          </a:xfrm>
          <a:prstGeom prst="rect">
            <a:avLst/>
          </a:prstGeom>
          <a:solidFill>
            <a:schemeClr val="bg1">
              <a:lumMod val="95000"/>
            </a:schemeClr>
          </a:solidFill>
        </p:spPr>
        <p:txBody>
          <a:bodyPr/>
          <a:lstStyle/>
          <a:p>
            <a:endParaRPr lang="en-GB"/>
          </a:p>
        </p:txBody>
      </p:sp>
      <p:sp>
        <p:nvSpPr>
          <p:cNvPr id="21" name="Rectangle 20"/>
          <p:cNvSpPr/>
          <p:nvPr userDrawn="1"/>
        </p:nvSpPr>
        <p:spPr>
          <a:xfrm>
            <a:off x="-12840" y="5083546"/>
            <a:ext cx="12134991"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831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LIGHT">
    <p:spTree>
      <p:nvGrpSpPr>
        <p:cNvPr id="1" name=""/>
        <p:cNvGrpSpPr/>
        <p:nvPr/>
      </p:nvGrpSpPr>
      <p:grpSpPr>
        <a:xfrm>
          <a:off x="0" y="0"/>
          <a:ext cx="0" cy="0"/>
          <a:chOff x="0" y="0"/>
          <a:chExt cx="0" cy="0"/>
        </a:xfrm>
      </p:grpSpPr>
      <p:pic>
        <p:nvPicPr>
          <p:cNvPr id="11" name="Picture 2" descr="C:\Users\ChristineB\Seenk-D\BNPP\2015-05\fond.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4957" y="3"/>
            <a:ext cx="12122151" cy="68595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5083546"/>
            <a:ext cx="12127105" cy="1776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889">
              <a:solidFill>
                <a:srgbClr val="000000"/>
              </a:solidFill>
            </a:endParaRPr>
          </a:p>
        </p:txBody>
      </p:sp>
      <p:sp>
        <p:nvSpPr>
          <p:cNvPr id="14" name="Rectangle 13"/>
          <p:cNvSpPr/>
          <p:nvPr userDrawn="1"/>
        </p:nvSpPr>
        <p:spPr>
          <a:xfrm>
            <a:off x="1455535" y="4783401"/>
            <a:ext cx="4629325" cy="60346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endParaRPr lang="fr-FR" sz="1293">
              <a:solidFill>
                <a:srgbClr val="43B02A"/>
              </a:solidFill>
            </a:endParaRPr>
          </a:p>
        </p:txBody>
      </p:sp>
      <p:sp>
        <p:nvSpPr>
          <p:cNvPr id="15" name="Titre 1"/>
          <p:cNvSpPr>
            <a:spLocks noGrp="1"/>
          </p:cNvSpPr>
          <p:nvPr>
            <p:ph type="ctrTitle" hasCustomPrompt="1"/>
          </p:nvPr>
        </p:nvSpPr>
        <p:spPr>
          <a:xfrm>
            <a:off x="517291" y="478938"/>
            <a:ext cx="7064085" cy="1334985"/>
          </a:xfrm>
        </p:spPr>
        <p:txBody>
          <a:bodyPr anchor="t">
            <a:noAutofit/>
          </a:bodyPr>
          <a:lstStyle>
            <a:lvl1pPr algn="l">
              <a:lnSpc>
                <a:spcPct val="85000"/>
              </a:lnSpc>
              <a:defRPr sz="4772" b="1" cap="all" spc="0" baseline="0">
                <a:solidFill>
                  <a:schemeClr val="tx1"/>
                </a:solidFill>
              </a:defRPr>
            </a:lvl1pPr>
          </a:lstStyle>
          <a:p>
            <a:r>
              <a:rPr lang="en-GB" noProof="0"/>
              <a:t>presentation title </a:t>
            </a:r>
            <a:br>
              <a:rPr lang="en-GB" noProof="0"/>
            </a:br>
            <a:r>
              <a:rPr lang="en-GB" noProof="0"/>
              <a:t>on multi-lines</a:t>
            </a:r>
          </a:p>
        </p:txBody>
      </p:sp>
      <p:sp>
        <p:nvSpPr>
          <p:cNvPr id="16" name="Sous-titre 2"/>
          <p:cNvSpPr>
            <a:spLocks noGrp="1"/>
          </p:cNvSpPr>
          <p:nvPr>
            <p:ph type="subTitle" idx="1" hasCustomPrompt="1"/>
          </p:nvPr>
        </p:nvSpPr>
        <p:spPr>
          <a:xfrm>
            <a:off x="517290" y="1800794"/>
            <a:ext cx="7063300" cy="432100"/>
          </a:xfrm>
          <a:prstGeom prst="rect">
            <a:avLst/>
          </a:prstGeom>
        </p:spPr>
        <p:txBody>
          <a:bodyPr lIns="0" rIns="0" anchor="ctr">
            <a:noAutofit/>
          </a:bodyPr>
          <a:lstStyle>
            <a:lvl1pPr marL="0" indent="0" algn="l">
              <a:buNone/>
              <a:defRPr sz="2783" cap="all" baseline="0">
                <a:solidFill>
                  <a:schemeClr val="tx1"/>
                </a:solidFill>
                <a:latin typeface="+mj-lt"/>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subtitle</a:t>
            </a:r>
          </a:p>
        </p:txBody>
      </p:sp>
      <p:pic>
        <p:nvPicPr>
          <p:cNvPr id="1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812393" y="5894322"/>
            <a:ext cx="3846770" cy="29267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8281" y="5645898"/>
            <a:ext cx="3923544" cy="8170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Espace réservé du texte 2"/>
          <p:cNvSpPr>
            <a:spLocks noGrp="1"/>
          </p:cNvSpPr>
          <p:nvPr>
            <p:ph type="body" idx="13" hasCustomPrompt="1"/>
          </p:nvPr>
        </p:nvSpPr>
        <p:spPr>
          <a:xfrm>
            <a:off x="1632005" y="4872888"/>
            <a:ext cx="4199800" cy="216050"/>
          </a:xfrm>
          <a:prstGeom prst="rect">
            <a:avLst/>
          </a:prstGeom>
        </p:spPr>
        <p:txBody>
          <a:bodyPr lIns="0" anchor="ctr">
            <a:normAutofit/>
          </a:bodyPr>
          <a:lstStyle>
            <a:lvl1pPr marL="0" indent="0" algn="l">
              <a:buNone/>
              <a:defRPr sz="1044" b="0" cap="all" baseline="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author’s name</a:t>
            </a:r>
          </a:p>
        </p:txBody>
      </p:sp>
      <p:sp>
        <p:nvSpPr>
          <p:cNvPr id="20" name="Espace réservé du texte 2"/>
          <p:cNvSpPr>
            <a:spLocks noGrp="1"/>
          </p:cNvSpPr>
          <p:nvPr>
            <p:ph type="body" idx="14" hasCustomPrompt="1"/>
          </p:nvPr>
        </p:nvSpPr>
        <p:spPr>
          <a:xfrm>
            <a:off x="1632005" y="5096460"/>
            <a:ext cx="4199800" cy="216050"/>
          </a:xfrm>
          <a:prstGeom prst="rect">
            <a:avLst/>
          </a:prstGeom>
        </p:spPr>
        <p:txBody>
          <a:bodyPr lIns="0" anchor="ctr">
            <a:noAutofit/>
          </a:bodyPr>
          <a:lstStyle>
            <a:lvl1pPr marL="0" indent="0" algn="l">
              <a:buNone/>
              <a:defRPr sz="1044" b="0">
                <a:solidFill>
                  <a:schemeClr val="bg1"/>
                </a:solidFill>
              </a:defRPr>
            </a:lvl1pPr>
            <a:lvl2pPr marL="603808" indent="0">
              <a:buNone/>
              <a:defRPr sz="2684" b="1"/>
            </a:lvl2pPr>
            <a:lvl3pPr marL="1207614" indent="0">
              <a:buNone/>
              <a:defRPr sz="2386" b="1"/>
            </a:lvl3pPr>
            <a:lvl4pPr marL="1811423" indent="0">
              <a:buNone/>
              <a:defRPr sz="2088" b="1"/>
            </a:lvl4pPr>
            <a:lvl5pPr marL="2415229" indent="0">
              <a:buNone/>
              <a:defRPr sz="2088" b="1"/>
            </a:lvl5pPr>
            <a:lvl6pPr marL="3019037" indent="0">
              <a:buNone/>
              <a:defRPr sz="2088" b="1"/>
            </a:lvl6pPr>
            <a:lvl7pPr marL="3622843" indent="0">
              <a:buNone/>
              <a:defRPr sz="2088" b="1"/>
            </a:lvl7pPr>
            <a:lvl8pPr marL="4226651" indent="0">
              <a:buNone/>
              <a:defRPr sz="2088" b="1"/>
            </a:lvl8pPr>
            <a:lvl9pPr marL="4830459" indent="0">
              <a:buNone/>
              <a:defRPr sz="2088" b="1"/>
            </a:lvl9pPr>
          </a:lstStyle>
          <a:p>
            <a:r>
              <a:rPr lang="en-GB" noProof="0"/>
              <a:t>Location, 00/00/2015</a:t>
            </a:r>
          </a:p>
        </p:txBody>
      </p:sp>
    </p:spTree>
    <p:extLst>
      <p:ext uri="{BB962C8B-B14F-4D97-AF65-F5344CB8AC3E}">
        <p14:creationId xmlns:p14="http://schemas.microsoft.com/office/powerpoint/2010/main" val="348592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4398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8005291" y="6395179"/>
            <a:ext cx="2672600" cy="180042"/>
          </a:xfrm>
          <a:prstGeom prst="rect">
            <a:avLst/>
          </a:prstGeom>
        </p:spPr>
        <p:txBody>
          <a:bodyPr/>
          <a:lstStyle/>
          <a:p>
            <a:pPr>
              <a:defRPr/>
            </a:pPr>
            <a:endParaRPr lang="en-GB">
              <a:solidFill>
                <a:srgbClr val="000000"/>
              </a:solidFill>
            </a:endParaRPr>
          </a:p>
        </p:txBody>
      </p:sp>
      <p:sp>
        <p:nvSpPr>
          <p:cNvPr id="4" name="Espace réservé de la date 3"/>
          <p:cNvSpPr>
            <a:spLocks noGrp="1"/>
          </p:cNvSpPr>
          <p:nvPr>
            <p:ph type="dt" sz="half" idx="11"/>
          </p:nvPr>
        </p:nvSpPr>
        <p:spPr>
          <a:xfrm>
            <a:off x="10748996" y="6395179"/>
            <a:ext cx="641574" cy="180042"/>
          </a:xfrm>
          <a:prstGeom prst="rect">
            <a:avLst/>
          </a:prstGeom>
        </p:spPr>
        <p:txBody>
          <a:bodyPr/>
          <a:lstStyle/>
          <a:p>
            <a:pPr>
              <a:defRPr/>
            </a:pPr>
            <a:fld id="{7445D0CB-CC48-4E22-B5DA-FB5854E33DC7}" type="datetime1">
              <a:rPr lang="fr-FR" smtClean="0">
                <a:solidFill>
                  <a:srgbClr val="000000"/>
                </a:solidFill>
              </a:rPr>
              <a:pPr>
                <a:defRPr/>
              </a:pPr>
              <a:t>24/07/2023</a:t>
            </a:fld>
            <a:endParaRPr lang="en-GB">
              <a:solidFill>
                <a:srgbClr val="000000"/>
              </a:solidFill>
            </a:endParaRPr>
          </a:p>
        </p:txBody>
      </p:sp>
      <p:sp>
        <p:nvSpPr>
          <p:cNvPr id="5" name="Espace réservé du numéro de diapositive 4"/>
          <p:cNvSpPr>
            <a:spLocks noGrp="1"/>
          </p:cNvSpPr>
          <p:nvPr>
            <p:ph type="sldNum" sz="quarter" idx="12"/>
          </p:nvPr>
        </p:nvSpPr>
        <p:spPr>
          <a:xfrm>
            <a:off x="11461676" y="6395179"/>
            <a:ext cx="238625" cy="180042"/>
          </a:xfrm>
          <a:prstGeom prst="rect">
            <a:avLst/>
          </a:prstGeom>
        </p:spPr>
        <p:txBody>
          <a:bodyPr/>
          <a:lstStyle/>
          <a:p>
            <a:pPr>
              <a:defRPr/>
            </a:pPr>
            <a:fld id="{276219AF-F5ED-455B-A512-B03AB3602319}" type="slidenum">
              <a:rPr lang="en-GB" smtClean="0">
                <a:solidFill>
                  <a:srgbClr val="000000"/>
                </a:solidFill>
              </a:rPr>
              <a:pPr>
                <a:defRPr/>
              </a:pPr>
              <a:t>‹#›</a:t>
            </a:fld>
            <a:endParaRPr lang="en-GB">
              <a:solidFill>
                <a:srgbClr val="000000"/>
              </a:solidFill>
            </a:endParaRPr>
          </a:p>
        </p:txBody>
      </p:sp>
      <p:sp>
        <p:nvSpPr>
          <p:cNvPr id="9" name="Rectangle 8"/>
          <p:cNvSpPr/>
          <p:nvPr userDrawn="1"/>
        </p:nvSpPr>
        <p:spPr>
          <a:xfrm>
            <a:off x="462285" y="332733"/>
            <a:ext cx="6171554" cy="4105406"/>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marL="232718" defTabSz="1207614">
              <a:lnSpc>
                <a:spcPct val="120000"/>
              </a:lnSpc>
            </a:pPr>
            <a:r>
              <a:rPr lang="en-GB" sz="1591" b="1" u="sng">
                <a:solidFill>
                  <a:srgbClr val="000000"/>
                </a:solidFill>
              </a:rPr>
              <a:t>HOW TO INSERT A PICTURE ON A SLIDE WITH SEVERAL SHAPES?</a:t>
            </a:r>
          </a:p>
          <a:p>
            <a:pPr marL="232718" defTabSz="1207614">
              <a:lnSpc>
                <a:spcPct val="120000"/>
              </a:lnSpc>
            </a:pPr>
            <a:endParaRPr lang="en-GB" sz="1591" u="sng">
              <a:solidFill>
                <a:srgbClr val="000000"/>
              </a:solidFill>
            </a:endParaRP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rPr>
              <a:t>View </a:t>
            </a:r>
            <a:r>
              <a:rPr lang="en-GB" sz="1591">
                <a:solidFill>
                  <a:srgbClr val="000000"/>
                </a:solidFill>
                <a:sym typeface="Wingdings 3"/>
              </a:rPr>
              <a:t> Slide Master</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Choose slide Title with picture</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Insert your picture</a:t>
            </a:r>
          </a:p>
          <a:p>
            <a:pPr marL="475918" indent="-243200" defTabSz="1207614">
              <a:lnSpc>
                <a:spcPct val="120000"/>
              </a:lnSpc>
              <a:buFont typeface="Courier New" panose="02070309020205020404" pitchFamily="49" charset="0"/>
              <a:buChar char="o"/>
              <a:tabLst>
                <a:tab pos="2128002" algn="l"/>
              </a:tabLst>
            </a:pPr>
            <a:r>
              <a:rPr lang="en-GB" sz="1591">
                <a:solidFill>
                  <a:srgbClr val="000000"/>
                </a:solidFill>
                <a:sym typeface="Wingdings 3"/>
              </a:rPr>
              <a:t>Right click on picture, choose Send Backward</a:t>
            </a:r>
          </a:p>
          <a:p>
            <a:pPr marL="475918" indent="-243200" defTabSz="1207614">
              <a:lnSpc>
                <a:spcPct val="120000"/>
              </a:lnSpc>
              <a:buFont typeface="Courier New" panose="02070309020205020404" pitchFamily="49" charset="0"/>
              <a:buChar char="o"/>
              <a:tabLst>
                <a:tab pos="2128002" algn="l"/>
              </a:tabLst>
              <a:defRPr/>
            </a:pPr>
            <a:r>
              <a:rPr lang="en-GB" sz="1591">
                <a:solidFill>
                  <a:srgbClr val="000000"/>
                </a:solidFill>
                <a:sym typeface="Wingdings 3"/>
              </a:rPr>
              <a:t>Delete the slide with text</a:t>
            </a:r>
            <a:br>
              <a:rPr lang="en-GB" sz="1591">
                <a:solidFill>
                  <a:srgbClr val="000000"/>
                </a:solidFill>
                <a:sym typeface="Wingdings 3"/>
              </a:rPr>
            </a:br>
            <a:r>
              <a:rPr lang="en-GB" sz="1591">
                <a:solidFill>
                  <a:srgbClr val="000000"/>
                </a:solidFill>
                <a:sym typeface="Wingdings 3"/>
              </a:rPr>
              <a:t>(just to show right place and size for the picture)</a:t>
            </a:r>
          </a:p>
          <a:p>
            <a:pPr marL="232718" defTabSz="1207614">
              <a:lnSpc>
                <a:spcPct val="120000"/>
              </a:lnSpc>
              <a:buFont typeface="Courier New" panose="02070309020205020404" pitchFamily="49" charset="0"/>
              <a:buNone/>
            </a:pPr>
            <a:endParaRPr lang="en-GB" sz="1591">
              <a:solidFill>
                <a:srgbClr val="000000"/>
              </a:solidFill>
              <a:sym typeface="Wingdings 3"/>
            </a:endParaRPr>
          </a:p>
          <a:p>
            <a:pPr marL="232718" defTabSz="1207614">
              <a:lnSpc>
                <a:spcPct val="120000"/>
              </a:lnSpc>
              <a:buFont typeface="Courier New" panose="02070309020205020404" pitchFamily="49" charset="0"/>
              <a:buNone/>
            </a:pPr>
            <a:r>
              <a:rPr lang="en-GB" sz="1591">
                <a:solidFill>
                  <a:srgbClr val="000000"/>
                </a:solidFill>
                <a:sym typeface="Wingdings 3"/>
              </a:rPr>
              <a:t>To create many same slides with different pictures: </a:t>
            </a:r>
          </a:p>
          <a:p>
            <a:pPr marL="232718" defTabSz="1207614">
              <a:lnSpc>
                <a:spcPct val="120000"/>
              </a:lnSpc>
              <a:buFont typeface="Courier New" panose="02070309020205020404" pitchFamily="49" charset="0"/>
              <a:buNone/>
            </a:pPr>
            <a:r>
              <a:rPr lang="en-GB" sz="1591">
                <a:solidFill>
                  <a:srgbClr val="000000"/>
                </a:solidFill>
                <a:sym typeface="Wingdings 3"/>
              </a:rPr>
              <a:t>copy/paste this slide and change the picture</a:t>
            </a:r>
          </a:p>
          <a:p>
            <a:pPr marL="232718" defTabSz="1207614">
              <a:lnSpc>
                <a:spcPct val="120000"/>
              </a:lnSpc>
              <a:buFont typeface="Courier New" panose="02070309020205020404" pitchFamily="49" charset="0"/>
              <a:buNone/>
            </a:pPr>
            <a:endParaRPr lang="en-GB" sz="1591">
              <a:solidFill>
                <a:srgbClr val="000000"/>
              </a:solidFill>
              <a:sym typeface="Wingdings 3"/>
            </a:endParaRPr>
          </a:p>
          <a:p>
            <a:pPr marL="232718" defTabSz="1207614">
              <a:lnSpc>
                <a:spcPct val="120000"/>
              </a:lnSpc>
              <a:buFont typeface="Courier New" panose="02070309020205020404" pitchFamily="49" charset="0"/>
              <a:buNone/>
            </a:pPr>
            <a:r>
              <a:rPr lang="en-GB" sz="1591">
                <a:solidFill>
                  <a:srgbClr val="000000"/>
                </a:solidFill>
                <a:sym typeface="Wingdings 3"/>
              </a:rPr>
              <a:t>ATTENTION : do not insert the picture with Format Background</a:t>
            </a:r>
            <a:endParaRPr lang="en-GB" sz="1591">
              <a:solidFill>
                <a:srgbClr val="000000"/>
              </a:solidFill>
            </a:endParaRPr>
          </a:p>
        </p:txBody>
      </p:sp>
      <p:pic>
        <p:nvPicPr>
          <p:cNvPr id="9220"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1209" y="332734"/>
            <a:ext cx="3469071" cy="71314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p:cNvGrpSpPr/>
          <p:nvPr userDrawn="1"/>
        </p:nvGrpSpPr>
        <p:grpSpPr>
          <a:xfrm>
            <a:off x="6824762" y="1896373"/>
            <a:ext cx="4805519" cy="4143738"/>
            <a:chOff x="4633595" y="1895912"/>
            <a:chExt cx="4402901" cy="3846138"/>
          </a:xfrm>
        </p:grpSpPr>
        <p:pic>
          <p:nvPicPr>
            <p:cNvPr id="9224" name="Picture 8"/>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226" name="Picture 10" descr="C:\Users\ChristineB\Desktop\Sans titre 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60733" y="3462203"/>
            <a:ext cx="2971276" cy="2227877"/>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588782" y="4785531"/>
            <a:ext cx="2100133" cy="12418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62286" y="4621476"/>
            <a:ext cx="2353130" cy="413549"/>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754" tIns="118852" rIns="120754" bIns="118852" numCol="1" spcCol="0" rtlCol="0" fromWordArt="0" anchor="ctr" anchorCtr="0" forceAA="0" compatLnSpc="1">
            <a:prstTxWarp prst="textNoShape">
              <a:avLst/>
            </a:prstTxWarp>
            <a:noAutofit/>
          </a:bodyPr>
          <a:lstStyle/>
          <a:p>
            <a:pPr algn="ctr" defTabSz="1207614"/>
            <a:r>
              <a:rPr lang="en-GB" sz="1790" b="1">
                <a:solidFill>
                  <a:srgbClr val="D0DF00"/>
                </a:solidFill>
                <a:sym typeface="Wingdings 3"/>
              </a:rPr>
              <a:t></a:t>
            </a:r>
            <a:r>
              <a:rPr lang="en-GB" sz="1889">
                <a:solidFill>
                  <a:srgbClr val="FFFFFF"/>
                </a:solidFill>
                <a:sym typeface="Wingdings 3"/>
              </a:rPr>
              <a:t>   </a:t>
            </a:r>
            <a:r>
              <a:rPr lang="en-GB" sz="1889">
                <a:solidFill>
                  <a:srgbClr val="FFFFFF"/>
                </a:solidFill>
              </a:rPr>
              <a:t>NOT TO DO</a:t>
            </a:r>
            <a:r>
              <a:rPr lang="en-GB" sz="1790" b="1">
                <a:solidFill>
                  <a:srgbClr val="D0DF00"/>
                </a:solidFill>
                <a:sym typeface="Wingdings 3"/>
              </a:rPr>
              <a:t></a:t>
            </a:r>
            <a:endParaRPr lang="en-GB" sz="1790">
              <a:solidFill>
                <a:srgbClr val="D0DF00"/>
              </a:solidFill>
            </a:endParaRPr>
          </a:p>
        </p:txBody>
      </p:sp>
    </p:spTree>
    <p:extLst>
      <p:ext uri="{BB962C8B-B14F-4D97-AF65-F5344CB8AC3E}">
        <p14:creationId xmlns:p14="http://schemas.microsoft.com/office/powerpoint/2010/main" val="40630906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DD1F3F5C-BCA1-4C76-94C3-D9C5011B564C}"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17473902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B50A7BB-9BBE-4B83-8906-44C483554B2B}"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61194"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461194"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22" name="Text Placeholder 21"/>
          <p:cNvSpPr>
            <a:spLocks noGrp="1"/>
          </p:cNvSpPr>
          <p:nvPr>
            <p:ph type="body" sz="quarter" idx="13" hasCustomPrompt="1"/>
          </p:nvPr>
        </p:nvSpPr>
        <p:spPr>
          <a:xfrm>
            <a:off x="1236539" y="1054072"/>
            <a:ext cx="4111749" cy="639146"/>
          </a:xfrm>
          <a:prstGeom prst="rect">
            <a:avLst/>
          </a:prstGeom>
        </p:spPr>
        <p:txBody>
          <a:bodyPr/>
          <a:lstStyle>
            <a:lvl1pPr>
              <a:defRPr lang="en-US" sz="1989"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23" name="Text Placeholder 21"/>
          <p:cNvSpPr>
            <a:spLocks noGrp="1"/>
          </p:cNvSpPr>
          <p:nvPr>
            <p:ph type="body" sz="quarter" idx="14" hasCustomPrompt="1"/>
          </p:nvPr>
        </p:nvSpPr>
        <p:spPr>
          <a:xfrm>
            <a:off x="461194" y="1979864"/>
            <a:ext cx="4894133" cy="584910"/>
          </a:xfrm>
          <a:prstGeom prst="rect">
            <a:avLst/>
          </a:prstGeom>
        </p:spPr>
        <p:txBody>
          <a:bodyPr>
            <a:spAutoFit/>
          </a:bodyPr>
          <a:lstStyle>
            <a:lvl1pPr>
              <a:defRPr lang="en-US" sz="1591"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4" name="Text Placeholder 21"/>
          <p:cNvSpPr>
            <a:spLocks noGrp="1"/>
          </p:cNvSpPr>
          <p:nvPr>
            <p:ph type="body" sz="quarter" idx="15" hasCustomPrompt="1"/>
          </p:nvPr>
        </p:nvSpPr>
        <p:spPr>
          <a:xfrm>
            <a:off x="461194" y="3507965"/>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5" name="Text Placeholder 21"/>
          <p:cNvSpPr>
            <a:spLocks noGrp="1"/>
          </p:cNvSpPr>
          <p:nvPr>
            <p:ph type="body" sz="quarter" idx="16" hasCustomPrompt="1"/>
          </p:nvPr>
        </p:nvSpPr>
        <p:spPr>
          <a:xfrm>
            <a:off x="461194" y="4894247"/>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26" name="Text Placeholder 21"/>
          <p:cNvSpPr>
            <a:spLocks noGrp="1"/>
          </p:cNvSpPr>
          <p:nvPr>
            <p:ph type="body" sz="quarter" idx="17" hasCustomPrompt="1"/>
          </p:nvPr>
        </p:nvSpPr>
        <p:spPr>
          <a:xfrm>
            <a:off x="461193" y="3136460"/>
            <a:ext cx="1860476" cy="363859"/>
          </a:xfrm>
          <a:prstGeom prst="rect">
            <a:avLst/>
          </a:prstGeom>
        </p:spPr>
        <p:txBody>
          <a:bodyPr/>
          <a:lstStyle>
            <a:lvl1pPr>
              <a:defRPr lang="en-US" sz="179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7" name="Text Placeholder 21"/>
          <p:cNvSpPr>
            <a:spLocks noGrp="1"/>
          </p:cNvSpPr>
          <p:nvPr>
            <p:ph type="body" sz="quarter" idx="18" hasCustomPrompt="1"/>
          </p:nvPr>
        </p:nvSpPr>
        <p:spPr>
          <a:xfrm>
            <a:off x="461193" y="4562545"/>
            <a:ext cx="1860476" cy="363859"/>
          </a:xfrm>
          <a:prstGeom prst="rect">
            <a:avLst/>
          </a:prstGeom>
        </p:spPr>
        <p:txBody>
          <a:bodyPr/>
          <a:lstStyle>
            <a:lvl1pPr>
              <a:defRPr lang="en-US" sz="179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28" name="ZoneTexte 4"/>
          <p:cNvSpPr txBox="1"/>
          <p:nvPr userDrawn="1"/>
        </p:nvSpPr>
        <p:spPr>
          <a:xfrm>
            <a:off x="6768356"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29" name="ZoneTexte 12"/>
          <p:cNvSpPr txBox="1"/>
          <p:nvPr userDrawn="1"/>
        </p:nvSpPr>
        <p:spPr>
          <a:xfrm>
            <a:off x="6768356"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30" name="Text Placeholder 21"/>
          <p:cNvSpPr>
            <a:spLocks noGrp="1"/>
          </p:cNvSpPr>
          <p:nvPr>
            <p:ph type="body" sz="quarter" idx="19" hasCustomPrompt="1"/>
          </p:nvPr>
        </p:nvSpPr>
        <p:spPr>
          <a:xfrm>
            <a:off x="7543701" y="1054072"/>
            <a:ext cx="4111749" cy="639146"/>
          </a:xfrm>
          <a:prstGeom prst="rect">
            <a:avLst/>
          </a:prstGeom>
        </p:spPr>
        <p:txBody>
          <a:bodyPr/>
          <a:lstStyle>
            <a:lvl1pPr>
              <a:defRPr lang="en-US" sz="1989" b="1" kern="1200" baseline="0" dirty="0" smtClean="0">
                <a:solidFill>
                  <a:schemeClr val="tx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1 – Lorem ipsum dolor sit </a:t>
            </a:r>
            <a:r>
              <a:rPr lang="en-US" err="1"/>
              <a:t>amet</a:t>
            </a:r>
            <a:r>
              <a:rPr lang="en-US"/>
              <a:t> </a:t>
            </a:r>
            <a:r>
              <a:rPr lang="en-US" err="1"/>
              <a:t>consectetuer</a:t>
            </a:r>
            <a:endParaRPr lang="en-US"/>
          </a:p>
        </p:txBody>
      </p:sp>
      <p:sp>
        <p:nvSpPr>
          <p:cNvPr id="31" name="Text Placeholder 21"/>
          <p:cNvSpPr>
            <a:spLocks noGrp="1"/>
          </p:cNvSpPr>
          <p:nvPr>
            <p:ph type="body" sz="quarter" idx="20" hasCustomPrompt="1"/>
          </p:nvPr>
        </p:nvSpPr>
        <p:spPr>
          <a:xfrm>
            <a:off x="6768356" y="1979864"/>
            <a:ext cx="4894133" cy="584910"/>
          </a:xfrm>
          <a:prstGeom prst="rect">
            <a:avLst/>
          </a:prstGeom>
        </p:spPr>
        <p:txBody>
          <a:bodyPr>
            <a:spAutoFit/>
          </a:bodyPr>
          <a:lstStyle>
            <a:lvl1pPr>
              <a:defRPr lang="en-US" sz="1591" b="0" kern="1200" baseline="0" dirty="0" smtClean="0">
                <a:solidFill>
                  <a:schemeClr val="bg2"/>
                </a:solidFill>
                <a:latin typeface="BNPPSans" panose="02000000000000000000"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2" name="Text Placeholder 21"/>
          <p:cNvSpPr>
            <a:spLocks noGrp="1"/>
          </p:cNvSpPr>
          <p:nvPr>
            <p:ph type="body" sz="quarter" idx="21" hasCustomPrompt="1"/>
          </p:nvPr>
        </p:nvSpPr>
        <p:spPr>
          <a:xfrm>
            <a:off x="6768356" y="3507965"/>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3" name="Text Placeholder 21"/>
          <p:cNvSpPr>
            <a:spLocks noGrp="1"/>
          </p:cNvSpPr>
          <p:nvPr>
            <p:ph type="body" sz="quarter" idx="22" hasCustomPrompt="1"/>
          </p:nvPr>
        </p:nvSpPr>
        <p:spPr>
          <a:xfrm>
            <a:off x="6768356" y="4894247"/>
            <a:ext cx="4894133" cy="1169822"/>
          </a:xfrm>
          <a:prstGeom prst="rect">
            <a:avLst/>
          </a:prstGeom>
        </p:spPr>
        <p:txBody>
          <a:bodyPr>
            <a:spAutoFit/>
          </a:bodyPr>
          <a:lstStyle>
            <a:lvl1pPr>
              <a:defRPr lang="en-US" sz="1392" b="0" kern="1200" baseline="0" dirty="0" smtClean="0">
                <a:solidFill>
                  <a:schemeClr val="bg2"/>
                </a:solidFill>
                <a:latin typeface="BNPP Sans Light" panose="02000503020000020004" pitchFamily="2" charset="0"/>
                <a:ea typeface="+mn-ea"/>
                <a:cs typeface="+mn-cs"/>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Integer </a:t>
            </a:r>
            <a:r>
              <a:rPr lang="en-US" err="1"/>
              <a:t>consequat</a:t>
            </a:r>
            <a:r>
              <a:rPr lang="en-US"/>
              <a:t>, </a:t>
            </a:r>
            <a:r>
              <a:rPr lang="en-US" err="1"/>
              <a:t>nibh</a:t>
            </a:r>
            <a:r>
              <a:rPr lang="en-US"/>
              <a:t> a </a:t>
            </a:r>
            <a:r>
              <a:rPr lang="en-US" err="1"/>
              <a:t>nibus</a:t>
            </a:r>
            <a:r>
              <a:rPr lang="en-US"/>
              <a:t> </a:t>
            </a:r>
            <a:r>
              <a:rPr lang="en-US" err="1"/>
              <a:t>vestibulum</a:t>
            </a:r>
            <a:r>
              <a:rPr lang="en-US"/>
              <a:t>, </a:t>
            </a:r>
            <a:r>
              <a:rPr lang="en-US" err="1"/>
              <a:t>eros</a:t>
            </a:r>
            <a:r>
              <a:rPr lang="en-US"/>
              <a:t> ipsum </a:t>
            </a:r>
            <a:r>
              <a:rPr lang="en-US" err="1"/>
              <a:t>efcitur</a:t>
            </a:r>
            <a:r>
              <a:rPr lang="en-US"/>
              <a:t> quam, </a:t>
            </a:r>
            <a:r>
              <a:rPr lang="en-US" err="1"/>
              <a:t>ut</a:t>
            </a:r>
            <a:r>
              <a:rPr lang="en-US"/>
              <a:t> </a:t>
            </a:r>
            <a:r>
              <a:rPr lang="en-US" err="1"/>
              <a:t>placerat</a:t>
            </a:r>
            <a:r>
              <a:rPr lang="en-US"/>
              <a:t>. </a:t>
            </a:r>
            <a:r>
              <a:rPr lang="en-US" err="1"/>
              <a:t>Sed</a:t>
            </a:r>
            <a:r>
              <a:rPr lang="en-US"/>
              <a:t> </a:t>
            </a:r>
            <a:r>
              <a:rPr lang="en-US" err="1"/>
              <a:t>diam</a:t>
            </a:r>
            <a:r>
              <a:rPr lang="en-US"/>
              <a:t> </a:t>
            </a:r>
            <a:r>
              <a:rPr lang="en-US" err="1"/>
              <a:t>nonummy</a:t>
            </a:r>
            <a:r>
              <a:rPr lang="en-US"/>
              <a:t> magna </a:t>
            </a:r>
            <a:r>
              <a:rPr lang="en-US" err="1"/>
              <a:t>aliquam</a:t>
            </a:r>
            <a:r>
              <a:rPr lang="en-US"/>
              <a:t> </a:t>
            </a:r>
            <a:r>
              <a:rPr lang="en-US" err="1"/>
              <a:t>erat</a:t>
            </a:r>
            <a:r>
              <a:rPr lang="en-US"/>
              <a:t> .</a:t>
            </a:r>
          </a:p>
        </p:txBody>
      </p:sp>
      <p:sp>
        <p:nvSpPr>
          <p:cNvPr id="34" name="Text Placeholder 21"/>
          <p:cNvSpPr>
            <a:spLocks noGrp="1"/>
          </p:cNvSpPr>
          <p:nvPr>
            <p:ph type="body" sz="quarter" idx="23" hasCustomPrompt="1"/>
          </p:nvPr>
        </p:nvSpPr>
        <p:spPr>
          <a:xfrm>
            <a:off x="6768355" y="3136460"/>
            <a:ext cx="1860476" cy="363859"/>
          </a:xfrm>
          <a:prstGeom prst="rect">
            <a:avLst/>
          </a:prstGeom>
        </p:spPr>
        <p:txBody>
          <a:bodyPr/>
          <a:lstStyle>
            <a:lvl1pPr>
              <a:defRPr lang="en-US" sz="1790" b="1" kern="1200" baseline="0" dirty="0" smtClean="0">
                <a:solidFill>
                  <a:schemeClr val="accent2"/>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
        <p:nvSpPr>
          <p:cNvPr id="35" name="Text Placeholder 21"/>
          <p:cNvSpPr>
            <a:spLocks noGrp="1"/>
          </p:cNvSpPr>
          <p:nvPr>
            <p:ph type="body" sz="quarter" idx="24" hasCustomPrompt="1"/>
          </p:nvPr>
        </p:nvSpPr>
        <p:spPr>
          <a:xfrm>
            <a:off x="6768355" y="4562545"/>
            <a:ext cx="1860476" cy="363859"/>
          </a:xfrm>
          <a:prstGeom prst="rect">
            <a:avLst/>
          </a:prstGeom>
        </p:spPr>
        <p:txBody>
          <a:bodyPr/>
          <a:lstStyle>
            <a:lvl1pPr>
              <a:defRPr lang="en-US" sz="1790" b="1" kern="1200" baseline="0" dirty="0" smtClean="0">
                <a:solidFill>
                  <a:schemeClr val="accent1"/>
                </a:solidFill>
                <a:latin typeface="BNPPSans-Bold" panose="02000000000000000000" pitchFamily="2" charset="0"/>
                <a:ea typeface="+mn-ea"/>
                <a:cs typeface="+mn-cs"/>
              </a:defRPr>
            </a:lvl1pPr>
          </a:lstStyle>
          <a:p>
            <a:pPr lvl="0"/>
            <a:r>
              <a:rPr lang="en-US" err="1"/>
              <a:t>Titre</a:t>
            </a:r>
            <a:r>
              <a:rPr lang="en-US"/>
              <a:t> </a:t>
            </a:r>
            <a:r>
              <a:rPr lang="en-US" err="1"/>
              <a:t>niveau</a:t>
            </a:r>
            <a:r>
              <a:rPr lang="en-US"/>
              <a:t> 2</a:t>
            </a:r>
          </a:p>
        </p:txBody>
      </p:sp>
    </p:spTree>
    <p:extLst>
      <p:ext uri="{BB962C8B-B14F-4D97-AF65-F5344CB8AC3E}">
        <p14:creationId xmlns:p14="http://schemas.microsoft.com/office/powerpoint/2010/main" val="25790113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Title and Footer ">
    <p:spTree>
      <p:nvGrpSpPr>
        <p:cNvPr id="1" name=""/>
        <p:cNvGrpSpPr/>
        <p:nvPr/>
      </p:nvGrpSpPr>
      <p:grpSpPr>
        <a:xfrm>
          <a:off x="0" y="0"/>
          <a:ext cx="0" cy="0"/>
          <a:chOff x="0" y="0"/>
          <a:chExt cx="0" cy="0"/>
        </a:xfrm>
      </p:grpSpPr>
      <p:sp>
        <p:nvSpPr>
          <p:cNvPr id="15" name="Espace réservé pour une image  15"/>
          <p:cNvSpPr>
            <a:spLocks noGrp="1"/>
          </p:cNvSpPr>
          <p:nvPr>
            <p:ph type="pic" sz="quarter" idx="13"/>
          </p:nvPr>
        </p:nvSpPr>
        <p:spPr>
          <a:xfrm>
            <a:off x="0" y="890588"/>
            <a:ext cx="12122150" cy="1458912"/>
          </a:xfrm>
          <a:prstGeom prst="rect">
            <a:avLst/>
          </a:prstGeom>
        </p:spPr>
        <p:txBody>
          <a:bodyPr/>
          <a:lstStyle/>
          <a:p>
            <a:endParaRPr lang="fr-F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CFE03938-2984-499C-9153-3A672E0FDDEF}"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28934512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7D9EE16E-89E7-4896-B52E-4D2DAE59E69F}"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4" name="Rectangle 13"/>
          <p:cNvSpPr/>
          <p:nvPr userDrawn="1"/>
        </p:nvSpPr>
        <p:spPr>
          <a:xfrm>
            <a:off x="6094027" y="1928572"/>
            <a:ext cx="6048000" cy="2520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fr-FR" sz="1392">
              <a:solidFill>
                <a:schemeClr val="tx1"/>
              </a:solidFill>
            </a:endParaRPr>
          </a:p>
        </p:txBody>
      </p:sp>
      <p:sp>
        <p:nvSpPr>
          <p:cNvPr id="15" name="Espace réservé pour une image  15"/>
          <p:cNvSpPr>
            <a:spLocks noGrp="1"/>
          </p:cNvSpPr>
          <p:nvPr>
            <p:ph type="pic" sz="quarter" idx="13"/>
          </p:nvPr>
        </p:nvSpPr>
        <p:spPr>
          <a:xfrm>
            <a:off x="1" y="890588"/>
            <a:ext cx="6094413" cy="1458912"/>
          </a:xfrm>
          <a:prstGeom prst="rect">
            <a:avLst/>
          </a:prstGeom>
        </p:spPr>
        <p:txBody>
          <a:bodyPr/>
          <a:lstStyle/>
          <a:p>
            <a:endParaRPr lang="fr-FR"/>
          </a:p>
        </p:txBody>
      </p:sp>
      <p:sp>
        <p:nvSpPr>
          <p:cNvPr id="16" name="Espace réservé pour une image  17"/>
          <p:cNvSpPr>
            <a:spLocks noGrp="1"/>
          </p:cNvSpPr>
          <p:nvPr>
            <p:ph type="pic" sz="quarter" idx="14"/>
          </p:nvPr>
        </p:nvSpPr>
        <p:spPr>
          <a:xfrm>
            <a:off x="6094414" y="891136"/>
            <a:ext cx="6024562" cy="1458364"/>
          </a:xfrm>
          <a:prstGeom prst="rect">
            <a:avLst/>
          </a:prstGeom>
        </p:spPr>
        <p:txBody>
          <a:bodyPr/>
          <a:lstStyle/>
          <a:p>
            <a:endParaRPr lang="fr-FR"/>
          </a:p>
        </p:txBody>
      </p:sp>
      <p:sp>
        <p:nvSpPr>
          <p:cNvPr id="7" name="Espace réservé du texte 6"/>
          <p:cNvSpPr>
            <a:spLocks noGrp="1"/>
          </p:cNvSpPr>
          <p:nvPr>
            <p:ph type="body" sz="quarter" idx="21"/>
          </p:nvPr>
        </p:nvSpPr>
        <p:spPr>
          <a:xfrm>
            <a:off x="-2944" y="2349881"/>
            <a:ext cx="6096971" cy="2047188"/>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9" name="Espace réservé du texte 6"/>
          <p:cNvSpPr>
            <a:spLocks noGrp="1"/>
          </p:cNvSpPr>
          <p:nvPr>
            <p:ph type="body" sz="quarter" idx="22"/>
          </p:nvPr>
        </p:nvSpPr>
        <p:spPr>
          <a:xfrm>
            <a:off x="6091856" y="2349881"/>
            <a:ext cx="6030295" cy="2047188"/>
          </a:xfrm>
          <a:prstGeom prst="rect">
            <a:avLst/>
          </a:prstGeom>
        </p:spPr>
        <p:txBody>
          <a:bodyPr wrap="square">
            <a:sp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453911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and 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6DF22904-CF6D-4AD9-B805-1AF200B4FE68}"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4155" y="18456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13" name="ZoneTexte 12"/>
          <p:cNvSpPr txBox="1"/>
          <p:nvPr userDrawn="1"/>
        </p:nvSpPr>
        <p:spPr>
          <a:xfrm>
            <a:off x="606555" y="1998019"/>
            <a:ext cx="1646480" cy="936104"/>
          </a:xfrm>
          <a:prstGeom prst="rect">
            <a:avLst/>
          </a:prstGeom>
          <a:noFill/>
        </p:spPr>
        <p:txBody>
          <a:bodyPr wrap="square" rtlCol="0">
            <a:normAutofit fontScale="92500" lnSpcReduction="10000"/>
          </a:bodyPr>
          <a:lstStyle/>
          <a:p>
            <a:pPr defTabSz="1079012"/>
            <a:endParaRPr lang="fr-FR" sz="6561">
              <a:solidFill>
                <a:schemeClr val="tx1"/>
              </a:solidFill>
              <a:latin typeface="BNPP Sans Condensed ExtraBold" pitchFamily="50" charset="0"/>
              <a:cs typeface="Arial"/>
            </a:endParaRPr>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endParaRPr lang="fr-FR"/>
          </a:p>
        </p:txBody>
      </p:sp>
      <p:sp>
        <p:nvSpPr>
          <p:cNvPr id="15" name="Espace réservé du texte 14"/>
          <p:cNvSpPr>
            <a:spLocks noGrp="1"/>
          </p:cNvSpPr>
          <p:nvPr>
            <p:ph type="body" sz="quarter" idx="11"/>
          </p:nvPr>
        </p:nvSpPr>
        <p:spPr>
          <a:xfrm>
            <a:off x="454156" y="2465388"/>
            <a:ext cx="11215376" cy="3638550"/>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251992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am pictures">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4272B41D-9071-42C5-818E-03F88C9BC547}"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5" name="Picture Placeholder 5"/>
          <p:cNvSpPr>
            <a:spLocks noGrp="1"/>
          </p:cNvSpPr>
          <p:nvPr>
            <p:ph type="pic" sz="quarter" idx="13"/>
          </p:nvPr>
        </p:nvSpPr>
        <p:spPr>
          <a:xfrm>
            <a:off x="6390225"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44"/>
            </a:lvl1pPr>
          </a:lstStyle>
          <a:p>
            <a:endParaRPr lang="en-GB"/>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44"/>
            </a:lvl1pPr>
          </a:lstStyle>
          <a:p>
            <a:endParaRPr lang="en-GB"/>
          </a:p>
        </p:txBody>
      </p:sp>
    </p:spTree>
    <p:extLst>
      <p:ext uri="{BB962C8B-B14F-4D97-AF65-F5344CB8AC3E}">
        <p14:creationId xmlns:p14="http://schemas.microsoft.com/office/powerpoint/2010/main" val="14544736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7B0B7C66-6775-4F45-9B5F-78BBAA1BD6D5}"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890527"/>
            <a:ext cx="5485011" cy="5213412"/>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478108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1" y="279626"/>
            <a:ext cx="6038893" cy="432100"/>
          </a:xfrm>
          <a:prstGeom prst="rect">
            <a:avLst/>
          </a:prstGeom>
        </p:spPr>
        <p:txBody>
          <a:bodyPr lIns="0" anchor="ctr">
            <a:noAutofit/>
          </a:bodyPr>
          <a:lstStyle>
            <a:lvl1pPr marL="0" indent="0" algn="l">
              <a:buNone/>
              <a:defRPr lang="en-GB" sz="3578" b="0" i="0" u="none" strike="noStrike" kern="1200" baseline="0" noProof="0" dirty="0">
                <a:solidFill>
                  <a:srgbClr val="00925A"/>
                </a:solidFill>
                <a:latin typeface="BNPPSansCondensed" panose="02000000000000000000" pitchFamily="2" charset="0"/>
                <a:ea typeface="+mn-ea"/>
                <a:cs typeface="+mn-cs"/>
              </a:defRPr>
            </a:lvl1pPr>
            <a:lvl2pPr marL="603808" indent="0" algn="ctr">
              <a:buNone/>
              <a:defRPr>
                <a:solidFill>
                  <a:schemeClr val="tx1">
                    <a:tint val="75000"/>
                  </a:schemeClr>
                </a:solidFill>
              </a:defRPr>
            </a:lvl2pPr>
            <a:lvl3pPr marL="1207614" indent="0" algn="ctr">
              <a:buNone/>
              <a:defRPr>
                <a:solidFill>
                  <a:schemeClr val="tx1">
                    <a:tint val="75000"/>
                  </a:schemeClr>
                </a:solidFill>
              </a:defRPr>
            </a:lvl3pPr>
            <a:lvl4pPr marL="1811423" indent="0" algn="ctr">
              <a:buNone/>
              <a:defRPr>
                <a:solidFill>
                  <a:schemeClr val="tx1">
                    <a:tint val="75000"/>
                  </a:schemeClr>
                </a:solidFill>
              </a:defRPr>
            </a:lvl4pPr>
            <a:lvl5pPr marL="2415229" indent="0" algn="ctr">
              <a:buNone/>
              <a:defRPr>
                <a:solidFill>
                  <a:schemeClr val="tx1">
                    <a:tint val="75000"/>
                  </a:schemeClr>
                </a:solidFill>
              </a:defRPr>
            </a:lvl5pPr>
            <a:lvl6pPr marL="3019037" indent="0" algn="ctr">
              <a:buNone/>
              <a:defRPr>
                <a:solidFill>
                  <a:schemeClr val="tx1">
                    <a:tint val="75000"/>
                  </a:schemeClr>
                </a:solidFill>
              </a:defRPr>
            </a:lvl6pPr>
            <a:lvl7pPr marL="3622843" indent="0" algn="ctr">
              <a:buNone/>
              <a:defRPr>
                <a:solidFill>
                  <a:schemeClr val="tx1">
                    <a:tint val="75000"/>
                  </a:schemeClr>
                </a:solidFill>
              </a:defRPr>
            </a:lvl7pPr>
            <a:lvl8pPr marL="4226651" indent="0" algn="ctr">
              <a:buNone/>
              <a:defRPr>
                <a:solidFill>
                  <a:schemeClr val="tx1">
                    <a:tint val="75000"/>
                  </a:schemeClr>
                </a:solidFill>
              </a:defRPr>
            </a:lvl8pPr>
            <a:lvl9pPr marL="4830459"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10"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2EB61764-238B-4176-A047-84E6E7DEFAA7}" type="datetime1">
              <a:rPr lang="fr-FR" smtClean="0">
                <a:solidFill>
                  <a:srgbClr val="000000"/>
                </a:solidFill>
              </a:rPr>
              <a:pPr defTabSz="1204730">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cxnSp>
        <p:nvCxnSpPr>
          <p:cNvPr id="12" name="Connecteur droit 14"/>
          <p:cNvCxnSpPr/>
          <p:nvPr userDrawn="1"/>
        </p:nvCxnSpPr>
        <p:spPr>
          <a:xfrm>
            <a:off x="454155" y="890526"/>
            <a:ext cx="603896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0"/>
          <p:cNvSpPr>
            <a:spLocks noGrp="1"/>
          </p:cNvSpPr>
          <p:nvPr>
            <p:ph type="pic" sz="quarter" idx="10" hasCustomPrompt="1"/>
          </p:nvPr>
        </p:nvSpPr>
        <p:spPr>
          <a:xfrm>
            <a:off x="6637140" y="1"/>
            <a:ext cx="5485011" cy="6103938"/>
          </a:xfrm>
          <a:prstGeom prst="rect">
            <a:avLst/>
          </a:prstGeom>
        </p:spPr>
        <p:txBody>
          <a:bodyPr/>
          <a:lstStyle>
            <a:lvl1pPr>
              <a:defRPr/>
            </a:lvl1pPr>
          </a:lstStyle>
          <a:p>
            <a:r>
              <a:rPr lang="en-GB"/>
              <a:t>CLICK TO CHANGE PICTURE</a:t>
            </a:r>
          </a:p>
        </p:txBody>
      </p:sp>
    </p:spTree>
    <p:extLst>
      <p:ext uri="{BB962C8B-B14F-4D97-AF65-F5344CB8AC3E}">
        <p14:creationId xmlns:p14="http://schemas.microsoft.com/office/powerpoint/2010/main" val="40687149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95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rtlCol="0" anchor="ctr"/>
          <a:lstStyle/>
          <a:p>
            <a:pPr algn="ctr" defTabSz="1211670"/>
            <a:endParaRPr lang="pt-PT">
              <a:solidFill>
                <a:srgbClr val="FFFFFF"/>
              </a:solidFill>
            </a:endParaRPr>
          </a:p>
        </p:txBody>
      </p:sp>
    </p:spTree>
    <p:extLst>
      <p:ext uri="{BB962C8B-B14F-4D97-AF65-F5344CB8AC3E}">
        <p14:creationId xmlns:p14="http://schemas.microsoft.com/office/powerpoint/2010/main" val="284773461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732E274-F242-410D-8E43-F00BD32CAE5F}"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41961562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70"/>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E86FC653-D4A4-486C-983B-9E75CB5B5E35}"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30990139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5"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EB242D7-6C47-4D9E-8D28-355658BB5730}"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
        <p:nvSpPr>
          <p:cNvPr id="19" name="Picture Placeholder 10"/>
          <p:cNvSpPr>
            <a:spLocks noGrp="1"/>
          </p:cNvSpPr>
          <p:nvPr>
            <p:ph type="pic" sz="quarter" idx="10" hasCustomPrompt="1"/>
          </p:nvPr>
        </p:nvSpPr>
        <p:spPr>
          <a:xfrm>
            <a:off x="6238992"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4"/>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84">
                <a:solidFill>
                  <a:schemeClr val="tx1"/>
                </a:solidFill>
              </a:endParaRPr>
            </a:p>
          </p:txBody>
        </p:sp>
      </p:grpSp>
    </p:spTree>
    <p:extLst>
      <p:ext uri="{BB962C8B-B14F-4D97-AF65-F5344CB8AC3E}">
        <p14:creationId xmlns:p14="http://schemas.microsoft.com/office/powerpoint/2010/main" val="1137858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5" name="Rectangle 4"/>
          <p:cNvSpPr/>
          <p:nvPr userDrawn="1"/>
        </p:nvSpPr>
        <p:spPr>
          <a:xfrm>
            <a:off x="0" y="0"/>
            <a:ext cx="12122150" cy="306975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Sous-titre 2"/>
          <p:cNvSpPr>
            <a:spLocks noGrp="1"/>
          </p:cNvSpPr>
          <p:nvPr>
            <p:ph type="subTitle" idx="1" hasCustomPrompt="1"/>
          </p:nvPr>
        </p:nvSpPr>
        <p:spPr>
          <a:xfrm>
            <a:off x="454230" y="279626"/>
            <a:ext cx="11319246" cy="432100"/>
          </a:xfrm>
          <a:prstGeom prst="rect">
            <a:avLst/>
          </a:prstGeom>
        </p:spPr>
        <p:txBody>
          <a:bodyPr lIns="0" anchor="ctr">
            <a:noAutofit/>
          </a:bodyPr>
          <a:lstStyle>
            <a:lvl1pPr marL="0" indent="0" algn="l">
              <a:buNone/>
              <a:defRPr lang="en-GB" sz="3557" b="0" i="0" u="none" strike="noStrike" kern="1200" baseline="0" noProof="0" dirty="0">
                <a:solidFill>
                  <a:schemeClr val="bg1"/>
                </a:solidFill>
                <a:latin typeface="BNPPSansCondensed" panose="02000000000000000000" pitchFamily="2" charset="0"/>
                <a:ea typeface="+mn-ea"/>
                <a:cs typeface="+mn-cs"/>
              </a:defRPr>
            </a:lvl1pPr>
            <a:lvl2pPr marL="600246" indent="0" algn="ctr">
              <a:buNone/>
              <a:defRPr>
                <a:solidFill>
                  <a:schemeClr val="tx1">
                    <a:tint val="75000"/>
                  </a:schemeClr>
                </a:solidFill>
              </a:defRPr>
            </a:lvl2pPr>
            <a:lvl3pPr marL="1200490" indent="0" algn="ctr">
              <a:buNone/>
              <a:defRPr>
                <a:solidFill>
                  <a:schemeClr val="tx1">
                    <a:tint val="75000"/>
                  </a:schemeClr>
                </a:solidFill>
              </a:defRPr>
            </a:lvl3pPr>
            <a:lvl4pPr marL="1800738" indent="0" algn="ctr">
              <a:buNone/>
              <a:defRPr>
                <a:solidFill>
                  <a:schemeClr val="tx1">
                    <a:tint val="75000"/>
                  </a:schemeClr>
                </a:solidFill>
              </a:defRPr>
            </a:lvl4pPr>
            <a:lvl5pPr marL="2400982" indent="0" algn="ctr">
              <a:buNone/>
              <a:defRPr>
                <a:solidFill>
                  <a:schemeClr val="tx1">
                    <a:tint val="75000"/>
                  </a:schemeClr>
                </a:solidFill>
              </a:defRPr>
            </a:lvl5pPr>
            <a:lvl6pPr marL="3001228" indent="0" algn="ctr">
              <a:buNone/>
              <a:defRPr>
                <a:solidFill>
                  <a:schemeClr val="tx1">
                    <a:tint val="75000"/>
                  </a:schemeClr>
                </a:solidFill>
              </a:defRPr>
            </a:lvl6pPr>
            <a:lvl7pPr marL="3601472" indent="0" algn="ctr">
              <a:buNone/>
              <a:defRPr>
                <a:solidFill>
                  <a:schemeClr val="tx1">
                    <a:tint val="75000"/>
                  </a:schemeClr>
                </a:solidFill>
              </a:defRPr>
            </a:lvl7pPr>
            <a:lvl8pPr marL="4201719" indent="0" algn="ctr">
              <a:buNone/>
              <a:defRPr>
                <a:solidFill>
                  <a:schemeClr val="tx1">
                    <a:tint val="75000"/>
                  </a:schemeClr>
                </a:solidFill>
              </a:defRPr>
            </a:lvl8pPr>
            <a:lvl9pPr marL="4801965" indent="0" algn="ctr">
              <a:buNone/>
              <a:defRPr>
                <a:solidFill>
                  <a:schemeClr val="tx1">
                    <a:tint val="75000"/>
                  </a:schemeClr>
                </a:solidFill>
              </a:defRPr>
            </a:lvl9pPr>
          </a:lstStyle>
          <a:p>
            <a:r>
              <a:rPr lang="en-GB" noProof="0"/>
              <a:t>INSERT TITLE</a:t>
            </a:r>
          </a:p>
        </p:txBody>
      </p:sp>
      <p:sp>
        <p:nvSpPr>
          <p:cNvPr id="9"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10"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BC0428CE-3752-401F-AD33-9F7DB192C77C}" type="datetime1">
              <a:rPr lang="fr-FR" smtClean="0">
                <a:solidFill>
                  <a:srgbClr val="000000"/>
                </a:solidFill>
              </a:rPr>
              <a:pPr defTabSz="1197623">
                <a:defRPr/>
              </a:pPr>
              <a:t>24/07/2023</a:t>
            </a:fld>
            <a:endParaRPr lang="en-GB">
              <a:solidFill>
                <a:srgbClr val="000000"/>
              </a:solidFill>
            </a:endParaRPr>
          </a:p>
        </p:txBody>
      </p:sp>
      <p:sp>
        <p:nvSpPr>
          <p:cNvPr id="11"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cxnSp>
        <p:nvCxnSpPr>
          <p:cNvPr id="12" name="Connecteur droit 14"/>
          <p:cNvCxnSpPr/>
          <p:nvPr userDrawn="1"/>
        </p:nvCxnSpPr>
        <p:spPr>
          <a:xfrm>
            <a:off x="454155" y="890526"/>
            <a:ext cx="1121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2172643" y="899600"/>
            <a:ext cx="7776864" cy="3960440"/>
          </a:xfrm>
          <a:prstGeom prst="rect">
            <a:avLst/>
          </a:prstGeom>
        </p:spPr>
      </p:pic>
      <p:sp>
        <p:nvSpPr>
          <p:cNvPr id="13" name="Picture Placeholder 10"/>
          <p:cNvSpPr>
            <a:spLocks noGrp="1"/>
          </p:cNvSpPr>
          <p:nvPr>
            <p:ph type="pic" sz="quarter" idx="10" hasCustomPrompt="1"/>
          </p:nvPr>
        </p:nvSpPr>
        <p:spPr>
          <a:xfrm>
            <a:off x="4066349" y="1367799"/>
            <a:ext cx="3838357" cy="2416447"/>
          </a:xfrm>
          <a:prstGeom prst="rect">
            <a:avLst/>
          </a:prstGeom>
          <a:solidFill>
            <a:schemeClr val="bg2"/>
          </a:solidFill>
        </p:spPr>
        <p:txBody>
          <a:bodyPr/>
          <a:lstStyle>
            <a:lvl1pPr>
              <a:defRPr/>
            </a:lvl1pPr>
          </a:lstStyle>
          <a:p>
            <a:r>
              <a:rPr lang="en-GB"/>
              <a:t>CLICK TO CHANGE PICTURE</a:t>
            </a:r>
          </a:p>
        </p:txBody>
      </p:sp>
      <p:sp>
        <p:nvSpPr>
          <p:cNvPr id="7" name="Rectangle 6"/>
          <p:cNvSpPr/>
          <p:nvPr userDrawn="1"/>
        </p:nvSpPr>
        <p:spPr>
          <a:xfrm>
            <a:off x="5841509" y="3890634"/>
            <a:ext cx="288032" cy="72008"/>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6673640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Footer ">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070897" y="261444"/>
            <a:ext cx="1980357" cy="1980357"/>
          </a:xfrm>
          <a:prstGeom prst="ellipse">
            <a:avLst/>
          </a:prstGeom>
          <a:solidFill>
            <a:schemeClr val="bg1">
              <a:lumMod val="95000"/>
            </a:schemeClr>
          </a:solidFill>
        </p:spPr>
        <p:txBody>
          <a:bodyPr/>
          <a:lstStyle/>
          <a:p>
            <a:endParaRPr lang="en-GB"/>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96D5C5F0-65A0-4A5A-81B3-961B35982DF7}"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333452"/>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7007985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GENDA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6061077" y="2"/>
            <a:ext cx="6061075"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FDD1FD64-6876-432C-9914-958FE703DF4E}"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28407530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FULL PICTURE">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 y="2"/>
            <a:ext cx="12122150" cy="6103938"/>
          </a:xfrm>
          <a:prstGeom prst="rect">
            <a:avLst/>
          </a:prstGeom>
        </p:spPr>
        <p:txBody>
          <a:bodyPr/>
          <a:lstStyle>
            <a:lvl1pPr>
              <a:defRPr/>
            </a:lvl1pPr>
          </a:lstStyle>
          <a:p>
            <a:r>
              <a:rPr lang="en-GB"/>
              <a:t>CLICK TO CHANGE PICTURE</a:t>
            </a: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6"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5" y="6253628"/>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88">
                <a:solidFill>
                  <a:schemeClr val="tx1"/>
                </a:solidFill>
              </a:defRPr>
            </a:lvl1pPr>
          </a:lstStyle>
          <a:p>
            <a:pPr defTabSz="1197623">
              <a:defRPr/>
            </a:pPr>
            <a:endParaRPr lang="en-GB">
              <a:solidFill>
                <a:srgbClr val="000000"/>
              </a:solidFill>
            </a:endParaRPr>
          </a:p>
        </p:txBody>
      </p:sp>
      <p:sp>
        <p:nvSpPr>
          <p:cNvPr id="6" name="Rectangle 14"/>
          <p:cNvSpPr>
            <a:spLocks noGrp="1" noChangeArrowheads="1"/>
          </p:cNvSpPr>
          <p:nvPr>
            <p:ph type="dt" sz="half" idx="2"/>
          </p:nvPr>
        </p:nvSpPr>
        <p:spPr bwMode="auto">
          <a:xfrm>
            <a:off x="10748997"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0">
                <a:solidFill>
                  <a:schemeClr val="tx1"/>
                </a:solidFill>
              </a:defRPr>
            </a:lvl1pPr>
          </a:lstStyle>
          <a:p>
            <a:pPr defTabSz="1197623">
              <a:defRPr/>
            </a:pPr>
            <a:fld id="{C9D4366B-346C-4D14-BD8E-F22D0C6FB2E3}" type="datetime1">
              <a:rPr lang="fr-FR" smtClean="0">
                <a:solidFill>
                  <a:srgbClr val="000000"/>
                </a:solidFill>
              </a:rPr>
              <a:pPr defTabSz="1197623">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7"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88" b="1">
                <a:solidFill>
                  <a:schemeClr val="tx1"/>
                </a:solidFill>
              </a:defRPr>
            </a:lvl1pPr>
          </a:lstStyle>
          <a:p>
            <a:pPr defTabSz="1197623">
              <a:defRPr/>
            </a:pPr>
            <a:fld id="{276219AF-F5ED-455B-A512-B03AB3602319}" type="slidenum">
              <a:rPr lang="en-GB" smtClean="0">
                <a:solidFill>
                  <a:srgbClr val="000000"/>
                </a:solidFill>
              </a:rPr>
              <a:pPr defTabSz="1197623">
                <a:defRPr/>
              </a:pPr>
              <a:t>‹#›</a:t>
            </a:fld>
            <a:endParaRPr lang="en-GB">
              <a:solidFill>
                <a:srgbClr val="000000"/>
              </a:solidFill>
            </a:endParaRPr>
          </a:p>
        </p:txBody>
      </p:sp>
      <p:sp>
        <p:nvSpPr>
          <p:cNvPr id="8" name="Rectangle 7"/>
          <p:cNvSpPr/>
          <p:nvPr userDrawn="1"/>
        </p:nvSpPr>
        <p:spPr>
          <a:xfrm>
            <a:off x="2" y="477468"/>
            <a:ext cx="858213"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353" tIns="88930" rIns="90353" bIns="88930" numCol="1" spcCol="0" rtlCol="0" fromWordArt="0" anchor="ctr" anchorCtr="0" forceAA="0" compatLnSpc="1">
            <a:prstTxWarp prst="textNoShape">
              <a:avLst/>
            </a:prstTxWarp>
            <a:noAutofit/>
          </a:bodyPr>
          <a:lstStyle/>
          <a:p>
            <a:pPr algn="ctr"/>
            <a:endParaRPr lang="en-GB" sz="1384">
              <a:solidFill>
                <a:schemeClr val="tx1"/>
              </a:solidFill>
            </a:endParaRPr>
          </a:p>
        </p:txBody>
      </p:sp>
    </p:spTree>
    <p:extLst>
      <p:ext uri="{BB962C8B-B14F-4D97-AF65-F5344CB8AC3E}">
        <p14:creationId xmlns:p14="http://schemas.microsoft.com/office/powerpoint/2010/main" val="11361693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ooter ">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F732E274-F242-410D-8E43-F00BD32CAE5F}"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Tree>
    <p:extLst>
      <p:ext uri="{BB962C8B-B14F-4D97-AF65-F5344CB8AC3E}">
        <p14:creationId xmlns:p14="http://schemas.microsoft.com/office/powerpoint/2010/main" val="8624873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0" name="Rounded Rectangle 9"/>
          <p:cNvSpPr/>
          <p:nvPr userDrawn="1"/>
        </p:nvSpPr>
        <p:spPr>
          <a:xfrm>
            <a:off x="7158466" y="621482"/>
            <a:ext cx="2307522" cy="4992362"/>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637139" y="235069"/>
            <a:ext cx="3312368" cy="5904656"/>
          </a:xfrm>
          <a:prstGeom prst="rect">
            <a:avLst/>
          </a:prstGeom>
        </p:spPr>
      </p:pic>
      <p:pic>
        <p:nvPicPr>
          <p:cNvPr id="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E86FC653-D4A4-486C-983B-9E75CB5B5E35}"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endParaRPr lang="en-GB"/>
          </a:p>
        </p:txBody>
      </p:sp>
    </p:spTree>
    <p:extLst>
      <p:ext uri="{BB962C8B-B14F-4D97-AF65-F5344CB8AC3E}">
        <p14:creationId xmlns:p14="http://schemas.microsoft.com/office/powerpoint/2010/main" val="25242538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Footer ">
    <p:spTree>
      <p:nvGrpSpPr>
        <p:cNvPr id="1" name=""/>
        <p:cNvGrpSpPr/>
        <p:nvPr/>
      </p:nvGrpSpPr>
      <p:grpSpPr>
        <a:xfrm>
          <a:off x="0" y="0"/>
          <a:ext cx="0" cy="0"/>
          <a:chOff x="0" y="0"/>
          <a:chExt cx="0" cy="0"/>
        </a:xfrm>
      </p:grpSpPr>
      <p:sp>
        <p:nvSpPr>
          <p:cNvPr id="9" name="Rectangle 8"/>
          <p:cNvSpPr/>
          <p:nvPr userDrawn="1"/>
        </p:nvSpPr>
        <p:spPr>
          <a:xfrm>
            <a:off x="8293324" y="0"/>
            <a:ext cx="3828827" cy="610385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pic>
        <p:nvPicPr>
          <p:cNvPr id="2"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4876355"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Connecteur droit 14"/>
          <p:cNvCxnSpPr/>
          <p:nvPr userDrawn="1"/>
        </p:nvCxnSpPr>
        <p:spPr>
          <a:xfrm>
            <a:off x="454155" y="6103853"/>
            <a:ext cx="112153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Users\ChristineB\Seenk-D\BNPP\2015-02\PPT_43-07.png"/>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858214" y="6253627"/>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994">
                <a:solidFill>
                  <a:schemeClr val="tx1"/>
                </a:solidFill>
              </a:defRPr>
            </a:lvl1pPr>
          </a:lstStyle>
          <a:p>
            <a:pPr defTabSz="1204730">
              <a:defRPr/>
            </a:pPr>
            <a:endParaRPr lang="en-GB">
              <a:solidFill>
                <a:srgbClr val="000000"/>
              </a:solidFill>
            </a:endParaRPr>
          </a:p>
        </p:txBody>
      </p:sp>
      <p:sp>
        <p:nvSpPr>
          <p:cNvPr id="6"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95">
                <a:solidFill>
                  <a:schemeClr val="tx1"/>
                </a:solidFill>
              </a:defRPr>
            </a:lvl1pPr>
          </a:lstStyle>
          <a:p>
            <a:pPr defTabSz="1204730">
              <a:defRPr/>
            </a:pPr>
            <a:fld id="{9EB242D7-6C47-4D9E-8D28-355658BB5730}" type="datetime1">
              <a:rPr lang="fr-FR" smtClean="0">
                <a:solidFill>
                  <a:srgbClr val="000000"/>
                </a:solidFill>
              </a:rPr>
              <a:pPr defTabSz="1204730">
                <a:defRPr/>
              </a:pPr>
              <a:t>24/07/2023</a:t>
            </a:fld>
            <a:endParaRPr lang="en-GB">
              <a:solidFill>
                <a:srgbClr val="000000"/>
              </a:solidFill>
            </a:endParaRPr>
          </a:p>
        </p:txBody>
      </p:sp>
      <p:sp>
        <p:nvSpPr>
          <p:cNvPr id="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94" b="1">
                <a:solidFill>
                  <a:schemeClr val="tx1"/>
                </a:solidFill>
              </a:defRPr>
            </a:lvl1pPr>
          </a:lstStyle>
          <a:p>
            <a:pPr defTabSz="1204730">
              <a:defRPr/>
            </a:pPr>
            <a:fld id="{276219AF-F5ED-455B-A512-B03AB3602319}" type="slidenum">
              <a:rPr lang="en-GB" smtClean="0">
                <a:solidFill>
                  <a:srgbClr val="000000"/>
                </a:solidFill>
              </a:rPr>
              <a:pPr defTabSz="1204730">
                <a:defRPr/>
              </a:pPr>
              <a:t>‹#›</a:t>
            </a:fld>
            <a:endParaRPr lang="en-GB">
              <a:solidFill>
                <a:srgbClr val="000000"/>
              </a:solidFill>
            </a:endParaRPr>
          </a:p>
        </p:txBody>
      </p:sp>
      <p:sp>
        <p:nvSpPr>
          <p:cNvPr id="8" name="Rectangle 7"/>
          <p:cNvSpPr/>
          <p:nvPr userDrawn="1"/>
        </p:nvSpPr>
        <p:spPr>
          <a:xfrm>
            <a:off x="1" y="333451"/>
            <a:ext cx="1020515" cy="5040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895" tIns="89463" rIns="90895" bIns="89463" numCol="1" spcCol="0" rtlCol="0" fromWordArt="0" anchor="ctr" anchorCtr="0" forceAA="0" compatLnSpc="1">
            <a:prstTxWarp prst="textNoShape">
              <a:avLst/>
            </a:prstTxWarp>
            <a:noAutofit/>
          </a:bodyPr>
          <a:lstStyle/>
          <a:p>
            <a:pPr algn="ctr"/>
            <a:endParaRPr lang="en-GB" sz="1392">
              <a:solidFill>
                <a:schemeClr val="tx1"/>
              </a:solidFill>
            </a:endParaRPr>
          </a:p>
        </p:txBody>
      </p:sp>
      <p:sp>
        <p:nvSpPr>
          <p:cNvPr id="19" name="Picture Placeholder 10"/>
          <p:cNvSpPr>
            <a:spLocks noGrp="1"/>
          </p:cNvSpPr>
          <p:nvPr>
            <p:ph type="pic" sz="quarter" idx="10" hasCustomPrompt="1"/>
          </p:nvPr>
        </p:nvSpPr>
        <p:spPr>
          <a:xfrm>
            <a:off x="6238991" y="1809761"/>
            <a:ext cx="3838357" cy="2416447"/>
          </a:xfrm>
          <a:prstGeom prst="rect">
            <a:avLst/>
          </a:prstGeom>
          <a:solidFill>
            <a:schemeClr val="bg2"/>
          </a:solidFill>
        </p:spPr>
        <p:txBody>
          <a:bodyPr/>
          <a:lstStyle>
            <a:lvl1pPr>
              <a:defRPr/>
            </a:lvl1pPr>
          </a:lstStyle>
          <a:p>
            <a:r>
              <a:rPr lang="en-GB"/>
              <a:t>CLICK TO CHANGE PICTURE</a:t>
            </a:r>
          </a:p>
        </p:txBody>
      </p:sp>
      <p:grpSp>
        <p:nvGrpSpPr>
          <p:cNvPr id="12" name="Groupe 11"/>
          <p:cNvGrpSpPr/>
          <p:nvPr userDrawn="1"/>
        </p:nvGrpSpPr>
        <p:grpSpPr>
          <a:xfrm>
            <a:off x="4345286" y="1341563"/>
            <a:ext cx="7776864" cy="3960440"/>
            <a:chOff x="4345286" y="1341562"/>
            <a:chExt cx="7776864" cy="3960440"/>
          </a:xfrm>
        </p:grpSpPr>
        <p:pic>
          <p:nvPicPr>
            <p:cNvPr id="18"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4345286" y="1341562"/>
              <a:ext cx="7776864" cy="3960440"/>
            </a:xfrm>
            <a:prstGeom prst="rect">
              <a:avLst/>
            </a:prstGeom>
          </p:spPr>
        </p:pic>
        <p:sp>
          <p:nvSpPr>
            <p:cNvPr id="11" name="Rectangle 10"/>
            <p:cNvSpPr/>
            <p:nvPr userDrawn="1"/>
          </p:nvSpPr>
          <p:spPr>
            <a:xfrm>
              <a:off x="8014817" y="4270075"/>
              <a:ext cx="288032" cy="14401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392">
                <a:solidFill>
                  <a:schemeClr val="tx1"/>
                </a:solidFill>
              </a:endParaRPr>
            </a:p>
          </p:txBody>
        </p:sp>
      </p:grpSp>
    </p:spTree>
    <p:extLst>
      <p:ext uri="{BB962C8B-B14F-4D97-AF65-F5344CB8AC3E}">
        <p14:creationId xmlns:p14="http://schemas.microsoft.com/office/powerpoint/2010/main" val="3794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2.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47" Type="http://schemas.openxmlformats.org/officeDocument/2006/relationships/slideLayout" Target="../slideLayouts/slideLayout107.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46" Type="http://schemas.openxmlformats.org/officeDocument/2006/relationships/slideLayout" Target="../slideLayouts/slideLayout106.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45" Type="http://schemas.openxmlformats.org/officeDocument/2006/relationships/slideLayout" Target="../slideLayouts/slideLayout105.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49"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slideLayout" Target="../slideLayouts/slideLayout104.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slideLayout" Target="../slideLayouts/slideLayout103.xml"/><Relationship Id="rId48" Type="http://schemas.openxmlformats.org/officeDocument/2006/relationships/slideLayout" Target="../slideLayouts/slideLayout108.xml"/><Relationship Id="rId8"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5.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99048"/>
            <a:ext cx="11215375" cy="745837"/>
          </a:xfrm>
          <a:prstGeom prst="rect">
            <a:avLst/>
          </a:prstGeom>
        </p:spPr>
        <p:txBody>
          <a:bodyPr vert="horz" lIns="0" tIns="0" rIns="0" bIns="0" rtlCol="0" anchor="ctr" anchorCtr="0">
            <a:norm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7427288" y="6397041"/>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4" name="Rectangle 14"/>
          <p:cNvSpPr>
            <a:spLocks noGrp="1" noChangeArrowheads="1"/>
          </p:cNvSpPr>
          <p:nvPr>
            <p:ph type="dt" sz="half" idx="2"/>
          </p:nvPr>
        </p:nvSpPr>
        <p:spPr bwMode="auto">
          <a:xfrm>
            <a:off x="10168556"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1100">
                <a:solidFill>
                  <a:schemeClr val="tx1"/>
                </a:solidFill>
              </a:defRPr>
            </a:lvl1pPr>
          </a:lstStyle>
          <a:p>
            <a:pPr defTabSz="1211670">
              <a:defRPr/>
            </a:pPr>
            <a:fld id="{E4B51AC9-4650-4AD2-A5E8-FC96EE070361}" type="datetime3">
              <a:rPr lang="en-US" smtClean="0">
                <a:solidFill>
                  <a:srgbClr val="000000"/>
                </a:solidFill>
              </a:rPr>
              <a:pPr defTabSz="1211670">
                <a:defRPr/>
              </a:pPr>
              <a:t>24 July 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spTree>
    <p:extLst>
      <p:ext uri="{BB962C8B-B14F-4D97-AF65-F5344CB8AC3E}">
        <p14:creationId xmlns:p14="http://schemas.microsoft.com/office/powerpoint/2010/main" val="2651998872"/>
      </p:ext>
    </p:extLst>
  </p:cSld>
  <p:clrMap bg1="lt1" tx1="dk1" bg2="lt2" tx2="dk2" accent1="accent1" accent2="accent2" accent3="accent3" accent4="accent4" accent5="accent5" accent6="accent6" hlink="hlink" folHlink="folHlink"/>
  <p:sldLayoutIdLst>
    <p:sldLayoutId id="2147483819" r:id="rId1"/>
    <p:sldLayoutId id="2147483835" r:id="rId2"/>
    <p:sldLayoutId id="2147483821" r:id="rId3"/>
    <p:sldLayoutId id="2147483820" r:id="rId4"/>
    <p:sldLayoutId id="2147483695" r:id="rId5"/>
    <p:sldLayoutId id="2147483837" r:id="rId6"/>
    <p:sldLayoutId id="2147483836" r:id="rId7"/>
    <p:sldLayoutId id="2147483828" r:id="rId8"/>
    <p:sldLayoutId id="2147483693" r:id="rId9"/>
    <p:sldLayoutId id="2147483697" r:id="rId10"/>
  </p:sldLayoutIdLst>
  <p:hf hdr="0" ftr="0"/>
  <p:txStyles>
    <p:titleStyle>
      <a:lvl1pPr algn="l" defTabSz="1211670" rtl="0" eaLnBrk="1" latinLnBrk="0" hangingPunct="1">
        <a:spcBef>
          <a:spcPct val="0"/>
        </a:spcBef>
        <a:buNone/>
        <a:defRPr sz="2900" b="1" kern="1200" cap="all" baseline="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670"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113" indent="-237710" algn="l" defTabSz="1211670"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528" indent="-233501" algn="l" defTabSz="1211670"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621" indent="-222977" algn="l" defTabSz="1211670"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670" rtl="0" eaLnBrk="1" latinLnBrk="0" hangingPunct="1">
        <a:spcBef>
          <a:spcPts val="266"/>
        </a:spcBef>
        <a:buFontTx/>
        <a:buNone/>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3"/>
            <a:ext cx="11215375" cy="421005"/>
          </a:xfrm>
          <a:prstGeom prst="rect">
            <a:avLst/>
          </a:prstGeom>
        </p:spPr>
        <p:txBody>
          <a:bodyPr vert="horz" lIns="0" tIns="0" rIns="0" bIns="0" rtlCol="0" anchor="ctr" anchorCtr="0">
            <a:no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a:solidFill>
                  <a:schemeClr val="tx1"/>
                </a:solidFill>
              </a:defRPr>
            </a:lvl1pPr>
          </a:lstStyle>
          <a:p>
            <a:pPr defTabSz="1211670">
              <a:defRPr/>
            </a:pPr>
            <a:endParaRPr lang="en-GB">
              <a:solidFill>
                <a:srgbClr val="000000"/>
              </a:solidFill>
            </a:endParaRPr>
          </a:p>
        </p:txBody>
      </p:sp>
      <p:sp>
        <p:nvSpPr>
          <p:cNvPr id="14" name="Rectangle 14"/>
          <p:cNvSpPr>
            <a:spLocks noGrp="1" noChangeArrowheads="1"/>
          </p:cNvSpPr>
          <p:nvPr>
            <p:ph type="dt" sz="half" idx="2"/>
          </p:nvPr>
        </p:nvSpPr>
        <p:spPr bwMode="auto">
          <a:xfrm>
            <a:off x="10748996"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670">
              <a:defRPr/>
            </a:pPr>
            <a:fld id="{944109EC-46A4-416B-8060-5CC42B177E81}" type="datetime1">
              <a:rPr lang="fr-FR" smtClean="0">
                <a:solidFill>
                  <a:srgbClr val="000000"/>
                </a:solidFill>
              </a:rPr>
              <a:pPr defTabSz="1211670">
                <a:defRPr/>
              </a:pPr>
              <a:t>24/07/2023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461676"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70">
              <a:defRPr/>
            </a:pPr>
            <a:fld id="{276219AF-F5ED-455B-A512-B03AB3602319}" type="slidenum">
              <a:rPr lang="en-GB" smtClean="0">
                <a:solidFill>
                  <a:srgbClr val="000000"/>
                </a:solidFill>
              </a:rPr>
              <a:pPr defTabSz="1211670">
                <a:defRPr/>
              </a:pPr>
              <a:t>‹#›</a:t>
            </a:fld>
            <a:endParaRPr lang="en-GB">
              <a:solidFill>
                <a:srgbClr val="000000"/>
              </a:solidFill>
            </a:endParaRPr>
          </a:p>
        </p:txBody>
      </p:sp>
      <p:cxnSp>
        <p:nvCxnSpPr>
          <p:cNvPr id="5" name="Straight Connector 4"/>
          <p:cNvCxnSpPr/>
          <p:nvPr/>
        </p:nvCxnSpPr>
        <p:spPr>
          <a:xfrm>
            <a:off x="11426121" y="6435260"/>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3443" y="6435260"/>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0345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Lst>
  <p:hf hdr="0"/>
  <p:txStyles>
    <p:titleStyle>
      <a:lvl1pPr marL="0" indent="0" algn="l" defTabSz="1211670" rtl="0" eaLnBrk="1" latinLnBrk="0" hangingPunct="1">
        <a:spcBef>
          <a:spcPts val="266"/>
        </a:spcBef>
        <a:buClr>
          <a:schemeClr val="accent4"/>
        </a:buClr>
        <a:buSzPct val="100000"/>
        <a:buFontTx/>
        <a:buNone/>
        <a:defRPr lang="en-GB" sz="3600"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670"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113" indent="-237710" algn="l" defTabSz="1211670"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528" indent="-233501" algn="l" defTabSz="1211670"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621" indent="-222977" algn="l" defTabSz="1211670"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670" rtl="0" eaLnBrk="1" latinLnBrk="0" hangingPunct="1">
        <a:spcBef>
          <a:spcPts val="266"/>
        </a:spcBef>
        <a:buFontTx/>
        <a:buNone/>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2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2"/>
            <a:ext cx="11215375" cy="421005"/>
          </a:xfrm>
          <a:prstGeom prst="rect">
            <a:avLst/>
          </a:prstGeom>
        </p:spPr>
        <p:txBody>
          <a:bodyPr vert="horz" lIns="0" tIns="0" rIns="0" bIns="0" rtlCol="0" anchor="ctr" anchorCtr="0">
            <a:noAutofit/>
          </a:bodyPr>
          <a:lstStyle/>
          <a:p>
            <a:r>
              <a:rPr lang="en-GB" noProof="0"/>
              <a:t>CLICK TO EDIT MASTER TITLE STYLE</a:t>
            </a:r>
          </a:p>
        </p:txBody>
      </p:sp>
      <p:sp>
        <p:nvSpPr>
          <p:cNvPr id="13" name="Rectangle 15"/>
          <p:cNvSpPr>
            <a:spLocks noGrp="1" noChangeArrowheads="1"/>
          </p:cNvSpPr>
          <p:nvPr>
            <p:ph type="ftr" sz="quarter" idx="3"/>
          </p:nvPr>
        </p:nvSpPr>
        <p:spPr bwMode="auto">
          <a:xfrm>
            <a:off x="8005291" y="6395179"/>
            <a:ext cx="2672600"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00">
                <a:solidFill>
                  <a:schemeClr val="tx1"/>
                </a:solidFill>
              </a:defRPr>
            </a:lvl1pPr>
          </a:lstStyle>
          <a:p>
            <a:pPr defTabSz="1211878">
              <a:defRPr/>
            </a:pPr>
            <a:endParaRPr lang="en-GB">
              <a:solidFill>
                <a:srgbClr val="000000"/>
              </a:solidFill>
            </a:endParaRPr>
          </a:p>
        </p:txBody>
      </p:sp>
      <p:sp>
        <p:nvSpPr>
          <p:cNvPr id="14" name="Rectangle 14"/>
          <p:cNvSpPr>
            <a:spLocks noGrp="1" noChangeArrowheads="1"/>
          </p:cNvSpPr>
          <p:nvPr>
            <p:ph type="dt" sz="half" idx="2"/>
          </p:nvPr>
        </p:nvSpPr>
        <p:spPr bwMode="auto">
          <a:xfrm>
            <a:off x="10748995" y="6395179"/>
            <a:ext cx="641574"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900">
                <a:solidFill>
                  <a:schemeClr val="tx1"/>
                </a:solidFill>
              </a:defRPr>
            </a:lvl1pPr>
          </a:lstStyle>
          <a:p>
            <a:pPr defTabSz="1211878">
              <a:defRPr/>
            </a:pPr>
            <a:fld id="{944109EC-46A4-416B-8060-5CC42B177E81}" type="datetime1">
              <a:rPr lang="fr-FR" smtClean="0">
                <a:solidFill>
                  <a:srgbClr val="000000"/>
                </a:solidFill>
              </a:rPr>
              <a:pPr defTabSz="1211878">
                <a:defRPr/>
              </a:pPr>
              <a:t>24/07/2023</a:t>
            </a:fld>
            <a:endParaRPr lang="en-GB">
              <a:solidFill>
                <a:srgbClr val="000000"/>
              </a:solidFill>
            </a:endParaRPr>
          </a:p>
        </p:txBody>
      </p:sp>
      <p:sp>
        <p:nvSpPr>
          <p:cNvPr id="17" name="Espace réservé du numéro de diapositive 16"/>
          <p:cNvSpPr>
            <a:spLocks noGrp="1" noChangeArrowheads="1"/>
          </p:cNvSpPr>
          <p:nvPr>
            <p:ph type="sldNum" sz="quarter" idx="4"/>
          </p:nvPr>
        </p:nvSpPr>
        <p:spPr bwMode="auto">
          <a:xfrm>
            <a:off x="11461675" y="6395179"/>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878">
              <a:defRPr/>
            </a:pPr>
            <a:fld id="{276219AF-F5ED-455B-A512-B03AB3602319}" type="slidenum">
              <a:rPr lang="en-GB" smtClean="0">
                <a:solidFill>
                  <a:srgbClr val="000000"/>
                </a:solidFill>
              </a:rPr>
              <a:pPr defTabSz="1211878">
                <a:defRPr/>
              </a:pPr>
              <a:t>‹#›</a:t>
            </a:fld>
            <a:endParaRPr lang="en-GB">
              <a:solidFill>
                <a:srgbClr val="000000"/>
              </a:solidFill>
            </a:endParaRPr>
          </a:p>
        </p:txBody>
      </p:sp>
      <p:cxnSp>
        <p:nvCxnSpPr>
          <p:cNvPr id="5" name="Straight Connector 4"/>
          <p:cNvCxnSpPr/>
          <p:nvPr/>
        </p:nvCxnSpPr>
        <p:spPr>
          <a:xfrm>
            <a:off x="11426121" y="6435259"/>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3443" y="6435259"/>
            <a:ext cx="0" cy="99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9322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 id="2147483891" r:id="rId23"/>
    <p:sldLayoutId id="2147483892" r:id="rId24"/>
    <p:sldLayoutId id="2147483893" r:id="rId25"/>
  </p:sldLayoutIdLst>
  <p:hf hdr="0"/>
  <p:txStyles>
    <p:titleStyle>
      <a:lvl1pPr marL="0" indent="0" algn="l" defTabSz="1211878" rtl="0" eaLnBrk="1" latinLnBrk="0" hangingPunct="1">
        <a:spcBef>
          <a:spcPts val="266"/>
        </a:spcBef>
        <a:buClr>
          <a:schemeClr val="accent4"/>
        </a:buClr>
        <a:buSzPct val="100000"/>
        <a:buFontTx/>
        <a:buNone/>
        <a:defRPr lang="en-GB" sz="3600"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1878" rtl="0" eaLnBrk="1" latinLnBrk="0" hangingPunct="1">
        <a:spcBef>
          <a:spcPts val="266"/>
        </a:spcBef>
        <a:buClr>
          <a:schemeClr val="accent4"/>
        </a:buClr>
        <a:buSzPct val="100000"/>
        <a:buFontTx/>
        <a:buNone/>
        <a:defRPr sz="2400" kern="1200">
          <a:solidFill>
            <a:schemeClr val="tx1"/>
          </a:solidFill>
          <a:latin typeface="+mn-lt"/>
          <a:ea typeface="+mn-ea"/>
          <a:cs typeface="+mn-cs"/>
        </a:defRPr>
      </a:lvl1pPr>
      <a:lvl2pPr marL="591214" indent="-237751" algn="l" defTabSz="1211878" rtl="0" eaLnBrk="1" latinLnBrk="0" hangingPunct="1">
        <a:spcBef>
          <a:spcPts val="266"/>
        </a:spcBef>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6710" indent="-233541" algn="l" defTabSz="1211878" rtl="0" eaLnBrk="1" latinLnBrk="0" hangingPunct="1">
        <a:spcBef>
          <a:spcPts val="266"/>
        </a:spcBef>
        <a:buFont typeface="Wingdings" panose="05000000000000000000" pitchFamily="2" charset="2"/>
        <a:buChar char="§"/>
        <a:defRPr sz="1900" kern="1200">
          <a:solidFill>
            <a:schemeClr val="accent1"/>
          </a:solidFill>
          <a:latin typeface="+mn-lt"/>
          <a:ea typeface="+mn-ea"/>
          <a:cs typeface="+mn-cs"/>
        </a:defRPr>
      </a:lvl3pPr>
      <a:lvl4pPr marL="1535883" indent="-223015" algn="l" defTabSz="1211878" rtl="0" eaLnBrk="1" latinLnBrk="0" hangingPunct="1">
        <a:spcBef>
          <a:spcPts val="266"/>
        </a:spcBef>
        <a:buFont typeface="Wingdings" panose="05000000000000000000" pitchFamily="2" charset="2"/>
        <a:buChar char="§"/>
        <a:defRPr sz="1600" kern="1200">
          <a:solidFill>
            <a:schemeClr val="tx2"/>
          </a:solidFill>
          <a:latin typeface="+mn-lt"/>
          <a:ea typeface="+mn-ea"/>
          <a:cs typeface="+mn-cs"/>
        </a:defRPr>
      </a:lvl4pPr>
      <a:lvl5pPr marL="0" indent="0" algn="l" defTabSz="1211878" rtl="0" eaLnBrk="1" latinLnBrk="0" hangingPunct="1">
        <a:spcBef>
          <a:spcPts val="266"/>
        </a:spcBef>
        <a:buFontTx/>
        <a:buNone/>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2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3"/>
            <a:ext cx="11215375" cy="421005"/>
          </a:xfrm>
          <a:prstGeom prst="rect">
            <a:avLst/>
          </a:prstGeom>
        </p:spPr>
        <p:txBody>
          <a:bodyPr vert="horz" lIns="0" tIns="0" rIns="0" bIns="0" rtlCol="0" anchor="ctr" anchorCtr="0">
            <a:noAutofit/>
          </a:bodyPr>
          <a:lstStyle/>
          <a:p>
            <a:r>
              <a:rPr lang="en-GB" noProof="0"/>
              <a:t>CLICK TO EDIT MASTER TITLE STYLE</a:t>
            </a:r>
          </a:p>
        </p:txBody>
      </p:sp>
    </p:spTree>
    <p:extLst>
      <p:ext uri="{BB962C8B-B14F-4D97-AF65-F5344CB8AC3E}">
        <p14:creationId xmlns:p14="http://schemas.microsoft.com/office/powerpoint/2010/main" val="301179267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60" r:id="rId30"/>
    <p:sldLayoutId id="2147483961" r:id="rId31"/>
    <p:sldLayoutId id="2147483962" r:id="rId32"/>
    <p:sldLayoutId id="2147483963" r:id="rId33"/>
    <p:sldLayoutId id="2147483964" r:id="rId34"/>
    <p:sldLayoutId id="2147483965" r:id="rId35"/>
    <p:sldLayoutId id="2147483966" r:id="rId36"/>
    <p:sldLayoutId id="2147483910" r:id="rId37"/>
    <p:sldLayoutId id="2147483911" r:id="rId38"/>
    <p:sldLayoutId id="2147483912" r:id="rId39"/>
    <p:sldLayoutId id="2147483913" r:id="rId40"/>
    <p:sldLayoutId id="2147483914" r:id="rId41"/>
    <p:sldLayoutId id="2147483915" r:id="rId42"/>
    <p:sldLayoutId id="2147483916" r:id="rId43"/>
    <p:sldLayoutId id="2147483917" r:id="rId44"/>
    <p:sldLayoutId id="2147483967" r:id="rId45"/>
    <p:sldLayoutId id="2147483968" r:id="rId46"/>
    <p:sldLayoutId id="2147483918" r:id="rId47"/>
    <p:sldLayoutId id="2147483919" r:id="rId48"/>
  </p:sldLayoutIdLst>
  <p:hf hdr="0"/>
  <p:txStyles>
    <p:titleStyle>
      <a:lvl1pPr marL="0" indent="0" algn="l" defTabSz="1204730" rtl="0" eaLnBrk="1" latinLnBrk="0" hangingPunct="1">
        <a:spcBef>
          <a:spcPts val="264"/>
        </a:spcBef>
        <a:buClr>
          <a:schemeClr val="accent4"/>
        </a:buClr>
        <a:buSzPct val="100000"/>
        <a:buFontTx/>
        <a:buNone/>
        <a:defRPr lang="en-GB" sz="3578"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04730" rtl="0" eaLnBrk="1" latinLnBrk="0" hangingPunct="1">
        <a:spcBef>
          <a:spcPts val="264"/>
        </a:spcBef>
        <a:buClr>
          <a:schemeClr val="accent4"/>
        </a:buClr>
        <a:buSzPct val="100000"/>
        <a:buFontTx/>
        <a:buNone/>
        <a:defRPr sz="2386" kern="1200">
          <a:solidFill>
            <a:schemeClr val="tx1"/>
          </a:solidFill>
          <a:latin typeface="+mn-lt"/>
          <a:ea typeface="+mn-ea"/>
          <a:cs typeface="+mn-cs"/>
        </a:defRPr>
      </a:lvl1pPr>
      <a:lvl2pPr marL="587727" indent="-236348" algn="l" defTabSz="1204730" rtl="0" eaLnBrk="1" latinLnBrk="0" hangingPunct="1">
        <a:spcBef>
          <a:spcPts val="264"/>
        </a:spcBef>
        <a:buClr>
          <a:schemeClr val="accent1"/>
        </a:buClr>
        <a:buSzPct val="90000"/>
        <a:buFont typeface="Wingdings" panose="05000000000000000000" pitchFamily="2" charset="2"/>
        <a:buChar char="§"/>
        <a:defRPr sz="2088" kern="1200">
          <a:solidFill>
            <a:schemeClr val="tx1"/>
          </a:solidFill>
          <a:latin typeface="+mn-lt"/>
          <a:ea typeface="+mn-ea"/>
          <a:cs typeface="+mn-cs"/>
        </a:defRPr>
      </a:lvl2pPr>
      <a:lvl3pPr marL="1060418" indent="-232163" algn="l" defTabSz="1204730" rtl="0" eaLnBrk="1" latinLnBrk="0" hangingPunct="1">
        <a:spcBef>
          <a:spcPts val="264"/>
        </a:spcBef>
        <a:buFont typeface="Wingdings" panose="05000000000000000000" pitchFamily="2" charset="2"/>
        <a:buChar char="§"/>
        <a:defRPr sz="1889" kern="1200">
          <a:solidFill>
            <a:schemeClr val="accent1"/>
          </a:solidFill>
          <a:latin typeface="+mn-lt"/>
          <a:ea typeface="+mn-ea"/>
          <a:cs typeface="+mn-cs"/>
        </a:defRPr>
      </a:lvl3pPr>
      <a:lvl4pPr marL="1526823" indent="-221699" algn="l" defTabSz="1204730" rtl="0" eaLnBrk="1" latinLnBrk="0" hangingPunct="1">
        <a:spcBef>
          <a:spcPts val="264"/>
        </a:spcBef>
        <a:buFont typeface="Wingdings" panose="05000000000000000000" pitchFamily="2" charset="2"/>
        <a:buChar char="§"/>
        <a:defRPr sz="1591" kern="1200">
          <a:solidFill>
            <a:schemeClr val="tx2"/>
          </a:solidFill>
          <a:latin typeface="+mn-lt"/>
          <a:ea typeface="+mn-ea"/>
          <a:cs typeface="+mn-cs"/>
        </a:defRPr>
      </a:lvl4pPr>
      <a:lvl5pPr marL="0" indent="0" algn="l" defTabSz="1204730" rtl="0" eaLnBrk="1" latinLnBrk="0" hangingPunct="1">
        <a:spcBef>
          <a:spcPts val="264"/>
        </a:spcBef>
        <a:buFontTx/>
        <a:buNone/>
        <a:defRPr sz="1293" kern="1200">
          <a:solidFill>
            <a:schemeClr val="tx2"/>
          </a:solidFill>
          <a:latin typeface="+mn-lt"/>
          <a:ea typeface="+mn-ea"/>
          <a:cs typeface="+mn-cs"/>
        </a:defRPr>
      </a:lvl5pPr>
      <a:lvl6pPr marL="3313005"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6pPr>
      <a:lvl7pPr marL="3915363"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7pPr>
      <a:lvl8pPr marL="4517729"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8pPr>
      <a:lvl9pPr marL="5120094" indent="-301182" algn="l" defTabSz="1204730" rtl="0" eaLnBrk="1" latinLnBrk="0" hangingPunct="1">
        <a:spcBef>
          <a:spcPct val="20000"/>
        </a:spcBef>
        <a:buFont typeface="Arial" pitchFamily="34" charset="0"/>
        <a:buChar char="•"/>
        <a:defRPr sz="2684" kern="1200">
          <a:solidFill>
            <a:schemeClr val="tx1"/>
          </a:solidFill>
          <a:latin typeface="+mn-lt"/>
          <a:ea typeface="+mn-ea"/>
          <a:cs typeface="+mn-cs"/>
        </a:defRPr>
      </a:lvl9pPr>
    </p:bodyStyle>
    <p:otherStyle>
      <a:defPPr>
        <a:defRPr lang="fr-FR"/>
      </a:defPPr>
      <a:lvl1pPr marL="0" algn="l" defTabSz="1204730" rtl="0" eaLnBrk="1" latinLnBrk="0" hangingPunct="1">
        <a:defRPr sz="2386" kern="1200">
          <a:solidFill>
            <a:schemeClr val="tx1"/>
          </a:solidFill>
          <a:latin typeface="+mn-lt"/>
          <a:ea typeface="+mn-ea"/>
          <a:cs typeface="+mn-cs"/>
        </a:defRPr>
      </a:lvl1pPr>
      <a:lvl2pPr marL="602365" algn="l" defTabSz="1204730" rtl="0" eaLnBrk="1" latinLnBrk="0" hangingPunct="1">
        <a:defRPr sz="2386" kern="1200">
          <a:solidFill>
            <a:schemeClr val="tx1"/>
          </a:solidFill>
          <a:latin typeface="+mn-lt"/>
          <a:ea typeface="+mn-ea"/>
          <a:cs typeface="+mn-cs"/>
        </a:defRPr>
      </a:lvl2pPr>
      <a:lvl3pPr marL="1204730" algn="l" defTabSz="1204730" rtl="0" eaLnBrk="1" latinLnBrk="0" hangingPunct="1">
        <a:defRPr sz="2386" kern="1200">
          <a:solidFill>
            <a:schemeClr val="tx1"/>
          </a:solidFill>
          <a:latin typeface="+mn-lt"/>
          <a:ea typeface="+mn-ea"/>
          <a:cs typeface="+mn-cs"/>
        </a:defRPr>
      </a:lvl3pPr>
      <a:lvl4pPr marL="1807095" algn="l" defTabSz="1204730" rtl="0" eaLnBrk="1" latinLnBrk="0" hangingPunct="1">
        <a:defRPr sz="2386" kern="1200">
          <a:solidFill>
            <a:schemeClr val="tx1"/>
          </a:solidFill>
          <a:latin typeface="+mn-lt"/>
          <a:ea typeface="+mn-ea"/>
          <a:cs typeface="+mn-cs"/>
        </a:defRPr>
      </a:lvl4pPr>
      <a:lvl5pPr marL="2409457" algn="l" defTabSz="1204730" rtl="0" eaLnBrk="1" latinLnBrk="0" hangingPunct="1">
        <a:defRPr sz="2386" kern="1200">
          <a:solidFill>
            <a:schemeClr val="tx1"/>
          </a:solidFill>
          <a:latin typeface="+mn-lt"/>
          <a:ea typeface="+mn-ea"/>
          <a:cs typeface="+mn-cs"/>
        </a:defRPr>
      </a:lvl5pPr>
      <a:lvl6pPr marL="3011823" algn="l" defTabSz="1204730" rtl="0" eaLnBrk="1" latinLnBrk="0" hangingPunct="1">
        <a:defRPr sz="2386" kern="1200">
          <a:solidFill>
            <a:schemeClr val="tx1"/>
          </a:solidFill>
          <a:latin typeface="+mn-lt"/>
          <a:ea typeface="+mn-ea"/>
          <a:cs typeface="+mn-cs"/>
        </a:defRPr>
      </a:lvl6pPr>
      <a:lvl7pPr marL="3614184" algn="l" defTabSz="1204730" rtl="0" eaLnBrk="1" latinLnBrk="0" hangingPunct="1">
        <a:defRPr sz="2386" kern="1200">
          <a:solidFill>
            <a:schemeClr val="tx1"/>
          </a:solidFill>
          <a:latin typeface="+mn-lt"/>
          <a:ea typeface="+mn-ea"/>
          <a:cs typeface="+mn-cs"/>
        </a:defRPr>
      </a:lvl7pPr>
      <a:lvl8pPr marL="4216550" algn="l" defTabSz="1204730" rtl="0" eaLnBrk="1" latinLnBrk="0" hangingPunct="1">
        <a:defRPr sz="2386" kern="1200">
          <a:solidFill>
            <a:schemeClr val="tx1"/>
          </a:solidFill>
          <a:latin typeface="+mn-lt"/>
          <a:ea typeface="+mn-ea"/>
          <a:cs typeface="+mn-cs"/>
        </a:defRPr>
      </a:lvl8pPr>
      <a:lvl9pPr marL="4818913" algn="l" defTabSz="1204730" rtl="0" eaLnBrk="1" latinLnBrk="0" hangingPunct="1">
        <a:defRPr sz="2386"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2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4155" y="261444"/>
            <a:ext cx="11215375" cy="421005"/>
          </a:xfrm>
          <a:prstGeom prst="rect">
            <a:avLst/>
          </a:prstGeom>
        </p:spPr>
        <p:txBody>
          <a:bodyPr vert="horz" lIns="0" tIns="0" rIns="0" bIns="0" rtlCol="0" anchor="ctr" anchorCtr="0">
            <a:noAutofit/>
          </a:bodyPr>
          <a:lstStyle/>
          <a:p>
            <a:r>
              <a:rPr lang="en-GB" noProof="0"/>
              <a:t>CLICK TO EDIT MASTER TITLE STYLE</a:t>
            </a:r>
          </a:p>
        </p:txBody>
      </p:sp>
    </p:spTree>
    <p:extLst>
      <p:ext uri="{BB962C8B-B14F-4D97-AF65-F5344CB8AC3E}">
        <p14:creationId xmlns:p14="http://schemas.microsoft.com/office/powerpoint/2010/main" val="171706893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 id="2147483938" r:id="rId18"/>
    <p:sldLayoutId id="2147483939" r:id="rId19"/>
    <p:sldLayoutId id="2147483940" r:id="rId20"/>
    <p:sldLayoutId id="2147483941" r:id="rId21"/>
    <p:sldLayoutId id="2147483942" r:id="rId22"/>
    <p:sldLayoutId id="2147483943" r:id="rId23"/>
    <p:sldLayoutId id="2147483944" r:id="rId24"/>
    <p:sldLayoutId id="2147483945" r:id="rId25"/>
  </p:sldLayoutIdLst>
  <p:hf hdr="0"/>
  <p:txStyles>
    <p:titleStyle>
      <a:lvl1pPr marL="0" indent="0" algn="l" defTabSz="1197623" rtl="0" eaLnBrk="1" latinLnBrk="0" hangingPunct="1">
        <a:spcBef>
          <a:spcPts val="262"/>
        </a:spcBef>
        <a:buClr>
          <a:schemeClr val="accent4"/>
        </a:buClr>
        <a:buSzPct val="100000"/>
        <a:buFontTx/>
        <a:buNone/>
        <a:defRPr lang="en-GB" sz="3557" b="0" i="0" u="none" strike="noStrike" kern="1200" cap="all" spc="0" baseline="0" noProof="0" dirty="0">
          <a:solidFill>
            <a:srgbClr val="00925A"/>
          </a:solidFill>
          <a:latin typeface="BNPPSansCondensed" panose="02000000000000000000" pitchFamily="2" charset="0"/>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197623" rtl="0" eaLnBrk="1" latinLnBrk="0" hangingPunct="1">
        <a:spcBef>
          <a:spcPts val="262"/>
        </a:spcBef>
        <a:buClr>
          <a:schemeClr val="accent4"/>
        </a:buClr>
        <a:buSzPct val="100000"/>
        <a:buFontTx/>
        <a:buNone/>
        <a:defRPr sz="2372" kern="1200">
          <a:solidFill>
            <a:schemeClr val="tx1"/>
          </a:solidFill>
          <a:latin typeface="+mn-lt"/>
          <a:ea typeface="+mn-ea"/>
          <a:cs typeface="+mn-cs"/>
        </a:defRPr>
      </a:lvl1pPr>
      <a:lvl2pPr marL="584260" indent="-234954" algn="l" defTabSz="1197623" rtl="0" eaLnBrk="1" latinLnBrk="0" hangingPunct="1">
        <a:spcBef>
          <a:spcPts val="262"/>
        </a:spcBef>
        <a:buClr>
          <a:schemeClr val="accent1"/>
        </a:buClr>
        <a:buSzPct val="90000"/>
        <a:buFont typeface="Wingdings" panose="05000000000000000000" pitchFamily="2" charset="2"/>
        <a:buChar char="§"/>
        <a:defRPr sz="2076" kern="1200">
          <a:solidFill>
            <a:schemeClr val="tx1"/>
          </a:solidFill>
          <a:latin typeface="+mn-lt"/>
          <a:ea typeface="+mn-ea"/>
          <a:cs typeface="+mn-cs"/>
        </a:defRPr>
      </a:lvl2pPr>
      <a:lvl3pPr marL="1054163" indent="-230794" algn="l" defTabSz="1197623" rtl="0" eaLnBrk="1" latinLnBrk="0" hangingPunct="1">
        <a:spcBef>
          <a:spcPts val="262"/>
        </a:spcBef>
        <a:buFont typeface="Wingdings" panose="05000000000000000000" pitchFamily="2" charset="2"/>
        <a:buChar char="§"/>
        <a:defRPr sz="1878" kern="1200">
          <a:solidFill>
            <a:schemeClr val="accent1"/>
          </a:solidFill>
          <a:latin typeface="+mn-lt"/>
          <a:ea typeface="+mn-ea"/>
          <a:cs typeface="+mn-cs"/>
        </a:defRPr>
      </a:lvl3pPr>
      <a:lvl4pPr marL="1517817" indent="-220392" algn="l" defTabSz="1197623" rtl="0" eaLnBrk="1" latinLnBrk="0" hangingPunct="1">
        <a:spcBef>
          <a:spcPts val="262"/>
        </a:spcBef>
        <a:buFont typeface="Wingdings" panose="05000000000000000000" pitchFamily="2" charset="2"/>
        <a:buChar char="§"/>
        <a:defRPr sz="1582" kern="1200">
          <a:solidFill>
            <a:schemeClr val="tx2"/>
          </a:solidFill>
          <a:latin typeface="+mn-lt"/>
          <a:ea typeface="+mn-ea"/>
          <a:cs typeface="+mn-cs"/>
        </a:defRPr>
      </a:lvl4pPr>
      <a:lvl5pPr marL="0" indent="0" algn="l" defTabSz="1197623" rtl="0" eaLnBrk="1" latinLnBrk="0" hangingPunct="1">
        <a:spcBef>
          <a:spcPts val="262"/>
        </a:spcBef>
        <a:buFontTx/>
        <a:buNone/>
        <a:defRPr sz="1286" kern="1200">
          <a:solidFill>
            <a:schemeClr val="tx2"/>
          </a:solidFill>
          <a:latin typeface="+mn-lt"/>
          <a:ea typeface="+mn-ea"/>
          <a:cs typeface="+mn-cs"/>
        </a:defRPr>
      </a:lvl5pPr>
      <a:lvl6pPr marL="3293462"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892267"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491079"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089891" indent="-299406" algn="l" defTabSz="1197623"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fr-FR"/>
      </a:defPPr>
      <a:lvl1pPr marL="0" algn="l" defTabSz="1197623" rtl="0" eaLnBrk="1" latinLnBrk="0" hangingPunct="1">
        <a:defRPr sz="2372" kern="1200">
          <a:solidFill>
            <a:schemeClr val="tx1"/>
          </a:solidFill>
          <a:latin typeface="+mn-lt"/>
          <a:ea typeface="+mn-ea"/>
          <a:cs typeface="+mn-cs"/>
        </a:defRPr>
      </a:lvl1pPr>
      <a:lvl2pPr marL="598812" algn="l" defTabSz="1197623" rtl="0" eaLnBrk="1" latinLnBrk="0" hangingPunct="1">
        <a:defRPr sz="2372" kern="1200">
          <a:solidFill>
            <a:schemeClr val="tx1"/>
          </a:solidFill>
          <a:latin typeface="+mn-lt"/>
          <a:ea typeface="+mn-ea"/>
          <a:cs typeface="+mn-cs"/>
        </a:defRPr>
      </a:lvl2pPr>
      <a:lvl3pPr marL="1197623" algn="l" defTabSz="1197623" rtl="0" eaLnBrk="1" latinLnBrk="0" hangingPunct="1">
        <a:defRPr sz="2372" kern="1200">
          <a:solidFill>
            <a:schemeClr val="tx1"/>
          </a:solidFill>
          <a:latin typeface="+mn-lt"/>
          <a:ea typeface="+mn-ea"/>
          <a:cs typeface="+mn-cs"/>
        </a:defRPr>
      </a:lvl3pPr>
      <a:lvl4pPr marL="1796436" algn="l" defTabSz="1197623" rtl="0" eaLnBrk="1" latinLnBrk="0" hangingPunct="1">
        <a:defRPr sz="2372" kern="1200">
          <a:solidFill>
            <a:schemeClr val="tx1"/>
          </a:solidFill>
          <a:latin typeface="+mn-lt"/>
          <a:ea typeface="+mn-ea"/>
          <a:cs typeface="+mn-cs"/>
        </a:defRPr>
      </a:lvl4pPr>
      <a:lvl5pPr marL="2395244" algn="l" defTabSz="1197623" rtl="0" eaLnBrk="1" latinLnBrk="0" hangingPunct="1">
        <a:defRPr sz="2372" kern="1200">
          <a:solidFill>
            <a:schemeClr val="tx1"/>
          </a:solidFill>
          <a:latin typeface="+mn-lt"/>
          <a:ea typeface="+mn-ea"/>
          <a:cs typeface="+mn-cs"/>
        </a:defRPr>
      </a:lvl5pPr>
      <a:lvl6pPr marL="2994057" algn="l" defTabSz="1197623" rtl="0" eaLnBrk="1" latinLnBrk="0" hangingPunct="1">
        <a:defRPr sz="2372" kern="1200">
          <a:solidFill>
            <a:schemeClr val="tx1"/>
          </a:solidFill>
          <a:latin typeface="+mn-lt"/>
          <a:ea typeface="+mn-ea"/>
          <a:cs typeface="+mn-cs"/>
        </a:defRPr>
      </a:lvl6pPr>
      <a:lvl7pPr marL="3592864" algn="l" defTabSz="1197623" rtl="0" eaLnBrk="1" latinLnBrk="0" hangingPunct="1">
        <a:defRPr sz="2372" kern="1200">
          <a:solidFill>
            <a:schemeClr val="tx1"/>
          </a:solidFill>
          <a:latin typeface="+mn-lt"/>
          <a:ea typeface="+mn-ea"/>
          <a:cs typeface="+mn-cs"/>
        </a:defRPr>
      </a:lvl7pPr>
      <a:lvl8pPr marL="4191677" algn="l" defTabSz="1197623" rtl="0" eaLnBrk="1" latinLnBrk="0" hangingPunct="1">
        <a:defRPr sz="2372" kern="1200">
          <a:solidFill>
            <a:schemeClr val="tx1"/>
          </a:solidFill>
          <a:latin typeface="+mn-lt"/>
          <a:ea typeface="+mn-ea"/>
          <a:cs typeface="+mn-cs"/>
        </a:defRPr>
      </a:lvl8pPr>
      <a:lvl9pPr marL="4790487" algn="l" defTabSz="1197623" rtl="0" eaLnBrk="1" latinLnBrk="0" hangingPunct="1">
        <a:defRPr sz="2372"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2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3000/student"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3" Type="http://schemas.openxmlformats.org/officeDocument/2006/relationships/hyperlink" Target="http://json-schema.org/draft-06/schema"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hyperlink" Target="https://jsonpath.com/" TargetMode="External"/><Relationship Id="rId2" Type="http://schemas.openxmlformats.org/officeDocument/2006/relationships/image" Target="../media/image18.png"/><Relationship Id="rId1" Type="http://schemas.openxmlformats.org/officeDocument/2006/relationships/slideLayout" Target="../slideLayouts/slideLayout67.xml"/><Relationship Id="rId4" Type="http://schemas.openxmlformats.org/officeDocument/2006/relationships/hyperlink" Target="https://jsonpathfinder.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beautify.org/json-to-json-schema-generator" TargetMode="External"/><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A4F8E920-F3AC-818C-1DFA-08572DA8F3F7}"/>
              </a:ext>
            </a:extLst>
          </p:cNvPr>
          <p:cNvSpPr>
            <a:spLocks noGrp="1"/>
          </p:cNvSpPr>
          <p:nvPr>
            <p:ph type="subTitle" idx="1"/>
          </p:nvPr>
        </p:nvSpPr>
        <p:spPr>
          <a:xfrm>
            <a:off x="540488" y="1947399"/>
            <a:ext cx="11319246" cy="1855787"/>
          </a:xfrm>
        </p:spPr>
        <p:txBody>
          <a:bodyPr lIns="0" tIns="45720" rIns="91440" bIns="45720" anchor="ctr">
            <a:noAutofit/>
          </a:bodyPr>
          <a:lstStyle/>
          <a:p>
            <a:r>
              <a:rPr lang="en-US" sz="4400" b="1" dirty="0">
                <a:solidFill>
                  <a:schemeClr val="tx1"/>
                </a:solidFill>
                <a:latin typeface="Calibri"/>
                <a:cs typeface="Calibri"/>
              </a:rPr>
              <a:t>API Manual Testing POC</a:t>
            </a:r>
          </a:p>
          <a:p>
            <a:endParaRPr lang="en-US" sz="4400" b="1" i="1" dirty="0">
              <a:solidFill>
                <a:schemeClr val="tx1"/>
              </a:solidFill>
              <a:latin typeface="Calibri"/>
              <a:cs typeface="Calibri"/>
            </a:endParaRPr>
          </a:p>
        </p:txBody>
      </p:sp>
      <p:sp>
        <p:nvSpPr>
          <p:cNvPr id="4" name="Subtitle 1">
            <a:extLst>
              <a:ext uri="{FF2B5EF4-FFF2-40B4-BE49-F238E27FC236}">
                <a16:creationId xmlns:a16="http://schemas.microsoft.com/office/drawing/2014/main" xmlns="" id="{B1167E00-3241-D373-5A58-F1E43F9C9038}"/>
              </a:ext>
            </a:extLst>
          </p:cNvPr>
          <p:cNvSpPr txBox="1">
            <a:spLocks/>
          </p:cNvSpPr>
          <p:nvPr/>
        </p:nvSpPr>
        <p:spPr>
          <a:xfrm>
            <a:off x="534747" y="3163724"/>
            <a:ext cx="11319246" cy="1855787"/>
          </a:xfrm>
          <a:prstGeom prst="rect">
            <a:avLst/>
          </a:prstGeom>
        </p:spPr>
        <p:txBody>
          <a:bodyPr lIns="0" tIns="45720" rIns="91440" bIns="45720" anchor="ctr">
            <a:noAutofit/>
          </a:bodyPr>
          <a:lstStyle>
            <a:lvl1pPr marL="0" indent="0" algn="l" defTabSz="1197623" rtl="0" eaLnBrk="1" latinLnBrk="0" hangingPunct="1">
              <a:spcBef>
                <a:spcPts val="262"/>
              </a:spcBef>
              <a:buClr>
                <a:schemeClr val="accent4"/>
              </a:buClr>
              <a:buSzPct val="100000"/>
              <a:buFontTx/>
              <a:buNone/>
              <a:defRPr lang="en-GB" sz="3557" b="0" i="0" u="none" strike="noStrike" kern="1200" baseline="0" noProof="0" dirty="0">
                <a:solidFill>
                  <a:srgbClr val="00925A"/>
                </a:solidFill>
                <a:latin typeface="BNPPSansCondensed" panose="02000000000000000000" pitchFamily="2" charset="0"/>
                <a:ea typeface="+mn-ea"/>
                <a:cs typeface="+mn-cs"/>
              </a:defRPr>
            </a:lvl1pPr>
            <a:lvl2pPr marL="600246" indent="0" algn="ctr" defTabSz="1197623" rtl="0" eaLnBrk="1" latinLnBrk="0" hangingPunct="1">
              <a:spcBef>
                <a:spcPts val="262"/>
              </a:spcBef>
              <a:buClr>
                <a:schemeClr val="accent1"/>
              </a:buClr>
              <a:buSzPct val="90000"/>
              <a:buFont typeface="Wingdings" panose="05000000000000000000" pitchFamily="2" charset="2"/>
              <a:buNone/>
              <a:defRPr sz="2076" kern="1200">
                <a:solidFill>
                  <a:schemeClr val="tx1">
                    <a:tint val="75000"/>
                  </a:schemeClr>
                </a:solidFill>
                <a:latin typeface="+mn-lt"/>
                <a:ea typeface="+mn-ea"/>
                <a:cs typeface="+mn-cs"/>
              </a:defRPr>
            </a:lvl2pPr>
            <a:lvl3pPr marL="1200490" indent="0" algn="ctr" defTabSz="1197623" rtl="0" eaLnBrk="1" latinLnBrk="0" hangingPunct="1">
              <a:spcBef>
                <a:spcPts val="262"/>
              </a:spcBef>
              <a:buFont typeface="Wingdings" panose="05000000000000000000" pitchFamily="2" charset="2"/>
              <a:buNone/>
              <a:defRPr sz="1878" kern="1200">
                <a:solidFill>
                  <a:schemeClr val="tx1">
                    <a:tint val="75000"/>
                  </a:schemeClr>
                </a:solidFill>
                <a:latin typeface="+mn-lt"/>
                <a:ea typeface="+mn-ea"/>
                <a:cs typeface="+mn-cs"/>
              </a:defRPr>
            </a:lvl3pPr>
            <a:lvl4pPr marL="1800738" indent="0" algn="ctr" defTabSz="1197623" rtl="0" eaLnBrk="1" latinLnBrk="0" hangingPunct="1">
              <a:spcBef>
                <a:spcPts val="262"/>
              </a:spcBef>
              <a:buFont typeface="Wingdings" panose="05000000000000000000" pitchFamily="2" charset="2"/>
              <a:buNone/>
              <a:defRPr sz="1582" kern="1200">
                <a:solidFill>
                  <a:schemeClr val="tx1">
                    <a:tint val="75000"/>
                  </a:schemeClr>
                </a:solidFill>
                <a:latin typeface="+mn-lt"/>
                <a:ea typeface="+mn-ea"/>
                <a:cs typeface="+mn-cs"/>
              </a:defRPr>
            </a:lvl4pPr>
            <a:lvl5pPr marL="2400982" indent="0" algn="ctr" defTabSz="1197623" rtl="0" eaLnBrk="1" latinLnBrk="0" hangingPunct="1">
              <a:spcBef>
                <a:spcPts val="262"/>
              </a:spcBef>
              <a:buFontTx/>
              <a:buNone/>
              <a:defRPr sz="1286" kern="1200">
                <a:solidFill>
                  <a:schemeClr val="tx1">
                    <a:tint val="75000"/>
                  </a:schemeClr>
                </a:solidFill>
                <a:latin typeface="+mn-lt"/>
                <a:ea typeface="+mn-ea"/>
                <a:cs typeface="+mn-cs"/>
              </a:defRPr>
            </a:lvl5pPr>
            <a:lvl6pPr marL="3001228"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6pPr>
            <a:lvl7pPr marL="3601472"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7pPr>
            <a:lvl8pPr marL="4201719"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8pPr>
            <a:lvl9pPr marL="4801965" indent="0" algn="ctr" defTabSz="1197623" rtl="0" eaLnBrk="1" latinLnBrk="0" hangingPunct="1">
              <a:spcBef>
                <a:spcPct val="20000"/>
              </a:spcBef>
              <a:buFont typeface="Arial" pitchFamily="34" charset="0"/>
              <a:buNone/>
              <a:defRPr sz="2668" kern="1200">
                <a:solidFill>
                  <a:schemeClr val="tx1">
                    <a:tint val="75000"/>
                  </a:schemeClr>
                </a:solidFill>
                <a:latin typeface="+mn-lt"/>
                <a:ea typeface="+mn-ea"/>
                <a:cs typeface="+mn-cs"/>
              </a:defRPr>
            </a:lvl9pPr>
          </a:lstStyle>
          <a:p>
            <a:r>
              <a:rPr lang="en-US" sz="2400" dirty="0" smtClean="0">
                <a:solidFill>
                  <a:schemeClr val="tx1"/>
                </a:solidFill>
                <a:latin typeface="Calibri"/>
                <a:cs typeface="Calibri"/>
              </a:rPr>
              <a:t>Name: Arun </a:t>
            </a:r>
            <a:r>
              <a:rPr lang="en-US" sz="2400" dirty="0">
                <a:solidFill>
                  <a:schemeClr val="tx1"/>
                </a:solidFill>
                <a:latin typeface="Calibri"/>
                <a:cs typeface="Calibri"/>
              </a:rPr>
              <a:t>Angadi</a:t>
            </a:r>
          </a:p>
        </p:txBody>
      </p:sp>
      <p:cxnSp>
        <p:nvCxnSpPr>
          <p:cNvPr id="6" name="Straight Connector 5">
            <a:extLst>
              <a:ext uri="{FF2B5EF4-FFF2-40B4-BE49-F238E27FC236}">
                <a16:creationId xmlns:a16="http://schemas.microsoft.com/office/drawing/2014/main" xmlns="" id="{F98EE5E4-A3F1-D45E-C373-0124D3764E83}"/>
              </a:ext>
            </a:extLst>
          </p:cNvPr>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xmlns="" id="{1ADCA48C-36FD-4BFE-BA45-C8D5102A8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xmlns="" id="{8909E419-7C60-30F3-293D-53A14758B769}"/>
              </a:ext>
            </a:extLst>
          </p:cNvPr>
          <p:cNvSpPr txBox="1"/>
          <p:nvPr/>
        </p:nvSpPr>
        <p:spPr>
          <a:xfrm>
            <a:off x="500369" y="294334"/>
            <a:ext cx="35867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US" sz="3200" dirty="0">
                <a:solidFill>
                  <a:srgbClr val="00B0F0"/>
                </a:solidFill>
                <a:latin typeface="Comic Sans MS"/>
                <a:cs typeface="Arial"/>
              </a:rPr>
              <a:t>gen Z Solutions</a:t>
            </a:r>
          </a:p>
        </p:txBody>
      </p:sp>
      <p:sp>
        <p:nvSpPr>
          <p:cNvPr id="10" name="TextBox 9">
            <a:extLst>
              <a:ext uri="{FF2B5EF4-FFF2-40B4-BE49-F238E27FC236}">
                <a16:creationId xmlns:a16="http://schemas.microsoft.com/office/drawing/2014/main" xmlns="" id="{387B12A1-6438-FBE1-45E8-CB49375A2563}"/>
              </a:ext>
            </a:extLst>
          </p:cNvPr>
          <p:cNvSpPr txBox="1"/>
          <p:nvPr/>
        </p:nvSpPr>
        <p:spPr>
          <a:xfrm>
            <a:off x="8493714" y="236824"/>
            <a:ext cx="3171061"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r>
              <a:rPr lang="en-US" sz="2800" dirty="0">
                <a:solidFill>
                  <a:srgbClr val="00B0F0"/>
                </a:solidFill>
                <a:latin typeface="Comic Sans MS"/>
                <a:cs typeface="Arial"/>
              </a:rPr>
              <a:t>www.genzsoln.com</a:t>
            </a:r>
            <a:endParaRPr lang="en-US" dirty="0"/>
          </a:p>
        </p:txBody>
      </p:sp>
      <p:sp>
        <p:nvSpPr>
          <p:cNvPr id="11" name="TextBox 10">
            <a:extLst>
              <a:ext uri="{FF2B5EF4-FFF2-40B4-BE49-F238E27FC236}">
                <a16:creationId xmlns:a16="http://schemas.microsoft.com/office/drawing/2014/main" xmlns="" id="{8C1D93CB-37B5-7DEC-ECE5-A0581F437A38}"/>
              </a:ext>
            </a:extLst>
          </p:cNvPr>
          <p:cNvSpPr txBox="1"/>
          <p:nvPr/>
        </p:nvSpPr>
        <p:spPr>
          <a:xfrm>
            <a:off x="500418" y="826296"/>
            <a:ext cx="2905604"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r>
              <a:rPr lang="en-US" sz="1400" b="1" dirty="0">
                <a:solidFill>
                  <a:srgbClr val="0E0E0E"/>
                </a:solidFill>
              </a:rPr>
              <a:t>Consulting | Solutions | Outsourcing</a:t>
            </a:r>
            <a:endParaRPr lang="en-US" sz="1400"/>
          </a:p>
          <a:p>
            <a:pPr defTabSz="1085415"/>
            <a:endParaRPr lang="en-US" sz="1400" dirty="0">
              <a:solidFill>
                <a:srgbClr val="00B0F0"/>
              </a:solidFill>
              <a:latin typeface="Comic Sans MS"/>
              <a:cs typeface="Arial"/>
            </a:endParaRPr>
          </a:p>
        </p:txBody>
      </p:sp>
    </p:spTree>
    <p:extLst>
      <p:ext uri="{BB962C8B-B14F-4D97-AF65-F5344CB8AC3E}">
        <p14:creationId xmlns:p14="http://schemas.microsoft.com/office/powerpoint/2010/main" val="403515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API Testing Framework Explained</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xmlns="" id="{A943EF6E-03B1-1A9B-E75E-C717BD6ABACC}"/>
              </a:ext>
            </a:extLst>
          </p:cNvPr>
          <p:cNvSpPr txBox="1"/>
          <p:nvPr/>
        </p:nvSpPr>
        <p:spPr>
          <a:xfrm>
            <a:off x="1012424" y="1415877"/>
            <a:ext cx="9929005" cy="323165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BNPP Sans Light"/>
                <a:cs typeface="Segoe UI"/>
              </a:rPr>
              <a:t>Open Postman Tool.</a:t>
            </a:r>
          </a:p>
          <a:p>
            <a:pPr defTabSz="1085415"/>
            <a:endParaRPr lang="en-GB" dirty="0">
              <a:latin typeface="BNPP Sans Light"/>
              <a:cs typeface="Segoe UI"/>
            </a:endParaRPr>
          </a:p>
          <a:p>
            <a:pPr defTabSz="1085415"/>
            <a:r>
              <a:rPr lang="en-GB">
                <a:latin typeface="BNPP Sans Light"/>
                <a:cs typeface="Segoe UI"/>
              </a:rPr>
              <a:t>Create Collection and Folder and name them.</a:t>
            </a:r>
          </a:p>
          <a:p>
            <a:pPr defTabSz="1085415"/>
            <a:endParaRPr lang="en-GB" dirty="0">
              <a:latin typeface="BNPP Sans Light"/>
              <a:cs typeface="Segoe UI"/>
            </a:endParaRPr>
          </a:p>
          <a:p>
            <a:pPr defTabSz="1085415"/>
            <a:r>
              <a:rPr lang="en-GB" dirty="0">
                <a:latin typeface="BNPP Sans Light"/>
                <a:cs typeface="Segoe UI"/>
              </a:rPr>
              <a:t>Create HTTP Requests.</a:t>
            </a:r>
            <a:endParaRPr lang="en-GB" dirty="0"/>
          </a:p>
          <a:p>
            <a:pPr defTabSz="1085415"/>
            <a:endParaRPr lang="en-GB" dirty="0">
              <a:latin typeface="BNPP Sans Light"/>
              <a:cs typeface="Segoe UI"/>
            </a:endParaRPr>
          </a:p>
          <a:p>
            <a:pPr defTabSz="1085415"/>
            <a:r>
              <a:rPr lang="en-GB" dirty="0">
                <a:latin typeface="BNPP Sans Light"/>
                <a:cs typeface="Segoe UI"/>
              </a:rPr>
              <a:t>Save requests and click send button.</a:t>
            </a:r>
          </a:p>
          <a:p>
            <a:pPr defTabSz="1085415"/>
            <a:endParaRPr lang="en-GB" sz="3600" dirty="0">
              <a:latin typeface="BNPP Sans Condensed ExtraBold" pitchFamily="50" charset="0"/>
              <a:cs typeface="Arial"/>
            </a:endParaRPr>
          </a:p>
        </p:txBody>
      </p:sp>
      <p:sp>
        <p:nvSpPr>
          <p:cNvPr id="5" name="TextBox 4">
            <a:extLst>
              <a:ext uri="{FF2B5EF4-FFF2-40B4-BE49-F238E27FC236}">
                <a16:creationId xmlns:a16="http://schemas.microsoft.com/office/drawing/2014/main" xmlns="" id="{BBA65850-9B59-E50A-8500-40C7EAADA38D}"/>
              </a:ext>
            </a:extLst>
          </p:cNvPr>
          <p:cNvSpPr txBox="1"/>
          <p:nvPr/>
        </p:nvSpPr>
        <p:spPr>
          <a:xfrm>
            <a:off x="3494626" y="4971229"/>
            <a:ext cx="2743200" cy="4571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defTabSz="1085415"/>
            <a:endParaRPr lang="en-GB" sz="6600" dirty="0">
              <a:solidFill>
                <a:srgbClr val="FFFFFF"/>
              </a:solidFill>
              <a:latin typeface="BNPP Sans Condensed ExtraBold" pitchFamily="50" charset="0"/>
              <a:cs typeface="Arial"/>
            </a:endParaRPr>
          </a:p>
        </p:txBody>
      </p:sp>
      <p:sp>
        <p:nvSpPr>
          <p:cNvPr id="6" name="TextBox 5">
            <a:extLst>
              <a:ext uri="{FF2B5EF4-FFF2-40B4-BE49-F238E27FC236}">
                <a16:creationId xmlns:a16="http://schemas.microsoft.com/office/drawing/2014/main" xmlns="" id="{989E9A19-4758-1A9E-EF3B-58EC2FC628CC}"/>
              </a:ext>
            </a:extLst>
          </p:cNvPr>
          <p:cNvSpPr txBox="1"/>
          <p:nvPr/>
        </p:nvSpPr>
        <p:spPr>
          <a:xfrm>
            <a:off x="2871172" y="4643095"/>
            <a:ext cx="2743200" cy="4571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defTabSz="1085415"/>
            <a:endParaRPr lang="en-GB" sz="6600" dirty="0">
              <a:solidFill>
                <a:srgbClr val="FFFFFF"/>
              </a:solidFill>
              <a:latin typeface="BNPP Sans Condensed ExtraBold" pitchFamily="50" charset="0"/>
              <a:cs typeface="Arial"/>
            </a:endParaRPr>
          </a:p>
        </p:txBody>
      </p:sp>
    </p:spTree>
    <p:extLst>
      <p:ext uri="{BB962C8B-B14F-4D97-AF65-F5344CB8AC3E}">
        <p14:creationId xmlns:p14="http://schemas.microsoft.com/office/powerpoint/2010/main" val="424476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Reporting Framework Explained</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C3EEBDFB-CAF1-780A-802D-BAE51B7F276D}"/>
              </a:ext>
            </a:extLst>
          </p:cNvPr>
          <p:cNvSpPr txBox="1"/>
          <p:nvPr/>
        </p:nvSpPr>
        <p:spPr>
          <a:xfrm>
            <a:off x="1345349" y="1689889"/>
            <a:ext cx="184731" cy="110799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GB" sz="6600" dirty="0">
              <a:solidFill>
                <a:srgbClr val="FFFFFF"/>
              </a:solidFill>
              <a:latin typeface="BNPP Sans Condensed ExtraBold"/>
              <a:ea typeface="+mn-lt"/>
              <a:cs typeface="Arial"/>
            </a:endParaRPr>
          </a:p>
        </p:txBody>
      </p:sp>
      <p:pic>
        <p:nvPicPr>
          <p:cNvPr id="3" name="Picture 3" descr="A screenshot of a computer error&#10;&#10;Description automatically generated">
            <a:extLst>
              <a:ext uri="{FF2B5EF4-FFF2-40B4-BE49-F238E27FC236}">
                <a16:creationId xmlns:a16="http://schemas.microsoft.com/office/drawing/2014/main" xmlns="" id="{C7203919-5BFF-0C91-E9DA-0FB3554E65B6}"/>
              </a:ext>
            </a:extLst>
          </p:cNvPr>
          <p:cNvPicPr>
            <a:picLocks noChangeAspect="1"/>
          </p:cNvPicPr>
          <p:nvPr/>
        </p:nvPicPr>
        <p:blipFill>
          <a:blip r:embed="rId3"/>
          <a:stretch>
            <a:fillRect/>
          </a:stretch>
        </p:blipFill>
        <p:spPr>
          <a:xfrm>
            <a:off x="-3590" y="822415"/>
            <a:ext cx="11764530" cy="5355546"/>
          </a:xfrm>
          <a:prstGeom prst="rect">
            <a:avLst/>
          </a:prstGeom>
        </p:spPr>
      </p:pic>
    </p:spTree>
    <p:extLst>
      <p:ext uri="{BB962C8B-B14F-4D97-AF65-F5344CB8AC3E}">
        <p14:creationId xmlns:p14="http://schemas.microsoft.com/office/powerpoint/2010/main" val="43359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Common Functions Developed</a:t>
            </a:r>
            <a:endParaRPr lang="en-US"/>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DDBEE28D-6F82-6978-0917-9E87B29EB7BC}"/>
              </a:ext>
            </a:extLst>
          </p:cNvPr>
          <p:cNvSpPr txBox="1"/>
          <p:nvPr/>
        </p:nvSpPr>
        <p:spPr>
          <a:xfrm>
            <a:off x="364047" y="1163042"/>
            <a:ext cx="977845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BNPP Sans Light"/>
                <a:cs typeface="Segoe UI"/>
              </a:rPr>
              <a:t>GET:         </a:t>
            </a:r>
            <a:r>
              <a:rPr lang="en-GB" dirty="0">
                <a:solidFill>
                  <a:srgbClr val="00915A"/>
                </a:solidFill>
                <a:latin typeface="BNPP Sans Light"/>
                <a:cs typeface="Segoe UI"/>
              </a:rPr>
              <a:t>http://</a:t>
            </a:r>
            <a:r>
              <a:rPr lang="en-GB" dirty="0" smtClean="0">
                <a:solidFill>
                  <a:srgbClr val="00915A"/>
                </a:solidFill>
                <a:latin typeface="BNPP Sans Light"/>
                <a:cs typeface="Segoe UI"/>
              </a:rPr>
              <a:t>localhost:3000/student/</a:t>
            </a:r>
            <a:endParaRPr lang="en-US" dirty="0">
              <a:latin typeface="BNPP Sans Light"/>
              <a:cs typeface="Segoe UI"/>
            </a:endParaRPr>
          </a:p>
          <a:p>
            <a:pPr defTabSz="1085415"/>
            <a:r>
              <a:rPr lang="en-GB" dirty="0">
                <a:latin typeface="BNPP Sans Light"/>
                <a:cs typeface="Segoe UI"/>
              </a:rPr>
              <a:t>​</a:t>
            </a:r>
          </a:p>
          <a:p>
            <a:pPr defTabSz="1085415"/>
            <a:r>
              <a:rPr lang="en-GB" dirty="0">
                <a:latin typeface="BNPP Sans Light"/>
                <a:cs typeface="Segoe UI"/>
              </a:rPr>
              <a:t>POST:       </a:t>
            </a:r>
            <a:r>
              <a:rPr lang="en-GB" dirty="0">
                <a:solidFill>
                  <a:srgbClr val="00915A"/>
                </a:solidFill>
                <a:latin typeface="BNPP Sans Light"/>
                <a:cs typeface="Segoe UI"/>
                <a:hlinkClick r:id="rId3"/>
              </a:rPr>
              <a:t>http://localhost:3000/student</a:t>
            </a:r>
            <a:r>
              <a:rPr lang="en-US" dirty="0" smtClean="0">
                <a:latin typeface="Calibri"/>
                <a:cs typeface="Segoe UI"/>
              </a:rPr>
              <a:t>​/</a:t>
            </a:r>
            <a:endParaRPr lang="en-US" dirty="0">
              <a:latin typeface="Calibri"/>
              <a:cs typeface="Segoe UI"/>
            </a:endParaRPr>
          </a:p>
          <a:p>
            <a:pPr defTabSz="1085415"/>
            <a:r>
              <a:rPr lang="en-GB" dirty="0">
                <a:latin typeface="BNPP Sans Light"/>
                <a:cs typeface="Segoe UI"/>
              </a:rPr>
              <a:t>​</a:t>
            </a:r>
          </a:p>
          <a:p>
            <a:pPr defTabSz="1085415"/>
            <a:r>
              <a:rPr lang="en-GB" dirty="0">
                <a:latin typeface="BNPP Sans Light"/>
                <a:cs typeface="Segoe UI"/>
              </a:rPr>
              <a:t>PUT:          http://localhost:3000/student/5</a:t>
            </a:r>
            <a:r>
              <a:rPr lang="en-US" dirty="0">
                <a:latin typeface="BNPP Sans Light"/>
                <a:cs typeface="Segoe UI"/>
              </a:rPr>
              <a:t>​</a:t>
            </a:r>
          </a:p>
          <a:p>
            <a:pPr defTabSz="1085415"/>
            <a:r>
              <a:rPr lang="en-GB" dirty="0">
                <a:latin typeface="BNPP Sans Light"/>
                <a:cs typeface="Segoe UI"/>
              </a:rPr>
              <a:t>​</a:t>
            </a:r>
          </a:p>
          <a:p>
            <a:pPr defTabSz="1085415"/>
            <a:r>
              <a:rPr lang="en-GB" dirty="0">
                <a:latin typeface="BNPP Sans Light"/>
                <a:cs typeface="Segoe UI"/>
              </a:rPr>
              <a:t>DELETE:  http://localhost:3000/student/5</a:t>
            </a:r>
            <a:r>
              <a:rPr lang="en-US" dirty="0">
                <a:latin typeface="BNPP Sans Light"/>
                <a:cs typeface="Segoe UI"/>
              </a:rPr>
              <a:t>​</a:t>
            </a:r>
          </a:p>
        </p:txBody>
      </p:sp>
    </p:spTree>
    <p:extLst>
      <p:ext uri="{BB962C8B-B14F-4D97-AF65-F5344CB8AC3E}">
        <p14:creationId xmlns:p14="http://schemas.microsoft.com/office/powerpoint/2010/main" val="909144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72972" y="895957"/>
            <a:ext cx="1022001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t>  </a:t>
            </a:r>
            <a:r>
              <a:rPr lang="en-GB" u="sng" dirty="0">
                <a:solidFill>
                  <a:srgbClr val="FF0000"/>
                </a:solidFill>
              </a:rPr>
              <a:t>GET </a:t>
            </a:r>
            <a:r>
              <a:rPr lang="en-GB" u="sng" dirty="0" smtClean="0">
                <a:solidFill>
                  <a:srgbClr val="FF0000"/>
                </a:solidFill>
              </a:rPr>
              <a:t>:</a:t>
            </a:r>
            <a:r>
              <a:rPr lang="en-GB" u="sng" dirty="0">
                <a:solidFill>
                  <a:srgbClr val="FF0000"/>
                </a:solidFill>
              </a:rPr>
              <a:t> </a:t>
            </a:r>
          </a:p>
          <a:p>
            <a:pPr defTabSz="1085415"/>
            <a:endParaRPr lang="en-GB" dirty="0"/>
          </a:p>
          <a:p>
            <a:pPr defTabSz="1085415"/>
            <a:r>
              <a:rPr lang="en-GB" dirty="0" err="1"/>
              <a:t>pm.test</a:t>
            </a:r>
            <a:r>
              <a:rPr lang="en-GB" dirty="0"/>
              <a:t>("Status code is 200", () =&gt; {</a:t>
            </a:r>
          </a:p>
          <a:p>
            <a:pPr defTabSz="1085415"/>
            <a:r>
              <a:rPr lang="en-GB" dirty="0"/>
              <a:t>    </a:t>
            </a:r>
            <a:r>
              <a:rPr lang="en-GB" dirty="0" err="1"/>
              <a:t>pm.response.to.have.status</a:t>
            </a:r>
            <a:r>
              <a:rPr lang="en-GB" dirty="0"/>
              <a:t>(200); </a:t>
            </a:r>
          </a:p>
          <a:p>
            <a:pPr defTabSz="1085415"/>
            <a:r>
              <a:rPr lang="en-GB" dirty="0"/>
              <a:t>});</a:t>
            </a:r>
          </a:p>
          <a:p>
            <a:pPr defTabSz="1085415"/>
            <a:endParaRPr lang="en-GB" dirty="0"/>
          </a:p>
          <a:p>
            <a:pPr defTabSz="1085415"/>
            <a:r>
              <a:rPr lang="en-GB" dirty="0" err="1"/>
              <a:t>pm.test</a:t>
            </a:r>
            <a:r>
              <a:rPr lang="en-GB" dirty="0"/>
              <a:t>("Content-type header is present", () =&gt; {</a:t>
            </a:r>
          </a:p>
          <a:p>
            <a:pPr defTabSz="1085415"/>
            <a:r>
              <a:rPr lang="en-GB" dirty="0"/>
              <a:t>    </a:t>
            </a:r>
            <a:r>
              <a:rPr lang="en-GB" dirty="0" err="1"/>
              <a:t>pm.response.to.have.header</a:t>
            </a:r>
            <a:r>
              <a:rPr lang="en-GB" dirty="0"/>
              <a:t>("Content-Type");</a:t>
            </a:r>
          </a:p>
          <a:p>
            <a:pPr defTabSz="1085415"/>
            <a:r>
              <a:rPr lang="en-GB" dirty="0"/>
              <a:t>    });</a:t>
            </a:r>
            <a:r>
              <a:rPr lang="en-US" dirty="0"/>
              <a:t/>
            </a:r>
            <a:br>
              <a:rPr lang="en-US" dirty="0"/>
            </a:br>
            <a:endParaRPr lang="en-US" dirty="0"/>
          </a:p>
          <a:p>
            <a:pPr defTabSz="1085415"/>
            <a:r>
              <a:rPr lang="en-GB" dirty="0" err="1"/>
              <a:t>pm.test</a:t>
            </a:r>
            <a:r>
              <a:rPr lang="en-GB" dirty="0"/>
              <a:t>("Content-Type header is applications/</a:t>
            </a:r>
            <a:r>
              <a:rPr lang="en-GB" dirty="0" err="1"/>
              <a:t>json</a:t>
            </a:r>
            <a:r>
              <a:rPr lang="en-GB" dirty="0"/>
              <a:t>", () =&gt;{</a:t>
            </a:r>
          </a:p>
          <a:p>
            <a:pPr defTabSz="1085415"/>
            <a:r>
              <a:rPr lang="en-GB" dirty="0"/>
              <a:t>    </a:t>
            </a:r>
            <a:r>
              <a:rPr lang="en-GB" dirty="0" err="1"/>
              <a:t>pm.expect</a:t>
            </a:r>
            <a:r>
              <a:rPr lang="en-GB" dirty="0"/>
              <a:t>(</a:t>
            </a:r>
            <a:r>
              <a:rPr lang="en-GB" dirty="0" err="1"/>
              <a:t>pm.response.headers.get</a:t>
            </a:r>
            <a:r>
              <a:rPr lang="en-GB" dirty="0"/>
              <a:t>('Content-Type')).</a:t>
            </a:r>
            <a:r>
              <a:rPr lang="en-GB" dirty="0" err="1"/>
              <a:t>to.eql</a:t>
            </a:r>
            <a:endParaRPr lang="en-GB" dirty="0"/>
          </a:p>
          <a:p>
            <a:pPr defTabSz="1085415"/>
            <a:r>
              <a:rPr lang="en-GB" dirty="0"/>
              <a:t>    ('application/</a:t>
            </a:r>
            <a:r>
              <a:rPr lang="en-GB" dirty="0" err="1"/>
              <a:t>json</a:t>
            </a:r>
            <a:r>
              <a:rPr lang="en-GB" dirty="0"/>
              <a:t>; charset=utf-8');</a:t>
            </a:r>
          </a:p>
          <a:p>
            <a:pPr defTabSz="1085415"/>
            <a:r>
              <a:rPr lang="en-GB" dirty="0"/>
              <a:t>})</a:t>
            </a:r>
          </a:p>
          <a:p>
            <a:pPr defTabSz="1085415"/>
            <a:r>
              <a:rPr lang="en-US" dirty="0"/>
              <a:t/>
            </a:r>
            <a:br>
              <a:rPr lang="en-US" dirty="0"/>
            </a:br>
            <a:endParaRPr lang="en-US" dirty="0"/>
          </a:p>
          <a:p>
            <a:pPr defTabSz="1085415"/>
            <a:endParaRPr lang="en-GB" dirty="0"/>
          </a:p>
          <a:p>
            <a:pPr defTabSz="1085415"/>
            <a:endParaRPr lang="en-GB" dirty="0"/>
          </a:p>
        </p:txBody>
      </p:sp>
    </p:spTree>
    <p:extLst>
      <p:ext uri="{BB962C8B-B14F-4D97-AF65-F5344CB8AC3E}">
        <p14:creationId xmlns:p14="http://schemas.microsoft.com/office/powerpoint/2010/main" val="2821680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72972" y="895957"/>
            <a:ext cx="1022001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t>  </a:t>
            </a:r>
            <a:r>
              <a:rPr lang="en-GB" dirty="0" err="1">
                <a:latin typeface="Segoe UI"/>
                <a:cs typeface="Segoe UI"/>
              </a:rPr>
              <a:t>pm.test</a:t>
            </a:r>
            <a:r>
              <a:rPr lang="en-GB" dirty="0">
                <a:latin typeface="Segoe UI"/>
                <a:cs typeface="Segoe UI"/>
              </a:rPr>
              <a:t>("Cookie 'language' is present",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pm.cookies.has</a:t>
            </a:r>
            <a:r>
              <a:rPr lang="en-GB" dirty="0">
                <a:latin typeface="Segoe UI"/>
                <a:cs typeface="Segoe UI"/>
              </a:rPr>
              <a:t>('language')).</a:t>
            </a:r>
            <a:r>
              <a:rPr lang="en-GB" dirty="0" err="1">
                <a:latin typeface="Segoe UI"/>
                <a:cs typeface="Segoe UI"/>
              </a:rPr>
              <a:t>to.be.true</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("Cookies language has value 1",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pm.cookies.get</a:t>
            </a:r>
            <a:r>
              <a:rPr lang="en-GB" dirty="0">
                <a:latin typeface="Segoe UI"/>
                <a:cs typeface="Segoe UI"/>
              </a:rPr>
              <a:t>('language')).</a:t>
            </a:r>
            <a:r>
              <a:rPr lang="en-GB" dirty="0" err="1">
                <a:latin typeface="Segoe UI"/>
                <a:cs typeface="Segoe UI"/>
              </a:rPr>
              <a:t>to.eql</a:t>
            </a:r>
            <a:r>
              <a:rPr lang="en-GB" dirty="0">
                <a:latin typeface="Segoe UI"/>
                <a:cs typeface="Segoe UI"/>
              </a:rPr>
              <a:t>('</a:t>
            </a:r>
            <a:r>
              <a:rPr lang="en-GB" dirty="0" err="1">
                <a:latin typeface="Segoe UI"/>
                <a:cs typeface="Segoe UI"/>
              </a:rPr>
              <a:t>en-gb</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("Response is less then 50ms",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pm.response.responseTime</a:t>
            </a:r>
            <a:r>
              <a:rPr lang="en-GB" dirty="0">
                <a:latin typeface="Segoe UI"/>
                <a:cs typeface="Segoe UI"/>
              </a:rPr>
              <a:t>).</a:t>
            </a:r>
            <a:r>
              <a:rPr lang="en-GB" dirty="0" err="1">
                <a:latin typeface="Segoe UI"/>
                <a:cs typeface="Segoe UI"/>
              </a:rPr>
              <a:t>to.be.below</a:t>
            </a:r>
            <a:r>
              <a:rPr lang="en-GB" dirty="0">
                <a:latin typeface="Segoe UI"/>
                <a:cs typeface="Segoe UI"/>
              </a:rPr>
              <a:t>(50);</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259299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72972" y="895957"/>
            <a:ext cx="10220019" cy="96949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smtClean="0">
                <a:latin typeface="Segoe UI"/>
                <a:cs typeface="Segoe UI"/>
              </a:rPr>
              <a:t>//</a:t>
            </a:r>
            <a:r>
              <a:rPr lang="en-GB" dirty="0">
                <a:latin typeface="Segoe UI"/>
                <a:cs typeface="Segoe UI"/>
              </a:rPr>
              <a:t>test array have correct datatypes</a:t>
            </a:r>
            <a:endParaRPr lang="en-US" dirty="0">
              <a:latin typeface="Segoe UI"/>
              <a:cs typeface="Segoe UI"/>
            </a:endParaRPr>
          </a:p>
          <a:p>
            <a:pPr defTabSz="1085415"/>
            <a:r>
              <a:rPr lang="en-GB" dirty="0">
                <a:latin typeface="Segoe UI"/>
                <a:cs typeface="Segoe UI"/>
              </a:rPr>
              <a:t>const jsonData = pm.response.json();</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("Test data type of the response",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a:t>
            </a:r>
            <a:r>
              <a:rPr lang="en-GB" dirty="0">
                <a:latin typeface="Segoe UI"/>
                <a:cs typeface="Segoe UI"/>
              </a:rPr>
              <a:t>).to.be.an("object");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(jsonData.name).</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jsonData.location</a:t>
            </a:r>
            <a:r>
              <a:rPr lang="en-GB" dirty="0">
                <a:latin typeface="Segoe UI"/>
                <a:cs typeface="Segoe UI"/>
              </a:rPr>
              <a:t>).</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jsonData.phone</a:t>
            </a:r>
            <a:r>
              <a:rPr lang="en-GB" dirty="0">
                <a:latin typeface="Segoe UI"/>
                <a:cs typeface="Segoe UI"/>
              </a:rPr>
              <a:t>).</a:t>
            </a:r>
            <a:r>
              <a:rPr lang="en-GB" dirty="0" err="1">
                <a:latin typeface="Segoe UI"/>
                <a:cs typeface="Segoe UI"/>
              </a:rPr>
              <a:t>to.be.a</a:t>
            </a:r>
            <a:r>
              <a:rPr lang="en-GB" dirty="0">
                <a:latin typeface="Segoe UI"/>
                <a:cs typeface="Segoe UI"/>
              </a:rPr>
              <a:t>("string");</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(jsonData.id).to.be.an("number");</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).to.be.an("array");</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endParaRPr lang="en-US" dirty="0">
              <a:latin typeface="Segoe UI"/>
              <a:cs typeface="Segoe UI"/>
            </a:endParaRPr>
          </a:p>
          <a:p>
            <a:pPr defTabSz="1085415"/>
            <a:r>
              <a:rPr lang="en-GB" dirty="0">
                <a:latin typeface="Segoe UI"/>
                <a:cs typeface="Segoe UI"/>
              </a:rPr>
              <a:t>//test array contents in body</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("Test array properties", () =&gt;{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a:t>
            </a:r>
            <a:r>
              <a:rPr lang="en-GB" dirty="0" err="1">
                <a:latin typeface="Segoe UI"/>
                <a:cs typeface="Segoe UI"/>
              </a:rPr>
              <a:t>to.include</a:t>
            </a:r>
            <a:r>
              <a:rPr lang="en-GB" dirty="0">
                <a:latin typeface="Segoe UI"/>
                <a:cs typeface="Segoe UI"/>
              </a:rPr>
              <a:t>("API");</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a:t>
            </a:r>
            <a:r>
              <a:rPr lang="en-GB" dirty="0" err="1">
                <a:latin typeface="Segoe UI"/>
                <a:cs typeface="Segoe UI"/>
              </a:rPr>
              <a:t>to.have.members</a:t>
            </a:r>
            <a:r>
              <a:rPr lang="en-GB" dirty="0">
                <a:latin typeface="Segoe UI"/>
                <a:cs typeface="Segoe UI"/>
              </a:rPr>
              <a:t>(["API", "Maven"]);</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295328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72972" y="895957"/>
            <a:ext cx="10220019"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//Validating JSON fields in Response </a:t>
            </a: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("values of all fields in Response", () =&gt; {</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(jsonData.id).</a:t>
            </a:r>
            <a:r>
              <a:rPr lang="en-GB" dirty="0" err="1">
                <a:latin typeface="Segoe UI"/>
                <a:cs typeface="Segoe UI"/>
              </a:rPr>
              <a:t>to.eql</a:t>
            </a:r>
            <a:r>
              <a:rPr lang="en-GB" dirty="0">
                <a:latin typeface="Segoe UI"/>
                <a:cs typeface="Segoe UI"/>
              </a:rPr>
              <a:t>(4);</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(jsonData.name).</a:t>
            </a:r>
            <a:r>
              <a:rPr lang="en-GB" dirty="0" err="1">
                <a:latin typeface="Segoe UI"/>
                <a:cs typeface="Segoe UI"/>
              </a:rPr>
              <a:t>to.eql</a:t>
            </a:r>
            <a:r>
              <a:rPr lang="en-GB" dirty="0">
                <a:latin typeface="Segoe UI"/>
                <a:cs typeface="Segoe UI"/>
              </a:rPr>
              <a:t>("Pawan");</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jsonData.location</a:t>
            </a:r>
            <a:r>
              <a:rPr lang="en-GB" dirty="0">
                <a:latin typeface="Segoe UI"/>
                <a:cs typeface="Segoe UI"/>
              </a:rPr>
              <a:t>).</a:t>
            </a:r>
            <a:r>
              <a:rPr lang="en-GB" dirty="0" err="1">
                <a:latin typeface="Segoe UI"/>
                <a:cs typeface="Segoe UI"/>
              </a:rPr>
              <a:t>to.eql</a:t>
            </a:r>
            <a:r>
              <a:rPr lang="en-GB" dirty="0">
                <a:latin typeface="Segoe UI"/>
                <a:cs typeface="Segoe UI"/>
              </a:rPr>
              <a:t>("</a:t>
            </a:r>
            <a:r>
              <a:rPr lang="en-GB" dirty="0" err="1">
                <a:latin typeface="Segoe UI"/>
                <a:cs typeface="Segoe UI"/>
              </a:rPr>
              <a:t>Hydrabad</a:t>
            </a:r>
            <a:r>
              <a:rPr lang="en-GB" dirty="0">
                <a:latin typeface="Segoe UI"/>
                <a:cs typeface="Segoe UI"/>
              </a:rPr>
              <a: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jsonData.phone</a:t>
            </a:r>
            <a:r>
              <a:rPr lang="en-GB" dirty="0">
                <a:latin typeface="Segoe UI"/>
                <a:cs typeface="Segoe UI"/>
              </a:rPr>
              <a:t>).</a:t>
            </a:r>
            <a:r>
              <a:rPr lang="en-GB" dirty="0" err="1">
                <a:latin typeface="Segoe UI"/>
                <a:cs typeface="Segoe UI"/>
              </a:rPr>
              <a:t>to.eql</a:t>
            </a:r>
            <a:r>
              <a:rPr lang="en-GB" dirty="0">
                <a:latin typeface="Segoe UI"/>
                <a:cs typeface="Segoe UI"/>
              </a:rPr>
              <a:t>("123456098");</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[0]).</a:t>
            </a:r>
            <a:r>
              <a:rPr lang="en-GB" dirty="0" err="1">
                <a:latin typeface="Segoe UI"/>
                <a:cs typeface="Segoe UI"/>
              </a:rPr>
              <a:t>to.eql</a:t>
            </a:r>
            <a:r>
              <a:rPr lang="en-GB" dirty="0">
                <a:latin typeface="Segoe UI"/>
                <a:cs typeface="Segoe UI"/>
              </a:rPr>
              <a:t>("API");</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a:t>
            </a:r>
            <a:r>
              <a:rPr lang="en-GB" dirty="0" err="1">
                <a:latin typeface="Segoe UI"/>
                <a:cs typeface="Segoe UI"/>
              </a:rPr>
              <a:t>jsonData.courses</a:t>
            </a:r>
            <a:r>
              <a:rPr lang="en-GB" dirty="0">
                <a:latin typeface="Segoe UI"/>
                <a:cs typeface="Segoe UI"/>
              </a:rPr>
              <a:t>[1]).</a:t>
            </a:r>
            <a:r>
              <a:rPr lang="en-GB" dirty="0" err="1">
                <a:latin typeface="Segoe UI"/>
                <a:cs typeface="Segoe UI"/>
              </a:rPr>
              <a:t>to.eql</a:t>
            </a:r>
            <a:r>
              <a:rPr lang="en-GB" dirty="0">
                <a:latin typeface="Segoe UI"/>
                <a:cs typeface="Segoe UI"/>
              </a:rPr>
              <a:t>("Maven");</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51938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72972" y="895957"/>
            <a:ext cx="10220019"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err="1">
                <a:latin typeface="Segoe UI"/>
                <a:cs typeface="Segoe UI"/>
              </a:rPr>
              <a:t>var</a:t>
            </a:r>
            <a:r>
              <a:rPr lang="en-GB" dirty="0">
                <a:latin typeface="Segoe UI"/>
                <a:cs typeface="Segoe UI"/>
              </a:rPr>
              <a:t> schema={</a:t>
            </a:r>
            <a:endParaRPr lang="en-US" dirty="0">
              <a:latin typeface="Segoe UI"/>
              <a:cs typeface="Segoe UI"/>
            </a:endParaRPr>
          </a:p>
          <a:p>
            <a:pPr defTabSz="1085415"/>
            <a:r>
              <a:rPr lang="en-GB" dirty="0">
                <a:latin typeface="Segoe UI"/>
                <a:cs typeface="Segoe UI"/>
              </a:rPr>
              <a:t>    "$schema": "</a:t>
            </a:r>
            <a:r>
              <a:rPr lang="en-GB" dirty="0">
                <a:solidFill>
                  <a:srgbClr val="00915A"/>
                </a:solidFill>
                <a:latin typeface="Segoe UI"/>
                <a:cs typeface="Segoe UI"/>
                <a:hlinkClick r:id="rId3"/>
              </a:rPr>
              <a:t>http://json-schema.org/draft-06/schema</a:t>
            </a:r>
            <a:r>
              <a:rPr lang="en-GB" dirty="0">
                <a:latin typeface="Segoe UI"/>
                <a:cs typeface="Segoe UI"/>
              </a:rPr>
              <a:t>#",</a:t>
            </a:r>
            <a:endParaRPr lang="en-US" dirty="0">
              <a:latin typeface="Segoe UI"/>
              <a:cs typeface="Segoe UI"/>
            </a:endParaRPr>
          </a:p>
          <a:p>
            <a:pPr defTabSz="1085415"/>
            <a:r>
              <a:rPr lang="en-GB" dirty="0">
                <a:latin typeface="Segoe UI"/>
                <a:cs typeface="Segoe UI"/>
              </a:rPr>
              <a:t>    "$ref": "#/definitions/Welcome8",</a:t>
            </a:r>
            <a:endParaRPr lang="en-US" dirty="0">
              <a:latin typeface="Segoe UI"/>
              <a:cs typeface="Segoe UI"/>
            </a:endParaRPr>
          </a:p>
          <a:p>
            <a:pPr defTabSz="1085415"/>
            <a:r>
              <a:rPr lang="en-GB" dirty="0">
                <a:latin typeface="Segoe UI"/>
                <a:cs typeface="Segoe UI"/>
              </a:rPr>
              <a:t>    "definitions": {</a:t>
            </a:r>
            <a:endParaRPr lang="en-US" dirty="0">
              <a:latin typeface="Segoe UI"/>
              <a:cs typeface="Segoe UI"/>
            </a:endParaRPr>
          </a:p>
          <a:p>
            <a:pPr defTabSz="1085415"/>
            <a:r>
              <a:rPr lang="en-GB" dirty="0">
                <a:latin typeface="Segoe UI"/>
                <a:cs typeface="Segoe UI"/>
              </a:rPr>
              <a:t>        "Welcome8": {</a:t>
            </a:r>
            <a:endParaRPr lang="en-US" dirty="0">
              <a:latin typeface="Segoe UI"/>
              <a:cs typeface="Segoe UI"/>
            </a:endParaRPr>
          </a:p>
          <a:p>
            <a:pPr defTabSz="1085415"/>
            <a:r>
              <a:rPr lang="en-GB" dirty="0">
                <a:latin typeface="Segoe UI"/>
                <a:cs typeface="Segoe UI"/>
              </a:rPr>
              <a:t>            "type": "object",</a:t>
            </a:r>
            <a:endParaRPr lang="en-US" dirty="0">
              <a:latin typeface="Segoe UI"/>
              <a:cs typeface="Segoe UI"/>
            </a:endParaRPr>
          </a:p>
          <a:p>
            <a:pPr defTabSz="1085415"/>
            <a:r>
              <a:rPr lang="en-GB" dirty="0">
                <a:latin typeface="Segoe UI"/>
                <a:cs typeface="Segoe UI"/>
              </a:rPr>
              <a:t>            "additionalProperties": true,</a:t>
            </a:r>
            <a:endParaRPr lang="en-US" dirty="0">
              <a:latin typeface="Segoe UI"/>
              <a:cs typeface="Segoe UI"/>
            </a:endParaRPr>
          </a:p>
          <a:p>
            <a:pPr defTabSz="1085415"/>
            <a:r>
              <a:rPr lang="en-GB" dirty="0">
                <a:latin typeface="Segoe UI"/>
                <a:cs typeface="Segoe UI"/>
              </a:rPr>
              <a:t>            "properties": {</a:t>
            </a:r>
            <a:endParaRPr lang="en-US" dirty="0">
              <a:latin typeface="Segoe UI"/>
              <a:cs typeface="Segoe UI"/>
            </a:endParaRPr>
          </a:p>
          <a:p>
            <a:pPr defTabSz="1085415"/>
            <a:r>
              <a:rPr lang="en-GB" dirty="0">
                <a:latin typeface="Segoe UI"/>
                <a:cs typeface="Segoe UI"/>
              </a:rPr>
              <a:t>                "id": {</a:t>
            </a:r>
            <a:endParaRPr lang="en-US" dirty="0">
              <a:latin typeface="Segoe UI"/>
              <a:cs typeface="Segoe UI"/>
            </a:endParaRPr>
          </a:p>
          <a:p>
            <a:pPr defTabSz="1085415"/>
            <a:r>
              <a:rPr lang="en-GB" dirty="0">
                <a:latin typeface="Segoe UI"/>
                <a:cs typeface="Segoe UI"/>
              </a:rPr>
              <a:t>                    "type": "integer"</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"name":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9823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69875" y="794357"/>
            <a:ext cx="10220019" cy="89562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"location":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"phone":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"format": "integer"</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"courses": {</a:t>
            </a:r>
            <a:endParaRPr lang="en-US" dirty="0">
              <a:latin typeface="Segoe UI"/>
              <a:cs typeface="Segoe UI"/>
            </a:endParaRPr>
          </a:p>
          <a:p>
            <a:pPr defTabSz="1085415"/>
            <a:r>
              <a:rPr lang="en-GB" dirty="0">
                <a:latin typeface="Segoe UI"/>
                <a:cs typeface="Segoe UI"/>
              </a:rPr>
              <a:t>                    "type": "array",</a:t>
            </a:r>
            <a:endParaRPr lang="en-US" dirty="0">
              <a:latin typeface="Segoe UI"/>
              <a:cs typeface="Segoe UI"/>
            </a:endParaRPr>
          </a:p>
          <a:p>
            <a:pPr defTabSz="1085415"/>
            <a:r>
              <a:rPr lang="en-GB" dirty="0">
                <a:latin typeface="Segoe UI"/>
                <a:cs typeface="Segoe UI"/>
              </a:rPr>
              <a:t>                    "items": {</a:t>
            </a:r>
            <a:endParaRPr lang="en-US" dirty="0">
              <a:latin typeface="Segoe UI"/>
              <a:cs typeface="Segoe UI"/>
            </a:endParaRPr>
          </a:p>
          <a:p>
            <a:pPr defTabSz="1085415"/>
            <a:r>
              <a:rPr lang="en-GB" dirty="0">
                <a:latin typeface="Segoe UI"/>
                <a:cs typeface="Segoe UI"/>
              </a:rPr>
              <a:t>                        "type": "string"</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103464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Code Walk Through – Explain the Framework</a:t>
            </a:r>
            <a:r>
              <a:rPr lang="en-US" sz="3200" b="1">
                <a:solidFill>
                  <a:srgbClr val="000000"/>
                </a:solidFill>
                <a:latin typeface="Calibri"/>
                <a:cs typeface="Calibri"/>
              </a:rPr>
              <a:t>.</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068B462D-B9D9-0BB9-815B-C3B8C29F0CAF}"/>
              </a:ext>
            </a:extLst>
          </p:cNvPr>
          <p:cNvSpPr txBox="1"/>
          <p:nvPr/>
        </p:nvSpPr>
        <p:spPr>
          <a:xfrm>
            <a:off x="269875" y="794357"/>
            <a:ext cx="10220019" cy="93256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GB" dirty="0">
                <a:latin typeface="Segoe UI"/>
                <a:cs typeface="Segoe UI"/>
              </a:rPr>
              <a:t>"required": [</a:t>
            </a:r>
            <a:endParaRPr lang="en-US" dirty="0">
              <a:latin typeface="Segoe UI"/>
              <a:cs typeface="Segoe UI"/>
            </a:endParaRPr>
          </a:p>
          <a:p>
            <a:pPr defTabSz="1085415"/>
            <a:r>
              <a:rPr lang="en-GB" dirty="0">
                <a:latin typeface="Segoe UI"/>
                <a:cs typeface="Segoe UI"/>
              </a:rPr>
              <a:t>                "courses",</a:t>
            </a:r>
            <a:endParaRPr lang="en-US" dirty="0">
              <a:latin typeface="Segoe UI"/>
              <a:cs typeface="Segoe UI"/>
            </a:endParaRPr>
          </a:p>
          <a:p>
            <a:pPr defTabSz="1085415"/>
            <a:r>
              <a:rPr lang="en-GB" dirty="0">
                <a:latin typeface="Segoe UI"/>
                <a:cs typeface="Segoe UI"/>
              </a:rPr>
              <a:t>                "id",</a:t>
            </a:r>
            <a:endParaRPr lang="en-US" dirty="0">
              <a:latin typeface="Segoe UI"/>
              <a:cs typeface="Segoe UI"/>
            </a:endParaRPr>
          </a:p>
          <a:p>
            <a:pPr defTabSz="1085415"/>
            <a:r>
              <a:rPr lang="en-GB" dirty="0">
                <a:latin typeface="Segoe UI"/>
                <a:cs typeface="Segoe UI"/>
              </a:rPr>
              <a:t>                "location",</a:t>
            </a:r>
            <a:endParaRPr lang="en-US" dirty="0">
              <a:latin typeface="Segoe UI"/>
              <a:cs typeface="Segoe UI"/>
            </a:endParaRPr>
          </a:p>
          <a:p>
            <a:pPr defTabSz="1085415"/>
            <a:r>
              <a:rPr lang="en-GB" dirty="0">
                <a:latin typeface="Segoe UI"/>
                <a:cs typeface="Segoe UI"/>
              </a:rPr>
              <a:t>                "name",</a:t>
            </a:r>
            <a:endParaRPr lang="en-US" dirty="0">
              <a:latin typeface="Segoe UI"/>
              <a:cs typeface="Segoe UI"/>
            </a:endParaRPr>
          </a:p>
          <a:p>
            <a:pPr defTabSz="1085415"/>
            <a:r>
              <a:rPr lang="en-GB" dirty="0">
                <a:latin typeface="Segoe UI"/>
                <a:cs typeface="Segoe UI"/>
              </a:rPr>
              <a:t>                "phone"</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    }</a:t>
            </a:r>
            <a:endParaRPr lang="en-US" dirty="0">
              <a:latin typeface="Segoe UI"/>
              <a:cs typeface="Segoe UI"/>
            </a:endParaRPr>
          </a:p>
          <a:p>
            <a:pPr defTabSz="1085415"/>
            <a:r>
              <a:rPr lang="en-GB" dirty="0">
                <a:latin typeface="Segoe UI"/>
                <a:cs typeface="Segoe UI"/>
              </a:rPr>
              <a:t>}</a:t>
            </a: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GB" dirty="0" err="1">
                <a:latin typeface="Segoe UI"/>
                <a:cs typeface="Segoe UI"/>
              </a:rPr>
              <a:t>pm.test</a:t>
            </a:r>
            <a:r>
              <a:rPr lang="en-GB" dirty="0">
                <a:latin typeface="Segoe UI"/>
                <a:cs typeface="Segoe UI"/>
              </a:rPr>
              <a:t>("Schema is valid", () =&gt;{</a:t>
            </a:r>
            <a:endParaRPr lang="en-US" dirty="0">
              <a:latin typeface="Segoe UI"/>
              <a:cs typeface="Segoe UI"/>
            </a:endParaRPr>
          </a:p>
          <a:p>
            <a:pPr defTabSz="1085415"/>
            <a:r>
              <a:rPr lang="en-GB" dirty="0">
                <a:latin typeface="Segoe UI"/>
                <a:cs typeface="Segoe UI"/>
              </a:rPr>
              <a:t>    </a:t>
            </a:r>
            <a:r>
              <a:rPr lang="en-GB" dirty="0" err="1">
                <a:latin typeface="Segoe UI"/>
                <a:cs typeface="Segoe UI"/>
              </a:rPr>
              <a:t>pm.expect</a:t>
            </a:r>
            <a:r>
              <a:rPr lang="en-GB" dirty="0">
                <a:latin typeface="Segoe UI"/>
                <a:cs typeface="Segoe UI"/>
              </a:rPr>
              <a:t>(tv4.validate(</a:t>
            </a:r>
            <a:r>
              <a:rPr lang="en-GB" dirty="0" err="1">
                <a:latin typeface="Segoe UI"/>
                <a:cs typeface="Segoe UI"/>
              </a:rPr>
              <a:t>jsonData</a:t>
            </a:r>
            <a:r>
              <a:rPr lang="en-GB" dirty="0">
                <a:latin typeface="Segoe UI"/>
                <a:cs typeface="Segoe UI"/>
              </a:rPr>
              <a:t>, schema)).</a:t>
            </a:r>
            <a:r>
              <a:rPr lang="en-GB" dirty="0" err="1">
                <a:latin typeface="Segoe UI"/>
                <a:cs typeface="Segoe UI"/>
              </a:rPr>
              <a:t>to.be.true</a:t>
            </a:r>
            <a:r>
              <a:rPr lang="en-GB" dirty="0">
                <a:latin typeface="Segoe UI"/>
                <a:cs typeface="Segoe UI"/>
              </a:rPr>
              <a:t>;</a:t>
            </a:r>
            <a:endParaRPr lang="en-US" dirty="0">
              <a:latin typeface="Segoe UI"/>
              <a:cs typeface="Segoe UI"/>
            </a:endParaRPr>
          </a:p>
          <a:p>
            <a:pPr defTabSz="1085415"/>
            <a:r>
              <a:rPr lang="en-GB" dirty="0">
                <a:latin typeface="Segoe UI"/>
                <a:cs typeface="Segoe UI"/>
              </a:rPr>
              <a:t>});</a:t>
            </a:r>
          </a:p>
          <a:p>
            <a:pPr defTabSz="1085415"/>
            <a:r>
              <a:rPr lang="en-GB" dirty="0">
                <a:latin typeface="Segoe UI"/>
                <a:cs typeface="Segoe UI"/>
              </a:rPr>
              <a:t>            </a:t>
            </a:r>
            <a:r>
              <a:rPr lang="en-US" dirty="0">
                <a:latin typeface="Segoe UI"/>
                <a:cs typeface="Segoe UI"/>
              </a:rPr>
              <a:t/>
            </a:r>
            <a:br>
              <a:rPr lang="en-US" dirty="0">
                <a:latin typeface="Segoe UI"/>
                <a:cs typeface="Segoe UI"/>
              </a:rPr>
            </a:br>
            <a:endParaRPr lang="en-US"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endParaRPr lang="en-GB" dirty="0">
              <a:latin typeface="Segoe UI"/>
              <a:cs typeface="Segoe UI"/>
            </a:endParaRPr>
          </a:p>
          <a:p>
            <a:pPr defTabSz="1085415"/>
            <a:r>
              <a:rPr lang="en-US" dirty="0">
                <a:latin typeface="Segoe UI"/>
                <a:cs typeface="Segoe UI"/>
              </a:rPr>
              <a:t/>
            </a:r>
            <a:br>
              <a:rPr lang="en-US" dirty="0">
                <a:latin typeface="Segoe UI"/>
                <a:cs typeface="Segoe UI"/>
              </a:rPr>
            </a:br>
            <a:endParaRPr lang="en-US" dirty="0">
              <a:latin typeface="Segoe UI"/>
              <a:cs typeface="Segoe UI"/>
            </a:endParaRPr>
          </a:p>
          <a:p>
            <a:pPr defTabSz="1085415"/>
            <a:endParaRPr lang="en-GB" dirty="0">
              <a:latin typeface="Segoe UI"/>
              <a:cs typeface="Segoe UI"/>
            </a:endParaRPr>
          </a:p>
        </p:txBody>
      </p:sp>
    </p:spTree>
    <p:extLst>
      <p:ext uri="{BB962C8B-B14F-4D97-AF65-F5344CB8AC3E}">
        <p14:creationId xmlns:p14="http://schemas.microsoft.com/office/powerpoint/2010/main" val="44278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607424"/>
          </a:xfrm>
        </p:spPr>
        <p:txBody>
          <a:bodyPr lIns="0" tIns="45720" rIns="91440" bIns="45720" anchor="ctr">
            <a:noAutofit/>
          </a:bodyPr>
          <a:lstStyle/>
          <a:p>
            <a:r>
              <a:rPr lang="en-US" sz="3200" b="1">
                <a:solidFill>
                  <a:schemeClr val="tx1"/>
                </a:solidFill>
                <a:latin typeface="Calibri"/>
                <a:cs typeface="Calibri"/>
              </a:rPr>
              <a:t>Scope of POC</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49D325BF-F32F-48D0-F9B0-C63F1D246604}"/>
              </a:ext>
            </a:extLst>
          </p:cNvPr>
          <p:cNvSpPr txBox="1"/>
          <p:nvPr/>
        </p:nvSpPr>
        <p:spPr>
          <a:xfrm>
            <a:off x="269875" y="1956226"/>
            <a:ext cx="1131779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solidFill>
                  <a:srgbClr val="374151"/>
                </a:solidFill>
                <a:latin typeface="Söhne"/>
                <a:ea typeface="+mn-lt"/>
                <a:cs typeface="+mn-lt"/>
              </a:rPr>
              <a:t> The scope of a manual API testing can vary depending on the specific requirements and objectives </a:t>
            </a:r>
            <a:r>
              <a:rPr lang="en-US" sz="2000" dirty="0" smtClean="0">
                <a:solidFill>
                  <a:srgbClr val="374151"/>
                </a:solidFill>
                <a:latin typeface="Söhne"/>
                <a:ea typeface="+mn-lt"/>
                <a:cs typeface="+mn-lt"/>
              </a:rPr>
              <a:t>of</a:t>
            </a:r>
            <a:r>
              <a:rPr lang="en-US" sz="2000" dirty="0">
                <a:solidFill>
                  <a:srgbClr val="374151"/>
                </a:solidFill>
                <a:latin typeface="Söhne"/>
                <a:ea typeface="+mn-lt"/>
                <a:cs typeface="+mn-lt"/>
              </a:rPr>
              <a:t> the project. However, I'll outline a general scope for a manual API testing POC to help you get started.</a:t>
            </a:r>
            <a:endParaRPr lang="en-US" sz="2000" dirty="0">
              <a:solidFill>
                <a:srgbClr val="000000"/>
              </a:solidFill>
              <a:latin typeface="BNPP Sans Light"/>
              <a:ea typeface="+mn-lt"/>
              <a:cs typeface="+mn-lt"/>
            </a:endParaRPr>
          </a:p>
          <a:p>
            <a:endParaRPr lang="en-US" sz="2000" dirty="0">
              <a:solidFill>
                <a:srgbClr val="374151"/>
              </a:solidFill>
              <a:latin typeface="Söhne"/>
              <a:ea typeface="+mn-lt"/>
              <a:cs typeface="+mn-lt"/>
            </a:endParaRPr>
          </a:p>
          <a:p>
            <a:pPr>
              <a:buFontTx/>
              <a:buChar char="•"/>
            </a:pPr>
            <a:r>
              <a:rPr lang="en-US" sz="2000" dirty="0">
                <a:solidFill>
                  <a:srgbClr val="374151"/>
                </a:solidFill>
                <a:latin typeface="Söhne"/>
                <a:ea typeface="+mn-lt"/>
                <a:cs typeface="+mn-lt"/>
              </a:rPr>
              <a:t> Objective: The main objective of the manual API testing POC is to gain confidence in the API's </a:t>
            </a:r>
            <a:endParaRPr lang="en-US" sz="2000" dirty="0">
              <a:solidFill>
                <a:srgbClr val="000000"/>
              </a:solidFill>
              <a:latin typeface="BNPP Sans Light"/>
              <a:ea typeface="+mn-lt"/>
              <a:cs typeface="+mn-lt"/>
            </a:endParaRPr>
          </a:p>
          <a:p>
            <a:r>
              <a:rPr lang="en-US" sz="2000" dirty="0">
                <a:solidFill>
                  <a:srgbClr val="374151"/>
                </a:solidFill>
                <a:latin typeface="Söhne"/>
                <a:ea typeface="+mn-lt"/>
                <a:cs typeface="+mn-lt"/>
              </a:rPr>
              <a:t> functionality, reliability, and performance. It allows you to verify that the API works as expected, handles </a:t>
            </a:r>
            <a:r>
              <a:rPr lang="en-US" sz="2000" dirty="0" smtClean="0">
                <a:solidFill>
                  <a:srgbClr val="374151"/>
                </a:solidFill>
                <a:latin typeface="Söhne"/>
                <a:ea typeface="+mn-lt"/>
                <a:cs typeface="+mn-lt"/>
              </a:rPr>
              <a:t>different </a:t>
            </a:r>
            <a:r>
              <a:rPr lang="en-US" sz="2000" dirty="0">
                <a:solidFill>
                  <a:srgbClr val="374151"/>
                </a:solidFill>
                <a:latin typeface="Söhne"/>
                <a:ea typeface="+mn-lt"/>
                <a:cs typeface="+mn-lt"/>
              </a:rPr>
              <a:t>inputs and returns accurate responses</a:t>
            </a:r>
            <a:r>
              <a:rPr lang="en-US" sz="2000" dirty="0" smtClean="0">
                <a:solidFill>
                  <a:srgbClr val="374151"/>
                </a:solidFill>
                <a:latin typeface="Söhne"/>
                <a:ea typeface="+mn-lt"/>
                <a:cs typeface="+mn-lt"/>
              </a:rPr>
              <a:t>.</a:t>
            </a:r>
          </a:p>
          <a:p>
            <a:endParaRPr lang="en-US" sz="2000" dirty="0">
              <a:solidFill>
                <a:srgbClr val="374151"/>
              </a:solidFill>
              <a:latin typeface="Söhne"/>
              <a:ea typeface="+mn-lt"/>
              <a:cs typeface="+mn-lt"/>
            </a:endParaRPr>
          </a:p>
          <a:p>
            <a:pPr>
              <a:buChar char="•"/>
            </a:pPr>
            <a:endParaRPr lang="en-US" sz="1600" dirty="0">
              <a:solidFill>
                <a:srgbClr val="374151"/>
              </a:solidFill>
              <a:latin typeface="Söhne"/>
              <a:cs typeface="Arial"/>
            </a:endParaRPr>
          </a:p>
        </p:txBody>
      </p:sp>
    </p:spTree>
    <p:extLst>
      <p:ext uri="{BB962C8B-B14F-4D97-AF65-F5344CB8AC3E}">
        <p14:creationId xmlns:p14="http://schemas.microsoft.com/office/powerpoint/2010/main" val="1664780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Test </a:t>
            </a:r>
            <a:r>
              <a:rPr lang="en-US" sz="3200" b="1" dirty="0" smtClean="0">
                <a:solidFill>
                  <a:srgbClr val="000000"/>
                </a:solidFill>
                <a:latin typeface="Calibri"/>
                <a:cs typeface="Calibri"/>
              </a:rPr>
              <a:t>Report</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6" y="977900"/>
            <a:ext cx="11503024"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06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rgbClr val="000000"/>
                </a:solidFill>
                <a:latin typeface="Calibri"/>
                <a:cs typeface="Calibri"/>
              </a:rPr>
              <a:t>Test </a:t>
            </a:r>
            <a:r>
              <a:rPr lang="en-US" sz="3200" b="1" dirty="0" smtClean="0">
                <a:solidFill>
                  <a:srgbClr val="000000"/>
                </a:solidFill>
                <a:latin typeface="Calibri"/>
                <a:cs typeface="Calibri"/>
              </a:rPr>
              <a:t>Report</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6" y="965200"/>
            <a:ext cx="11553824"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11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Learnings of POC</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69874" y="1549371"/>
            <a:ext cx="6061075" cy="3785652"/>
          </a:xfrm>
          <a:prstGeom prst="rect">
            <a:avLst/>
          </a:prstGeom>
        </p:spPr>
        <p:txBody>
          <a:bodyPr>
            <a:spAutoFit/>
          </a:bodyPr>
          <a:lstStyle/>
          <a:p>
            <a:pPr marL="342900" indent="-342900" defTabSz="1085415">
              <a:buFont typeface="Arial" pitchFamily="34" charset="0"/>
              <a:buChar char="•"/>
            </a:pPr>
            <a:r>
              <a:rPr lang="en-US" dirty="0" smtClean="0">
                <a:latin typeface="Calibri" pitchFamily="34" charset="0"/>
                <a:cs typeface="Calibri" pitchFamily="34" charset="0"/>
              </a:rPr>
              <a:t>How to do API testing through Postman tool.</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Types of HTTPS requests (Get, Put, Post, Delete etc.).</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Validate request and response data and data types.</a:t>
            </a:r>
          </a:p>
          <a:p>
            <a:pPr marL="342900" indent="-342900" defTabSz="1085415">
              <a:buFont typeface="Arial" pitchFamily="34" charset="0"/>
              <a:buChar char="•"/>
            </a:pPr>
            <a:endParaRPr lang="en-US" dirty="0" smtClean="0">
              <a:latin typeface="Calibri" pitchFamily="34" charset="0"/>
              <a:cs typeface="Calibri" pitchFamily="34" charset="0"/>
            </a:endParaRPr>
          </a:p>
          <a:p>
            <a:pPr marL="342900" indent="-342900" defTabSz="1085415">
              <a:buFont typeface="Arial" pitchFamily="34" charset="0"/>
              <a:buChar char="•"/>
            </a:pPr>
            <a:r>
              <a:rPr lang="en-US" dirty="0" smtClean="0">
                <a:latin typeface="Calibri" pitchFamily="34" charset="0"/>
                <a:cs typeface="Calibri" pitchFamily="34" charset="0"/>
              </a:rPr>
              <a:t>How to connect two applications together.</a:t>
            </a:r>
          </a:p>
          <a:p>
            <a:pPr defTabSz="1085415"/>
            <a:endParaRPr lang="en-US" dirty="0">
              <a:latin typeface="Segoe UI"/>
              <a:cs typeface="Segoe UI"/>
            </a:endParaRPr>
          </a:p>
        </p:txBody>
      </p:sp>
    </p:spTree>
    <p:extLst>
      <p:ext uri="{BB962C8B-B14F-4D97-AF65-F5344CB8AC3E}">
        <p14:creationId xmlns:p14="http://schemas.microsoft.com/office/powerpoint/2010/main" val="270050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rgbClr val="000000"/>
                </a:solidFill>
                <a:latin typeface="Calibri"/>
                <a:cs typeface="Calibri"/>
              </a:rPr>
              <a:t>Next Steps</a:t>
            </a:r>
            <a:endParaRPr lang="en-US" sz="3200" b="1" dirty="0">
              <a:solidFill>
                <a:srgbClr val="000000"/>
              </a:solidFill>
              <a:latin typeface="Calibri"/>
              <a:cs typeface="Calibri"/>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8500" y="1701800"/>
            <a:ext cx="8864600" cy="3213100"/>
          </a:xfrm>
          <a:prstGeom prst="rect">
            <a:avLst/>
          </a:prstGeom>
          <a:noFill/>
        </p:spPr>
        <p:txBody>
          <a:bodyPr wrap="none" rtlCol="0">
            <a:normAutofit/>
          </a:bodyPr>
          <a:lstStyle/>
          <a:p>
            <a:pPr marL="342900" indent="-342900" defTabSz="1085415">
              <a:buFont typeface="Arial" pitchFamily="34" charset="0"/>
              <a:buChar char="•"/>
            </a:pPr>
            <a:r>
              <a:rPr lang="en-GB" sz="4000" dirty="0">
                <a:latin typeface="Calibri" pitchFamily="34" charset="0"/>
                <a:cs typeface="Calibri" pitchFamily="34" charset="0"/>
              </a:rPr>
              <a:t>Create Variables and </a:t>
            </a:r>
            <a:r>
              <a:rPr lang="en-GB" sz="4000" dirty="0" smtClean="0">
                <a:latin typeface="Calibri" pitchFamily="34" charset="0"/>
                <a:cs typeface="Calibri" pitchFamily="34" charset="0"/>
              </a:rPr>
              <a:t>Scripts.</a:t>
            </a:r>
          </a:p>
          <a:p>
            <a:pPr defTabSz="1085415"/>
            <a:endParaRPr lang="en-GB" sz="5100" dirty="0">
              <a:latin typeface="Calibri" pitchFamily="34" charset="0"/>
              <a:cs typeface="Calibri" pitchFamily="34" charset="0"/>
            </a:endParaRPr>
          </a:p>
          <a:p>
            <a:pPr marL="342900" indent="-342900" defTabSz="1085415">
              <a:buFont typeface="Arial" pitchFamily="34" charset="0"/>
              <a:buChar char="•"/>
            </a:pPr>
            <a:r>
              <a:rPr lang="en-GB" sz="4000" dirty="0">
                <a:latin typeface="Calibri" pitchFamily="34" charset="0"/>
                <a:cs typeface="Calibri" pitchFamily="34" charset="0"/>
              </a:rPr>
              <a:t>Test on Automation </a:t>
            </a:r>
            <a:r>
              <a:rPr lang="en-GB" sz="4000" dirty="0" smtClean="0">
                <a:latin typeface="Calibri" pitchFamily="34" charset="0"/>
                <a:cs typeface="Calibri" pitchFamily="34" charset="0"/>
              </a:rPr>
              <a:t>tools.</a:t>
            </a:r>
            <a:endParaRPr lang="en-GB" sz="4000" dirty="0">
              <a:latin typeface="Calibri" pitchFamily="34" charset="0"/>
              <a:cs typeface="Calibri" pitchFamily="34" charset="0"/>
            </a:endParaRPr>
          </a:p>
          <a:p>
            <a:pPr defTabSz="1085415"/>
            <a:endParaRPr lang="en-IN" sz="6600" dirty="0" smtClean="0">
              <a:latin typeface="BNPP Sans Condensed ExtraBold" pitchFamily="50" charset="0"/>
              <a:cs typeface="Arial"/>
            </a:endParaRPr>
          </a:p>
        </p:txBody>
      </p:sp>
    </p:spTree>
    <p:extLst>
      <p:ext uri="{BB962C8B-B14F-4D97-AF65-F5344CB8AC3E}">
        <p14:creationId xmlns:p14="http://schemas.microsoft.com/office/powerpoint/2010/main" val="350212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Purpose of POC</a:t>
            </a:r>
            <a:endParaRPr lang="en-US" dirty="0"/>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xmlns="" id="{20642648-1734-5B31-FBCB-63D27DDCE0A3}"/>
              </a:ext>
            </a:extLst>
          </p:cNvPr>
          <p:cNvSpPr txBox="1"/>
          <p:nvPr/>
        </p:nvSpPr>
        <p:spPr>
          <a:xfrm>
            <a:off x="167984" y="756627"/>
            <a:ext cx="6393097" cy="569386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US" sz="2000" dirty="0" smtClean="0"/>
          </a:p>
          <a:p>
            <a:pPr defTabSz="1085415"/>
            <a:r>
              <a:rPr lang="en-US" sz="2000" dirty="0" smtClean="0"/>
              <a:t>API </a:t>
            </a:r>
            <a:r>
              <a:rPr lang="en-US" sz="2000" dirty="0"/>
              <a:t>manual testing serves several important purposes:</a:t>
            </a:r>
            <a:endParaRPr lang="en-US" dirty="0"/>
          </a:p>
          <a:p>
            <a:pPr defTabSz="1085415"/>
            <a:endParaRPr lang="en-US" sz="2000" dirty="0"/>
          </a:p>
          <a:p>
            <a:pPr marL="342900" indent="-342900" defTabSz="1085415">
              <a:buFont typeface="Arial"/>
              <a:buChar char="•"/>
            </a:pPr>
            <a:r>
              <a:rPr lang="en-US" sz="2000" dirty="0">
                <a:ea typeface="+mn-lt"/>
                <a:cs typeface="+mn-lt"/>
              </a:rPr>
              <a:t>Understanding API Functionality</a:t>
            </a:r>
            <a:endParaRPr lang="en-US" dirty="0"/>
          </a:p>
          <a:p>
            <a:pPr marL="342900" indent="-342900" defTabSz="1085415">
              <a:buFont typeface="Arial"/>
              <a:buChar char="•"/>
            </a:pPr>
            <a:r>
              <a:rPr lang="en-US" sz="2000" dirty="0">
                <a:ea typeface="+mn-lt"/>
                <a:cs typeface="+mn-lt"/>
              </a:rPr>
              <a:t>Validating API Documentation</a:t>
            </a:r>
            <a:endParaRPr lang="en-US" dirty="0"/>
          </a:p>
          <a:p>
            <a:pPr marL="342900" indent="-342900" defTabSz="1085415">
              <a:buFont typeface="Arial"/>
              <a:buChar char="•"/>
            </a:pPr>
            <a:r>
              <a:rPr lang="en-US" sz="2000" dirty="0">
                <a:ea typeface="+mn-lt"/>
                <a:cs typeface="+mn-lt"/>
              </a:rPr>
              <a:t>Identifying Bugs and Issues</a:t>
            </a:r>
            <a:endParaRPr lang="en-US" dirty="0"/>
          </a:p>
          <a:p>
            <a:pPr marL="342900" indent="-342900" defTabSz="1085415">
              <a:buFont typeface="Arial"/>
              <a:buChar char="•"/>
            </a:pPr>
            <a:r>
              <a:rPr lang="en-US" sz="2000" dirty="0" smtClean="0">
                <a:ea typeface="+mn-lt"/>
                <a:cs typeface="+mn-lt"/>
              </a:rPr>
              <a:t>Testing </a:t>
            </a:r>
            <a:r>
              <a:rPr lang="en-US" sz="2000" dirty="0">
                <a:ea typeface="+mn-lt"/>
                <a:cs typeface="+mn-lt"/>
              </a:rPr>
              <a:t>Edge Cases</a:t>
            </a:r>
            <a:endParaRPr lang="en-US" dirty="0"/>
          </a:p>
          <a:p>
            <a:pPr marL="342900" indent="-342900" defTabSz="1085415">
              <a:buFont typeface="Arial"/>
              <a:buChar char="•"/>
            </a:pPr>
            <a:r>
              <a:rPr lang="en-US" sz="2000" dirty="0" smtClean="0">
                <a:ea typeface="+mn-lt"/>
                <a:cs typeface="+mn-lt"/>
              </a:rPr>
              <a:t>Usability </a:t>
            </a:r>
            <a:r>
              <a:rPr lang="en-US" sz="2000" dirty="0">
                <a:ea typeface="+mn-lt"/>
                <a:cs typeface="+mn-lt"/>
              </a:rPr>
              <a:t>and User Experience</a:t>
            </a:r>
            <a:endParaRPr lang="en-US" dirty="0"/>
          </a:p>
          <a:p>
            <a:pPr marL="342900" indent="-342900" defTabSz="1085415">
              <a:buFont typeface="Arial"/>
              <a:buChar char="•"/>
            </a:pPr>
            <a:r>
              <a:rPr lang="en-US" sz="2000" dirty="0" smtClean="0">
                <a:ea typeface="+mn-lt"/>
                <a:cs typeface="+mn-lt"/>
              </a:rPr>
              <a:t>Quick </a:t>
            </a:r>
            <a:r>
              <a:rPr lang="en-US" sz="2000" dirty="0">
                <a:ea typeface="+mn-lt"/>
                <a:cs typeface="+mn-lt"/>
              </a:rPr>
              <a:t>Feedback and Iterative Improvements</a:t>
            </a:r>
            <a:endParaRPr lang="en-US" dirty="0"/>
          </a:p>
          <a:p>
            <a:pPr marL="342900" indent="-342900" defTabSz="1085415">
              <a:buFont typeface="Arial"/>
              <a:buChar char="•"/>
            </a:pPr>
            <a:r>
              <a:rPr lang="en-US" sz="2000" dirty="0">
                <a:ea typeface="+mn-lt"/>
                <a:cs typeface="+mn-lt"/>
              </a:rPr>
              <a:t>Understanding API Security</a:t>
            </a:r>
            <a:endParaRPr lang="en-US" dirty="0"/>
          </a:p>
          <a:p>
            <a:pPr marL="342900" indent="-342900" defTabSz="1085415">
              <a:buFont typeface="Arial"/>
              <a:buChar char="•"/>
            </a:pPr>
            <a:r>
              <a:rPr lang="en-US" sz="2000" dirty="0">
                <a:ea typeface="+mn-lt"/>
                <a:cs typeface="+mn-lt"/>
              </a:rPr>
              <a:t>Compatibility Testing</a:t>
            </a:r>
            <a:endParaRPr lang="en-US" dirty="0"/>
          </a:p>
          <a:p>
            <a:pPr marL="342900" indent="-342900" defTabSz="1085415">
              <a:buFont typeface="Arial"/>
              <a:buChar char="•"/>
            </a:pPr>
            <a:r>
              <a:rPr lang="en-US" sz="2000" dirty="0">
                <a:ea typeface="+mn-lt"/>
                <a:cs typeface="+mn-lt"/>
              </a:rPr>
              <a:t>Gaining </a:t>
            </a:r>
            <a:r>
              <a:rPr lang="en-US" sz="2000" dirty="0" smtClean="0">
                <a:ea typeface="+mn-lt"/>
                <a:cs typeface="+mn-lt"/>
              </a:rPr>
              <a:t>Confidence</a:t>
            </a:r>
          </a:p>
          <a:p>
            <a:pPr marL="342900" indent="-342900" defTabSz="1085415">
              <a:buFont typeface="Arial"/>
              <a:buChar char="•"/>
            </a:pPr>
            <a:r>
              <a:rPr lang="en-GB" sz="2000" dirty="0" smtClean="0">
                <a:ea typeface="+mn-lt"/>
                <a:cs typeface="+mn-lt"/>
              </a:rPr>
              <a:t>Status </a:t>
            </a:r>
            <a:r>
              <a:rPr lang="en-GB" sz="2000" dirty="0">
                <a:ea typeface="+mn-lt"/>
                <a:cs typeface="+mn-lt"/>
              </a:rPr>
              <a:t>code</a:t>
            </a:r>
          </a:p>
          <a:p>
            <a:pPr marL="342900" indent="-342900" defTabSz="1085415">
              <a:buFont typeface="Arial"/>
              <a:buChar char="•"/>
            </a:pPr>
            <a:r>
              <a:rPr lang="en-GB" sz="2000" dirty="0">
                <a:ea typeface="+mn-lt"/>
                <a:cs typeface="+mn-lt"/>
              </a:rPr>
              <a:t>Headers</a:t>
            </a:r>
          </a:p>
          <a:p>
            <a:pPr marL="342900" indent="-342900" defTabSz="1085415">
              <a:buFont typeface="Arial"/>
              <a:buChar char="•"/>
            </a:pPr>
            <a:r>
              <a:rPr lang="en-GB" sz="2000" dirty="0">
                <a:ea typeface="+mn-lt"/>
                <a:cs typeface="+mn-lt"/>
              </a:rPr>
              <a:t>Cookies</a:t>
            </a:r>
          </a:p>
          <a:p>
            <a:pPr marL="342900" indent="-342900" defTabSz="1085415">
              <a:buFont typeface="Arial"/>
              <a:buChar char="•"/>
            </a:pPr>
            <a:r>
              <a:rPr lang="en-GB" sz="2000" dirty="0">
                <a:ea typeface="+mn-lt"/>
                <a:cs typeface="+mn-lt"/>
              </a:rPr>
              <a:t>Response Timing</a:t>
            </a:r>
          </a:p>
          <a:p>
            <a:pPr marL="342900" indent="-342900" defTabSz="1085415">
              <a:buFont typeface="Arial"/>
              <a:buChar char="•"/>
            </a:pPr>
            <a:r>
              <a:rPr lang="en-GB" sz="2000" dirty="0">
                <a:ea typeface="+mn-lt"/>
                <a:cs typeface="+mn-lt"/>
              </a:rPr>
              <a:t>Response body</a:t>
            </a:r>
            <a:endParaRPr lang="en-US" sz="2000" dirty="0">
              <a:ea typeface="+mn-lt"/>
              <a:cs typeface="+mn-lt"/>
            </a:endParaRPr>
          </a:p>
          <a:p>
            <a:pPr marL="342900" indent="-342900" defTabSz="1085415">
              <a:buFont typeface="Arial"/>
              <a:buChar char="•"/>
            </a:pPr>
            <a:endParaRPr lang="en-US" dirty="0"/>
          </a:p>
        </p:txBody>
      </p:sp>
    </p:spTree>
    <p:extLst>
      <p:ext uri="{BB962C8B-B14F-4D97-AF65-F5344CB8AC3E}">
        <p14:creationId xmlns:p14="http://schemas.microsoft.com/office/powerpoint/2010/main" val="1436518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Tools/Software/Application used in POC</a:t>
            </a:r>
            <a:endParaRPr lang="en-US">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xmlns=""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a16="http://schemas.microsoft.com/office/drawing/2014/main" xmlns="" id="{D6B66E1A-58D7-7377-B9D0-30B87C315CB2}"/>
              </a:ext>
            </a:extLst>
          </p:cNvPr>
          <p:cNvGraphicFramePr>
            <a:graphicFrameLocks noGrp="1"/>
          </p:cNvGraphicFramePr>
          <p:nvPr>
            <p:extLst>
              <p:ext uri="{D42A27DB-BD31-4B8C-83A1-F6EECF244321}">
                <p14:modId xmlns:p14="http://schemas.microsoft.com/office/powerpoint/2010/main" val="1043546113"/>
              </p:ext>
            </p:extLst>
          </p:nvPr>
        </p:nvGraphicFramePr>
        <p:xfrm>
          <a:off x="10950" y="887582"/>
          <a:ext cx="12098889" cy="5086134"/>
        </p:xfrm>
        <a:graphic>
          <a:graphicData uri="http://schemas.openxmlformats.org/drawingml/2006/table">
            <a:tbl>
              <a:tblPr firstRow="1" bandRow="1">
                <a:tableStyleId>{5C22544A-7EE6-4342-B048-85BDC9FD1C3A}</a:tableStyleId>
              </a:tblPr>
              <a:tblGrid>
                <a:gridCol w="479897">
                  <a:extLst>
                    <a:ext uri="{9D8B030D-6E8A-4147-A177-3AD203B41FA5}">
                      <a16:colId xmlns:a16="http://schemas.microsoft.com/office/drawing/2014/main" xmlns="" val="3828014558"/>
                    </a:ext>
                  </a:extLst>
                </a:gridCol>
                <a:gridCol w="1982794">
                  <a:extLst>
                    <a:ext uri="{9D8B030D-6E8A-4147-A177-3AD203B41FA5}">
                      <a16:colId xmlns:a16="http://schemas.microsoft.com/office/drawing/2014/main" xmlns="" val="3289964141"/>
                    </a:ext>
                  </a:extLst>
                </a:gridCol>
                <a:gridCol w="4058959">
                  <a:extLst>
                    <a:ext uri="{9D8B030D-6E8A-4147-A177-3AD203B41FA5}">
                      <a16:colId xmlns:a16="http://schemas.microsoft.com/office/drawing/2014/main" xmlns="" val="1558200344"/>
                    </a:ext>
                  </a:extLst>
                </a:gridCol>
                <a:gridCol w="3157460">
                  <a:extLst>
                    <a:ext uri="{9D8B030D-6E8A-4147-A177-3AD203B41FA5}">
                      <a16:colId xmlns:a16="http://schemas.microsoft.com/office/drawing/2014/main" xmlns="" val="2431685723"/>
                    </a:ext>
                  </a:extLst>
                </a:gridCol>
                <a:gridCol w="2419779">
                  <a:extLst>
                    <a:ext uri="{9D8B030D-6E8A-4147-A177-3AD203B41FA5}">
                      <a16:colId xmlns:a16="http://schemas.microsoft.com/office/drawing/2014/main" xmlns="" val="3093180495"/>
                    </a:ext>
                  </a:extLst>
                </a:gridCol>
              </a:tblGrid>
              <a:tr h="312739">
                <a:tc>
                  <a:txBody>
                    <a:bodyPr/>
                    <a:lstStyle/>
                    <a:p>
                      <a:pPr algn="ctr"/>
                      <a:r>
                        <a:rPr lang="en-US" sz="1400" dirty="0">
                          <a:latin typeface="Calibri"/>
                        </a:rPr>
                        <a:t>#</a:t>
                      </a:r>
                    </a:p>
                  </a:txBody>
                  <a:tcPr/>
                </a:tc>
                <a:tc>
                  <a:txBody>
                    <a:bodyPr/>
                    <a:lstStyle/>
                    <a:p>
                      <a:pPr algn="ctr"/>
                      <a:r>
                        <a:rPr lang="en-US" sz="1400" dirty="0">
                          <a:latin typeface="Calibri"/>
                        </a:rPr>
                        <a:t>Tool/SW/Application</a:t>
                      </a:r>
                    </a:p>
                  </a:txBody>
                  <a:tcPr/>
                </a:tc>
                <a:tc>
                  <a:txBody>
                    <a:bodyPr/>
                    <a:lstStyle/>
                    <a:p>
                      <a:pPr lvl="0" algn="ctr">
                        <a:buNone/>
                      </a:pPr>
                      <a:r>
                        <a:rPr lang="en-US" sz="1400" dirty="0">
                          <a:latin typeface="Calibri"/>
                        </a:rPr>
                        <a:t>Brief Description</a:t>
                      </a:r>
                    </a:p>
                  </a:txBody>
                  <a:tcPr/>
                </a:tc>
                <a:tc>
                  <a:txBody>
                    <a:bodyPr/>
                    <a:lstStyle/>
                    <a:p>
                      <a:pPr algn="ctr"/>
                      <a:r>
                        <a:rPr lang="en-US" sz="1400" dirty="0">
                          <a:latin typeface="Calibri"/>
                        </a:rPr>
                        <a:t>From Where to Download</a:t>
                      </a:r>
                    </a:p>
                  </a:txBody>
                  <a:tcPr/>
                </a:tc>
                <a:tc>
                  <a:txBody>
                    <a:bodyPr/>
                    <a:lstStyle/>
                    <a:p>
                      <a:pPr algn="ctr"/>
                      <a:r>
                        <a:rPr lang="en-US" sz="1400" dirty="0">
                          <a:latin typeface="Calibri"/>
                        </a:rPr>
                        <a:t>What is the Use in POC?</a:t>
                      </a:r>
                    </a:p>
                  </a:txBody>
                  <a:tcPr/>
                </a:tc>
                <a:extLst>
                  <a:ext uri="{0D108BD9-81ED-4DB2-BD59-A6C34878D82A}">
                    <a16:rowId xmlns:a16="http://schemas.microsoft.com/office/drawing/2014/main" xmlns="" val="1689918884"/>
                  </a:ext>
                </a:extLst>
              </a:tr>
              <a:tr h="4312517">
                <a:tc>
                  <a:txBody>
                    <a:bodyPr/>
                    <a:lstStyle/>
                    <a:p>
                      <a:r>
                        <a:rPr lang="en-US" sz="2000" dirty="0"/>
                        <a:t>1.</a:t>
                      </a:r>
                    </a:p>
                  </a:txBody>
                  <a:tcPr/>
                </a:tc>
                <a:tc>
                  <a:txBody>
                    <a:bodyPr/>
                    <a:lstStyle/>
                    <a:p>
                      <a:r>
                        <a:rPr lang="en-US" sz="2000" dirty="0"/>
                        <a:t>Postman</a:t>
                      </a:r>
                    </a:p>
                  </a:txBody>
                  <a:tcPr/>
                </a:tc>
                <a:tc>
                  <a:txBody>
                    <a:bodyPr/>
                    <a:lstStyle/>
                    <a:p>
                      <a:pPr lvl="0">
                        <a:buNone/>
                      </a:pPr>
                      <a:r>
                        <a:rPr lang="en-US" sz="2000" kern="1200" noProof="0" dirty="0">
                          <a:solidFill>
                            <a:schemeClr val="dk1"/>
                          </a:solidFill>
                          <a:latin typeface="+mn-lt"/>
                          <a:ea typeface="+mn-ea"/>
                          <a:cs typeface="+mn-cs"/>
                        </a:rPr>
                        <a:t> Postman is an API(application programming interface) development tool. which helps to build, test and modify APIs. Almost any functionality that could be needed by any developer is encapsulated in this tool.</a:t>
                      </a:r>
                      <a:endParaRPr lang="en-US" sz="2000" kern="1200">
                        <a:solidFill>
                          <a:schemeClr val="dk1"/>
                        </a:solidFill>
                        <a:latin typeface="+mn-lt"/>
                        <a:ea typeface="+mn-ea"/>
                        <a:cs typeface="+mn-cs"/>
                      </a:endParaRPr>
                    </a:p>
                  </a:txBody>
                  <a:tcPr/>
                </a:tc>
                <a:tc>
                  <a:txBody>
                    <a:bodyPr/>
                    <a:lstStyle/>
                    <a:p>
                      <a:pPr lvl="0">
                        <a:buNone/>
                      </a:pPr>
                      <a:r>
                        <a:rPr lang="en-US" dirty="0" smtClean="0"/>
                        <a:t>      </a:t>
                      </a:r>
                      <a:r>
                        <a:rPr lang="en-US" dirty="0" smtClean="0">
                          <a:hlinkClick r:id="rId3"/>
                        </a:rPr>
                        <a:t>POSTMAN</a:t>
                      </a:r>
                      <a:endParaRPr lang="en-US" dirty="0"/>
                    </a:p>
                  </a:txBody>
                  <a:tcPr/>
                </a:tc>
                <a:tc>
                  <a:txBody>
                    <a:bodyPr/>
                    <a:lstStyle/>
                    <a:p>
                      <a:pPr lvl="0">
                        <a:buNone/>
                      </a:pPr>
                      <a:r>
                        <a:rPr lang="en-US" sz="2000" kern="1200" noProof="0" dirty="0">
                          <a:solidFill>
                            <a:schemeClr val="dk1"/>
                          </a:solidFill>
                          <a:latin typeface="+mn-lt"/>
                          <a:ea typeface="+mn-ea"/>
                          <a:cs typeface="+mn-cs"/>
                        </a:rPr>
                        <a:t>The Postman  is enables you to easily explore, debug, and test your APIs while also enabli</a:t>
                      </a:r>
                      <a:r>
                        <a:rPr lang="en-US" sz="2000" b="0" i="0" u="none" strike="noStrike" kern="1200" noProof="0" dirty="0">
                          <a:solidFill>
                            <a:schemeClr val="dk1"/>
                          </a:solidFill>
                          <a:latin typeface="BNPP Sans Light"/>
                          <a:ea typeface="+mn-ea"/>
                          <a:cs typeface="+mn-cs"/>
                        </a:rPr>
                        <a:t>ng you to define complex API requests for HTTP, REST, SOAP, GraphQL, and </a:t>
                      </a:r>
                      <a:r>
                        <a:rPr lang="en-US" sz="2000" b="0" i="0" u="none" strike="noStrike" kern="1200" noProof="0" dirty="0" smtClean="0">
                          <a:solidFill>
                            <a:schemeClr val="dk1"/>
                          </a:solidFill>
                          <a:latin typeface="BNPP Sans Light"/>
                          <a:ea typeface="+mn-ea"/>
                          <a:cs typeface="+mn-cs"/>
                        </a:rPr>
                        <a:t>Web Sockets.</a:t>
                      </a:r>
                      <a:endParaRPr lang="en-US" sz="2000" b="0" i="0" u="none" strike="noStrike" kern="1200" dirty="0">
                        <a:solidFill>
                          <a:schemeClr val="dk1"/>
                        </a:solidFill>
                        <a:latin typeface="BNPP Sans Light"/>
                        <a:ea typeface="+mn-ea"/>
                        <a:cs typeface="+mn-cs"/>
                      </a:endParaRPr>
                    </a:p>
                  </a:txBody>
                  <a:tcPr/>
                </a:tc>
                <a:extLst>
                  <a:ext uri="{0D108BD9-81ED-4DB2-BD59-A6C34878D82A}">
                    <a16:rowId xmlns:a16="http://schemas.microsoft.com/office/drawing/2014/main" xmlns="" val="1991708106"/>
                  </a:ext>
                </a:extLst>
              </a:tr>
              <a:tr h="46087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21116396"/>
                  </a:ext>
                </a:extLst>
              </a:tr>
            </a:tbl>
          </a:graphicData>
        </a:graphic>
      </p:graphicFrame>
    </p:spTree>
    <p:extLst>
      <p:ext uri="{BB962C8B-B14F-4D97-AF65-F5344CB8AC3E}">
        <p14:creationId xmlns:p14="http://schemas.microsoft.com/office/powerpoint/2010/main" val="2024510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Tools/Software/Application used in POC</a:t>
            </a:r>
            <a:endParaRPr lang="en-US" dirty="0">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 xmlns:a16="http://schemas.microsoft.com/office/drawing/2014/main" id="{D6B66E1A-58D7-7377-B9D0-30B87C315CB2}"/>
              </a:ext>
            </a:extLst>
          </p:cNvPr>
          <p:cNvGraphicFramePr>
            <a:graphicFrameLocks noGrp="1"/>
          </p:cNvGraphicFramePr>
          <p:nvPr>
            <p:extLst>
              <p:ext uri="{D42A27DB-BD31-4B8C-83A1-F6EECF244321}">
                <p14:modId xmlns:p14="http://schemas.microsoft.com/office/powerpoint/2010/main" val="410992470"/>
              </p:ext>
            </p:extLst>
          </p:nvPr>
        </p:nvGraphicFramePr>
        <p:xfrm>
          <a:off x="136187" y="887582"/>
          <a:ext cx="11819107" cy="4724400"/>
        </p:xfrm>
        <a:graphic>
          <a:graphicData uri="http://schemas.openxmlformats.org/drawingml/2006/table">
            <a:tbl>
              <a:tblPr firstRow="1" bandRow="1">
                <a:tableStyleId>{5C22544A-7EE6-4342-B048-85BDC9FD1C3A}</a:tableStyleId>
              </a:tblPr>
              <a:tblGrid>
                <a:gridCol w="468799">
                  <a:extLst>
                    <a:ext uri="{9D8B030D-6E8A-4147-A177-3AD203B41FA5}">
                      <a16:colId xmlns="" xmlns:a16="http://schemas.microsoft.com/office/drawing/2014/main" val="3828014558"/>
                    </a:ext>
                  </a:extLst>
                </a:gridCol>
                <a:gridCol w="1583737">
                  <a:extLst>
                    <a:ext uri="{9D8B030D-6E8A-4147-A177-3AD203B41FA5}">
                      <a16:colId xmlns="" xmlns:a16="http://schemas.microsoft.com/office/drawing/2014/main" val="3289964141"/>
                    </a:ext>
                  </a:extLst>
                </a:gridCol>
                <a:gridCol w="3714415">
                  <a:extLst>
                    <a:ext uri="{9D8B030D-6E8A-4147-A177-3AD203B41FA5}">
                      <a16:colId xmlns="" xmlns:a16="http://schemas.microsoft.com/office/drawing/2014/main" val="1558200344"/>
                    </a:ext>
                  </a:extLst>
                </a:gridCol>
                <a:gridCol w="1985994">
                  <a:extLst>
                    <a:ext uri="{9D8B030D-6E8A-4147-A177-3AD203B41FA5}">
                      <a16:colId xmlns="" xmlns:a16="http://schemas.microsoft.com/office/drawing/2014/main" val="2431685723"/>
                    </a:ext>
                  </a:extLst>
                </a:gridCol>
                <a:gridCol w="4066162">
                  <a:extLst>
                    <a:ext uri="{9D8B030D-6E8A-4147-A177-3AD203B41FA5}">
                      <a16:colId xmlns="" xmlns:a16="http://schemas.microsoft.com/office/drawing/2014/main" val="3093180495"/>
                    </a:ext>
                  </a:extLst>
                </a:gridCol>
              </a:tblGrid>
              <a:tr h="312739">
                <a:tc>
                  <a:txBody>
                    <a:bodyPr/>
                    <a:lstStyle/>
                    <a:p>
                      <a:pPr algn="ctr"/>
                      <a:r>
                        <a:rPr lang="en-US" sz="1600" dirty="0" smtClean="0">
                          <a:latin typeface="Calibri"/>
                        </a:rPr>
                        <a:t>#</a:t>
                      </a:r>
                      <a:endParaRPr lang="en-US" sz="1600" dirty="0">
                        <a:latin typeface="Calibri"/>
                      </a:endParaRPr>
                    </a:p>
                  </a:txBody>
                  <a:tcPr/>
                </a:tc>
                <a:tc>
                  <a:txBody>
                    <a:bodyPr/>
                    <a:lstStyle/>
                    <a:p>
                      <a:pPr algn="ctr"/>
                      <a:r>
                        <a:rPr lang="en-US" sz="1600" smtClean="0">
                          <a:latin typeface="Calibri"/>
                        </a:rPr>
                        <a:t>Tool/SW/Application</a:t>
                      </a:r>
                      <a:endParaRPr lang="en-US" sz="1600" dirty="0">
                        <a:latin typeface="Calibri"/>
                      </a:endParaRPr>
                    </a:p>
                  </a:txBody>
                  <a:tcPr/>
                </a:tc>
                <a:tc>
                  <a:txBody>
                    <a:bodyPr/>
                    <a:lstStyle/>
                    <a:p>
                      <a:pPr lvl="0" algn="ctr">
                        <a:buNone/>
                      </a:pPr>
                      <a:r>
                        <a:rPr lang="en-US" sz="1600" dirty="0" smtClean="0">
                          <a:latin typeface="Calibri"/>
                        </a:rPr>
                        <a:t>Brief Description</a:t>
                      </a:r>
                      <a:endParaRPr lang="en-US" sz="1600" dirty="0">
                        <a:latin typeface="Calibri"/>
                      </a:endParaRPr>
                    </a:p>
                  </a:txBody>
                  <a:tcPr/>
                </a:tc>
                <a:tc>
                  <a:txBody>
                    <a:bodyPr/>
                    <a:lstStyle/>
                    <a:p>
                      <a:pPr algn="ctr"/>
                      <a:r>
                        <a:rPr lang="en-US" sz="1600" smtClean="0">
                          <a:latin typeface="Calibri"/>
                        </a:rPr>
                        <a:t>From Where to Download</a:t>
                      </a:r>
                      <a:endParaRPr lang="en-US" sz="1600" dirty="0">
                        <a:latin typeface="Calibri"/>
                      </a:endParaRPr>
                    </a:p>
                  </a:txBody>
                  <a:tcPr/>
                </a:tc>
                <a:tc>
                  <a:txBody>
                    <a:bodyPr/>
                    <a:lstStyle/>
                    <a:p>
                      <a:pPr algn="ctr"/>
                      <a:r>
                        <a:rPr lang="en-US" sz="1600" smtClean="0">
                          <a:latin typeface="Calibri"/>
                        </a:rPr>
                        <a:t>What is the Use in POC?</a:t>
                      </a:r>
                      <a:endParaRPr lang="en-US" sz="1600" dirty="0">
                        <a:latin typeface="Calibri"/>
                      </a:endParaRPr>
                    </a:p>
                  </a:txBody>
                  <a:tcPr/>
                </a:tc>
                <a:extLst>
                  <a:ext uri="{0D108BD9-81ED-4DB2-BD59-A6C34878D82A}">
                    <a16:rowId xmlns="" xmlns:a16="http://schemas.microsoft.com/office/drawing/2014/main" val="1689918884"/>
                  </a:ext>
                </a:extLst>
              </a:tr>
              <a:tr h="1084539">
                <a:tc>
                  <a:txBody>
                    <a:bodyPr/>
                    <a:lstStyle/>
                    <a:p>
                      <a:r>
                        <a:rPr lang="en-US" sz="2000" dirty="0" smtClean="0"/>
                        <a:t>2.</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r>
                        <a:rPr lang="en-US" sz="2000" dirty="0" smtClean="0"/>
                        <a:t>JSONPATH</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pPr lvl="0">
                        <a:buNone/>
                      </a:pPr>
                      <a:r>
                        <a:rPr lang="en-US" sz="2000" kern="1200" noProof="0" dirty="0" smtClean="0">
                          <a:solidFill>
                            <a:schemeClr val="dk1"/>
                          </a:solidFill>
                          <a:latin typeface="+mn-lt"/>
                          <a:ea typeface="+mn-ea"/>
                          <a:cs typeface="+mn-cs"/>
                        </a:rPr>
                        <a:t> </a:t>
                      </a:r>
                      <a:r>
                        <a:rPr lang="en-GB" sz="2000" kern="1200" noProof="0" dirty="0" smtClean="0">
                          <a:solidFill>
                            <a:schemeClr val="dk1"/>
                          </a:solidFill>
                          <a:latin typeface="+mn-lt"/>
                          <a:ea typeface="+mn-ea"/>
                          <a:cs typeface="+mn-cs"/>
                        </a:rPr>
                        <a:t>JSONPath is a query language for JSON, similar to </a:t>
                      </a:r>
                      <a:r>
                        <a:rPr lang="en-GB" sz="2000" kern="1200" noProof="0" dirty="0" smtClean="0">
                          <a:solidFill>
                            <a:schemeClr val="dk1"/>
                          </a:solidFill>
                          <a:latin typeface="+mn-lt"/>
                          <a:ea typeface="+mn-ea"/>
                          <a:cs typeface="+mn-cs"/>
                        </a:rPr>
                        <a:t>Path </a:t>
                      </a:r>
                      <a:r>
                        <a:rPr lang="en-GB" sz="2000" kern="1200" noProof="0" dirty="0" smtClean="0">
                          <a:solidFill>
                            <a:schemeClr val="dk1"/>
                          </a:solidFill>
                          <a:latin typeface="+mn-lt"/>
                          <a:ea typeface="+mn-ea"/>
                          <a:cs typeface="+mn-cs"/>
                        </a:rPr>
                        <a:t>for XML. </a:t>
                      </a: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txBody>
                  <a:tcPr/>
                </a:tc>
                <a:tc>
                  <a:txBody>
                    <a:bodyPr/>
                    <a:lstStyle/>
                    <a:p>
                      <a:pPr lvl="0">
                        <a:buNone/>
                      </a:pPr>
                      <a:r>
                        <a:rPr lang="en-US" sz="2000" dirty="0" smtClean="0">
                          <a:hlinkClick r:id="rId3"/>
                        </a:rPr>
                        <a:t>JSONPATH</a:t>
                      </a:r>
                      <a:endParaRPr lang="en-US" sz="2000" dirty="0"/>
                    </a:p>
                  </a:txBody>
                  <a:tcPr/>
                </a:tc>
                <a:tc>
                  <a:txBody>
                    <a:bodyPr/>
                    <a:lstStyle/>
                    <a:p>
                      <a:pPr lvl="0">
                        <a:buNone/>
                      </a:pPr>
                      <a:r>
                        <a:rPr lang="en-GB" sz="2000" kern="1200" noProof="0" dirty="0" smtClean="0">
                          <a:solidFill>
                            <a:schemeClr val="dk1"/>
                          </a:solidFill>
                          <a:latin typeface="+mn-lt"/>
                          <a:ea typeface="+mn-ea"/>
                          <a:cs typeface="+mn-cs"/>
                        </a:rPr>
                        <a:t>It allows you to select and extract data from a JSON document. You use a JSONPath expression to traverse the path to an element in the JSON structure.</a:t>
                      </a:r>
                    </a:p>
                  </a:txBody>
                  <a:tcPr/>
                </a:tc>
                <a:extLst>
                  <a:ext uri="{0D108BD9-81ED-4DB2-BD59-A6C34878D82A}">
                    <a16:rowId xmlns="" xmlns:a16="http://schemas.microsoft.com/office/drawing/2014/main" val="1991708106"/>
                  </a:ext>
                </a:extLst>
              </a:tr>
              <a:tr h="460878">
                <a:tc>
                  <a:txBody>
                    <a:bodyPr/>
                    <a:lstStyle/>
                    <a:p>
                      <a:pPr marL="0" lvl="0" algn="l" defTabSz="1204730" rtl="0" eaLnBrk="1" latinLnBrk="0" hangingPunct="1">
                        <a:buNone/>
                      </a:pPr>
                      <a:r>
                        <a:rPr lang="en-US" sz="2000" kern="1200" dirty="0" smtClean="0">
                          <a:solidFill>
                            <a:schemeClr val="dk1"/>
                          </a:solidFill>
                          <a:latin typeface="+mn-lt"/>
                          <a:ea typeface="+mn-ea"/>
                          <a:cs typeface="+mn-cs"/>
                        </a:rPr>
                        <a:t>3</a:t>
                      </a: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JSON Path Finder</a:t>
                      </a:r>
                    </a:p>
                    <a:p>
                      <a:pPr marL="0" lvl="0" algn="l" defTabSz="1204730" rtl="0" eaLnBrk="1" latinLnBrk="0" hangingPunct="1">
                        <a:buNone/>
                      </a:pP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GB" sz="2000" kern="1200" dirty="0" smtClean="0">
                          <a:solidFill>
                            <a:schemeClr val="dk1"/>
                          </a:solidFill>
                          <a:latin typeface="+mn-lt"/>
                          <a:ea typeface="+mn-ea"/>
                          <a:cs typeface="+mn-cs"/>
                        </a:rPr>
                        <a:t>Helps</a:t>
                      </a:r>
                      <a:r>
                        <a:rPr lang="en-GB" sz="2000" kern="1200" baseline="0" dirty="0" smtClean="0">
                          <a:solidFill>
                            <a:schemeClr val="dk1"/>
                          </a:solidFill>
                          <a:latin typeface="+mn-lt"/>
                          <a:ea typeface="+mn-ea"/>
                          <a:cs typeface="+mn-cs"/>
                        </a:rPr>
                        <a:t> to</a:t>
                      </a:r>
                      <a:r>
                        <a:rPr lang="en-GB" sz="2000" kern="1200" dirty="0" smtClean="0">
                          <a:solidFill>
                            <a:schemeClr val="dk1"/>
                          </a:solidFill>
                          <a:latin typeface="+mn-lt"/>
                          <a:ea typeface="+mn-ea"/>
                          <a:cs typeface="+mn-cs"/>
                        </a:rPr>
                        <a:t> find JSONPaths in a JSON document. </a:t>
                      </a:r>
                    </a:p>
                  </a:txBody>
                  <a:tcPr/>
                </a:tc>
                <a:tc>
                  <a:txBody>
                    <a:bodyPr/>
                    <a:lstStyle/>
                    <a:p>
                      <a:pPr marL="0" lvl="0" algn="l" defTabSz="1204730" rtl="0" eaLnBrk="1" latinLnBrk="0" hangingPunct="1">
                        <a:buNone/>
                      </a:pPr>
                      <a:r>
                        <a:rPr lang="en-US" sz="2000" kern="1200" dirty="0" smtClean="0">
                          <a:solidFill>
                            <a:schemeClr val="dk1"/>
                          </a:solidFill>
                          <a:latin typeface="+mn-lt"/>
                          <a:ea typeface="+mn-ea"/>
                          <a:cs typeface="+mn-cs"/>
                          <a:hlinkClick r:id="rId4"/>
                        </a:rPr>
                        <a:t>JSON Path</a:t>
                      </a:r>
                      <a:r>
                        <a:rPr lang="en-US" sz="2000" kern="1200" baseline="0" dirty="0" smtClean="0">
                          <a:solidFill>
                            <a:schemeClr val="dk1"/>
                          </a:solidFill>
                          <a:latin typeface="+mn-lt"/>
                          <a:ea typeface="+mn-ea"/>
                          <a:cs typeface="+mn-cs"/>
                          <a:hlinkClick r:id="rId4"/>
                        </a:rPr>
                        <a:t> Finder</a:t>
                      </a:r>
                      <a:endParaRPr lang="en-US" sz="2000" kern="1200" dirty="0">
                        <a:solidFill>
                          <a:schemeClr val="dk1"/>
                        </a:solidFill>
                        <a:latin typeface="+mn-lt"/>
                        <a:ea typeface="+mn-ea"/>
                        <a:cs typeface="+mn-cs"/>
                      </a:endParaRPr>
                    </a:p>
                  </a:txBody>
                  <a:tcPr/>
                </a:tc>
                <a:tc>
                  <a:txBody>
                    <a:bodyPr/>
                    <a:lstStyle/>
                    <a:p>
                      <a:pPr marL="0" marR="0" lvl="0" indent="0" algn="l" defTabSz="1204730" rtl="0" eaLnBrk="1" fontAlgn="auto" latinLnBrk="0" hangingPunct="1">
                        <a:lnSpc>
                          <a:spcPct val="100000"/>
                        </a:lnSpc>
                        <a:spcBef>
                          <a:spcPts val="0"/>
                        </a:spcBef>
                        <a:spcAft>
                          <a:spcPts val="0"/>
                        </a:spcAft>
                        <a:buClrTx/>
                        <a:buSzTx/>
                        <a:buFontTx/>
                        <a:buNone/>
                        <a:tabLst/>
                        <a:defRPr/>
                      </a:pPr>
                      <a:r>
                        <a:rPr lang="en-GB" sz="2000" kern="1200" dirty="0" smtClean="0">
                          <a:solidFill>
                            <a:schemeClr val="dk1"/>
                          </a:solidFill>
                          <a:latin typeface="+mn-lt"/>
                          <a:ea typeface="+mn-ea"/>
                          <a:cs typeface="+mn-cs"/>
                        </a:rPr>
                        <a:t>View object tree, identify the different input expressions and extract the matching piece of JSON data against the input expression.</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21116396"/>
                  </a:ext>
                </a:extLst>
              </a:tr>
            </a:tbl>
          </a:graphicData>
        </a:graphic>
      </p:graphicFrame>
    </p:spTree>
    <p:extLst>
      <p:ext uri="{BB962C8B-B14F-4D97-AF65-F5344CB8AC3E}">
        <p14:creationId xmlns:p14="http://schemas.microsoft.com/office/powerpoint/2010/main" val="3961452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dirty="0">
                <a:solidFill>
                  <a:schemeClr val="tx1"/>
                </a:solidFill>
                <a:latin typeface="Calibri"/>
                <a:cs typeface="Calibri"/>
              </a:rPr>
              <a:t>Tools/Software/Application used in POC</a:t>
            </a:r>
            <a:endParaRPr lang="en-US" dirty="0">
              <a:solidFill>
                <a:schemeClr val="tx1"/>
              </a:solidFill>
            </a:endParaRP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2">
            <a:extLst>
              <a:ext uri="{FF2B5EF4-FFF2-40B4-BE49-F238E27FC236}">
                <a16:creationId xmlns="" xmlns:a16="http://schemas.microsoft.com/office/drawing/2014/main" id="{D6B66E1A-58D7-7377-B9D0-30B87C315CB2}"/>
              </a:ext>
            </a:extLst>
          </p:cNvPr>
          <p:cNvGraphicFramePr>
            <a:graphicFrameLocks noGrp="1"/>
          </p:cNvGraphicFramePr>
          <p:nvPr>
            <p:extLst>
              <p:ext uri="{D42A27DB-BD31-4B8C-83A1-F6EECF244321}">
                <p14:modId xmlns:p14="http://schemas.microsoft.com/office/powerpoint/2010/main" val="3071989329"/>
              </p:ext>
            </p:extLst>
          </p:nvPr>
        </p:nvGraphicFramePr>
        <p:xfrm>
          <a:off x="136187" y="887582"/>
          <a:ext cx="11819107" cy="4328160"/>
        </p:xfrm>
        <a:graphic>
          <a:graphicData uri="http://schemas.openxmlformats.org/drawingml/2006/table">
            <a:tbl>
              <a:tblPr firstRow="1" bandRow="1">
                <a:tableStyleId>{5C22544A-7EE6-4342-B048-85BDC9FD1C3A}</a:tableStyleId>
              </a:tblPr>
              <a:tblGrid>
                <a:gridCol w="468799">
                  <a:extLst>
                    <a:ext uri="{9D8B030D-6E8A-4147-A177-3AD203B41FA5}">
                      <a16:colId xmlns="" xmlns:a16="http://schemas.microsoft.com/office/drawing/2014/main" val="3828014558"/>
                    </a:ext>
                  </a:extLst>
                </a:gridCol>
                <a:gridCol w="1583737">
                  <a:extLst>
                    <a:ext uri="{9D8B030D-6E8A-4147-A177-3AD203B41FA5}">
                      <a16:colId xmlns="" xmlns:a16="http://schemas.microsoft.com/office/drawing/2014/main" val="3289964141"/>
                    </a:ext>
                  </a:extLst>
                </a:gridCol>
                <a:gridCol w="3714415">
                  <a:extLst>
                    <a:ext uri="{9D8B030D-6E8A-4147-A177-3AD203B41FA5}">
                      <a16:colId xmlns="" xmlns:a16="http://schemas.microsoft.com/office/drawing/2014/main" val="1558200344"/>
                    </a:ext>
                  </a:extLst>
                </a:gridCol>
                <a:gridCol w="1985994">
                  <a:extLst>
                    <a:ext uri="{9D8B030D-6E8A-4147-A177-3AD203B41FA5}">
                      <a16:colId xmlns="" xmlns:a16="http://schemas.microsoft.com/office/drawing/2014/main" val="2431685723"/>
                    </a:ext>
                  </a:extLst>
                </a:gridCol>
                <a:gridCol w="4066162">
                  <a:extLst>
                    <a:ext uri="{9D8B030D-6E8A-4147-A177-3AD203B41FA5}">
                      <a16:colId xmlns="" xmlns:a16="http://schemas.microsoft.com/office/drawing/2014/main" val="3093180495"/>
                    </a:ext>
                  </a:extLst>
                </a:gridCol>
              </a:tblGrid>
              <a:tr h="312739">
                <a:tc>
                  <a:txBody>
                    <a:bodyPr/>
                    <a:lstStyle/>
                    <a:p>
                      <a:pPr algn="ctr"/>
                      <a:r>
                        <a:rPr lang="en-US" sz="1600" dirty="0" smtClean="0">
                          <a:latin typeface="Calibri"/>
                        </a:rPr>
                        <a:t>#</a:t>
                      </a:r>
                      <a:endParaRPr lang="en-US" sz="1600" dirty="0">
                        <a:latin typeface="Calibri"/>
                      </a:endParaRPr>
                    </a:p>
                  </a:txBody>
                  <a:tcPr/>
                </a:tc>
                <a:tc>
                  <a:txBody>
                    <a:bodyPr/>
                    <a:lstStyle/>
                    <a:p>
                      <a:pPr algn="ctr"/>
                      <a:r>
                        <a:rPr lang="en-US" sz="1600" smtClean="0">
                          <a:latin typeface="Calibri"/>
                        </a:rPr>
                        <a:t>Tool/SW/Application</a:t>
                      </a:r>
                      <a:endParaRPr lang="en-US" sz="1600" dirty="0">
                        <a:latin typeface="Calibri"/>
                      </a:endParaRPr>
                    </a:p>
                  </a:txBody>
                  <a:tcPr/>
                </a:tc>
                <a:tc>
                  <a:txBody>
                    <a:bodyPr/>
                    <a:lstStyle/>
                    <a:p>
                      <a:pPr lvl="0" algn="ctr">
                        <a:buNone/>
                      </a:pPr>
                      <a:r>
                        <a:rPr lang="en-US" sz="1600" dirty="0" smtClean="0">
                          <a:latin typeface="Calibri"/>
                        </a:rPr>
                        <a:t>Brief Description</a:t>
                      </a:r>
                      <a:endParaRPr lang="en-US" sz="1600" dirty="0">
                        <a:latin typeface="Calibri"/>
                      </a:endParaRPr>
                    </a:p>
                  </a:txBody>
                  <a:tcPr/>
                </a:tc>
                <a:tc>
                  <a:txBody>
                    <a:bodyPr/>
                    <a:lstStyle/>
                    <a:p>
                      <a:pPr algn="ctr"/>
                      <a:r>
                        <a:rPr lang="en-US" sz="1600" smtClean="0">
                          <a:latin typeface="Calibri"/>
                        </a:rPr>
                        <a:t>From Where to Download</a:t>
                      </a:r>
                      <a:endParaRPr lang="en-US" sz="1600" dirty="0">
                        <a:latin typeface="Calibri"/>
                      </a:endParaRPr>
                    </a:p>
                  </a:txBody>
                  <a:tcPr/>
                </a:tc>
                <a:tc>
                  <a:txBody>
                    <a:bodyPr/>
                    <a:lstStyle/>
                    <a:p>
                      <a:pPr algn="ctr"/>
                      <a:r>
                        <a:rPr lang="en-US" sz="1600" smtClean="0">
                          <a:latin typeface="Calibri"/>
                        </a:rPr>
                        <a:t>What is the Use in POC?</a:t>
                      </a:r>
                      <a:endParaRPr lang="en-US" sz="1600" dirty="0">
                        <a:latin typeface="Calibri"/>
                      </a:endParaRPr>
                    </a:p>
                  </a:txBody>
                  <a:tcPr/>
                </a:tc>
                <a:extLst>
                  <a:ext uri="{0D108BD9-81ED-4DB2-BD59-A6C34878D82A}">
                    <a16:rowId xmlns="" xmlns:a16="http://schemas.microsoft.com/office/drawing/2014/main" val="1689918884"/>
                  </a:ext>
                </a:extLst>
              </a:tr>
              <a:tr h="1084539">
                <a:tc>
                  <a:txBody>
                    <a:bodyPr/>
                    <a:lstStyle/>
                    <a:p>
                      <a:r>
                        <a:rPr lang="en-US" sz="2000" dirty="0" smtClean="0"/>
                        <a:t>4.</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r>
                        <a:rPr lang="en-US" sz="2000" dirty="0" smtClean="0"/>
                        <a:t>JSON</a:t>
                      </a:r>
                      <a:r>
                        <a:rPr lang="en-US" sz="2000" baseline="0" dirty="0" smtClean="0"/>
                        <a:t> </a:t>
                      </a:r>
                      <a:r>
                        <a:rPr lang="en-GB" sz="2000" b="0" i="0" kern="1200" dirty="0" smtClean="0">
                          <a:solidFill>
                            <a:schemeClr val="dk1"/>
                          </a:solidFill>
                          <a:effectLst/>
                          <a:latin typeface="+mn-lt"/>
                          <a:ea typeface="+mn-ea"/>
                          <a:cs typeface="+mn-cs"/>
                        </a:rPr>
                        <a:t>(JavaScript Object Notation) </a:t>
                      </a:r>
                    </a:p>
                    <a:p>
                      <a:r>
                        <a:rPr lang="en-US" sz="2000" baseline="0" dirty="0" smtClean="0"/>
                        <a:t>Schema</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txBody>
                  <a:tcPr/>
                </a:tc>
                <a:tc>
                  <a:txBody>
                    <a:bodyPr/>
                    <a:lstStyle/>
                    <a:p>
                      <a:pPr lvl="0">
                        <a:buNone/>
                      </a:pPr>
                      <a:r>
                        <a:rPr lang="en-US" sz="2000" kern="1200" noProof="0" dirty="0" smtClean="0">
                          <a:solidFill>
                            <a:schemeClr val="dk1"/>
                          </a:solidFill>
                          <a:latin typeface="+mn-lt"/>
                          <a:ea typeface="+mn-ea"/>
                          <a:cs typeface="+mn-cs"/>
                        </a:rPr>
                        <a:t> </a:t>
                      </a:r>
                      <a:r>
                        <a:rPr lang="en-GB" sz="2386" b="0" i="0" kern="1200" dirty="0" smtClean="0">
                          <a:solidFill>
                            <a:schemeClr val="dk1"/>
                          </a:solidFill>
                          <a:effectLst/>
                          <a:latin typeface="+mn-lt"/>
                          <a:ea typeface="+mn-ea"/>
                          <a:cs typeface="+mn-cs"/>
                        </a:rPr>
                        <a:t>JSON Schema is a specification used to define the structure and constraints of JSON data.</a:t>
                      </a: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p>
                      <a:pPr lvl="0">
                        <a:buNone/>
                      </a:pPr>
                      <a:endParaRPr lang="en-GB" sz="2000" kern="1200" noProof="0" dirty="0" smtClean="0">
                        <a:solidFill>
                          <a:schemeClr val="dk1"/>
                        </a:solidFill>
                        <a:latin typeface="+mn-lt"/>
                        <a:ea typeface="+mn-ea"/>
                        <a:cs typeface="+mn-cs"/>
                      </a:endParaRPr>
                    </a:p>
                  </a:txBody>
                  <a:tcPr/>
                </a:tc>
                <a:tc>
                  <a:txBody>
                    <a:bodyPr/>
                    <a:lstStyle/>
                    <a:p>
                      <a:pPr lvl="0">
                        <a:buNone/>
                      </a:pPr>
                      <a:r>
                        <a:rPr lang="en-US" sz="2000" dirty="0" smtClean="0">
                          <a:hlinkClick r:id="rId3"/>
                        </a:rPr>
                        <a:t>JSON</a:t>
                      </a:r>
                      <a:r>
                        <a:rPr lang="en-US" sz="2000" baseline="0" dirty="0" smtClean="0">
                          <a:hlinkClick r:id="rId3"/>
                        </a:rPr>
                        <a:t> Schema</a:t>
                      </a:r>
                      <a:endParaRPr lang="en-US" sz="2000" baseline="0" dirty="0" smtClean="0"/>
                    </a:p>
                    <a:p>
                      <a:pPr lvl="0">
                        <a:buNone/>
                      </a:pPr>
                      <a:endParaRPr lang="en-US" sz="2000" dirty="0"/>
                    </a:p>
                  </a:txBody>
                  <a:tcPr/>
                </a:tc>
                <a:tc>
                  <a:txBody>
                    <a:bodyPr/>
                    <a:lstStyle/>
                    <a:p>
                      <a:pPr lvl="0">
                        <a:buNone/>
                      </a:pPr>
                      <a:r>
                        <a:rPr lang="en-GB" sz="2386" b="0" i="0" kern="1200" dirty="0" smtClean="0">
                          <a:solidFill>
                            <a:schemeClr val="dk1"/>
                          </a:solidFill>
                          <a:effectLst/>
                          <a:latin typeface="+mn-lt"/>
                          <a:ea typeface="+mn-ea"/>
                          <a:cs typeface="+mn-cs"/>
                        </a:rPr>
                        <a:t>It provides a way to validate and describe the format of JSON documents, ensuring they adhere to specific rules and requirements. JSON Schema is especially useful when you need to define the expected data format for APIs, data exchange, and configuration files.</a:t>
                      </a:r>
                      <a:endParaRPr lang="en-GB" sz="2000" kern="1200" noProof="0" dirty="0" smtClean="0">
                        <a:solidFill>
                          <a:schemeClr val="dk1"/>
                        </a:solidFill>
                        <a:latin typeface="+mn-lt"/>
                        <a:ea typeface="+mn-ea"/>
                        <a:cs typeface="+mn-cs"/>
                      </a:endParaRPr>
                    </a:p>
                  </a:txBody>
                  <a:tcPr/>
                </a:tc>
                <a:extLst>
                  <a:ext uri="{0D108BD9-81ED-4DB2-BD59-A6C34878D82A}">
                    <a16:rowId xmlns="" xmlns:a16="http://schemas.microsoft.com/office/drawing/2014/main" val="1991708106"/>
                  </a:ext>
                </a:extLst>
              </a:tr>
            </a:tbl>
          </a:graphicData>
        </a:graphic>
      </p:graphicFrame>
    </p:spTree>
    <p:extLst>
      <p:ext uri="{BB962C8B-B14F-4D97-AF65-F5344CB8AC3E}">
        <p14:creationId xmlns:p14="http://schemas.microsoft.com/office/powerpoint/2010/main" val="360864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POSTMAN CHEAT SHEET</a:t>
            </a:r>
            <a:endParaRPr lang="en-US"/>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20642648-1734-5B31-FBCB-63D27DDCE0A3}"/>
              </a:ext>
            </a:extLst>
          </p:cNvPr>
          <p:cNvSpPr txBox="1"/>
          <p:nvPr/>
        </p:nvSpPr>
        <p:spPr>
          <a:xfrm>
            <a:off x="167985" y="1086827"/>
            <a:ext cx="184731"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defTabSz="1085415"/>
            <a:endParaRPr lang="en-US" sz="2000" dirty="0"/>
          </a:p>
        </p:txBody>
      </p:sp>
      <p:pic>
        <p:nvPicPr>
          <p:cNvPr id="3" name="Picture 3" descr="A diagram of a cheat sheet&#10;&#10;Description automatically generated">
            <a:extLst>
              <a:ext uri="{FF2B5EF4-FFF2-40B4-BE49-F238E27FC236}">
                <a16:creationId xmlns="" xmlns:a16="http://schemas.microsoft.com/office/drawing/2014/main" id="{98B5824F-A3C6-CC74-7AC6-CD886297D496}"/>
              </a:ext>
            </a:extLst>
          </p:cNvPr>
          <p:cNvPicPr>
            <a:picLocks noChangeAspect="1"/>
          </p:cNvPicPr>
          <p:nvPr/>
        </p:nvPicPr>
        <p:blipFill>
          <a:blip r:embed="rId3"/>
          <a:stretch>
            <a:fillRect/>
          </a:stretch>
        </p:blipFill>
        <p:spPr>
          <a:xfrm>
            <a:off x="2252153" y="714731"/>
            <a:ext cx="7690964" cy="5779186"/>
          </a:xfrm>
          <a:prstGeom prst="rect">
            <a:avLst/>
          </a:prstGeom>
        </p:spPr>
      </p:pic>
    </p:spTree>
    <p:extLst>
      <p:ext uri="{BB962C8B-B14F-4D97-AF65-F5344CB8AC3E}">
        <p14:creationId xmlns:p14="http://schemas.microsoft.com/office/powerpoint/2010/main" val="2438981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Use Cases/Test Scenarios</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1">
            <a:extLst>
              <a:ext uri="{FF2B5EF4-FFF2-40B4-BE49-F238E27FC236}">
                <a16:creationId xmlns="" xmlns:a16="http://schemas.microsoft.com/office/drawing/2014/main" id="{3D26D569-B120-BE41-C11F-7C14804A32E9}"/>
              </a:ext>
            </a:extLst>
          </p:cNvPr>
          <p:cNvSpPr txBox="1"/>
          <p:nvPr/>
        </p:nvSpPr>
        <p:spPr>
          <a:xfrm>
            <a:off x="375997" y="769124"/>
            <a:ext cx="11485804" cy="526297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FR"/>
            </a:defPPr>
            <a:lvl1pPr marL="0" algn="l" defTabSz="1212914" rtl="0" eaLnBrk="1" latinLnBrk="0" hangingPunct="1">
              <a:defRPr sz="2400" kern="1200">
                <a:solidFill>
                  <a:schemeClr val="tx1"/>
                </a:solidFill>
                <a:latin typeface="+mn-lt"/>
                <a:ea typeface="+mn-ea"/>
                <a:cs typeface="+mn-cs"/>
              </a:defRPr>
            </a:lvl1pPr>
            <a:lvl2pPr marL="606458" algn="l" defTabSz="1212914" rtl="0" eaLnBrk="1" latinLnBrk="0" hangingPunct="1">
              <a:defRPr sz="2400" kern="1200">
                <a:solidFill>
                  <a:schemeClr val="tx1"/>
                </a:solidFill>
                <a:latin typeface="+mn-lt"/>
                <a:ea typeface="+mn-ea"/>
                <a:cs typeface="+mn-cs"/>
              </a:defRPr>
            </a:lvl2pPr>
            <a:lvl3pPr marL="1212914" algn="l" defTabSz="1212914" rtl="0" eaLnBrk="1" latinLnBrk="0" hangingPunct="1">
              <a:defRPr sz="2400" kern="1200">
                <a:solidFill>
                  <a:schemeClr val="tx1"/>
                </a:solidFill>
                <a:latin typeface="+mn-lt"/>
                <a:ea typeface="+mn-ea"/>
                <a:cs typeface="+mn-cs"/>
              </a:defRPr>
            </a:lvl3pPr>
            <a:lvl4pPr marL="1819373" algn="l" defTabSz="1212914" rtl="0" eaLnBrk="1" latinLnBrk="0" hangingPunct="1">
              <a:defRPr sz="2400" kern="1200">
                <a:solidFill>
                  <a:schemeClr val="tx1"/>
                </a:solidFill>
                <a:latin typeface="+mn-lt"/>
                <a:ea typeface="+mn-ea"/>
                <a:cs typeface="+mn-cs"/>
              </a:defRPr>
            </a:lvl4pPr>
            <a:lvl5pPr marL="2425828" algn="l" defTabSz="1212914" rtl="0" eaLnBrk="1" latinLnBrk="0" hangingPunct="1">
              <a:defRPr sz="2400" kern="1200">
                <a:solidFill>
                  <a:schemeClr val="tx1"/>
                </a:solidFill>
                <a:latin typeface="+mn-lt"/>
                <a:ea typeface="+mn-ea"/>
                <a:cs typeface="+mn-cs"/>
              </a:defRPr>
            </a:lvl5pPr>
            <a:lvl6pPr marL="3032285" algn="l" defTabSz="1212914" rtl="0" eaLnBrk="1" latinLnBrk="0" hangingPunct="1">
              <a:defRPr sz="2400" kern="1200">
                <a:solidFill>
                  <a:schemeClr val="tx1"/>
                </a:solidFill>
                <a:latin typeface="+mn-lt"/>
                <a:ea typeface="+mn-ea"/>
                <a:cs typeface="+mn-cs"/>
              </a:defRPr>
            </a:lvl6pPr>
            <a:lvl7pPr marL="3638738" algn="l" defTabSz="1212914" rtl="0" eaLnBrk="1" latinLnBrk="0" hangingPunct="1">
              <a:defRPr sz="2400" kern="1200">
                <a:solidFill>
                  <a:schemeClr val="tx1"/>
                </a:solidFill>
                <a:latin typeface="+mn-lt"/>
                <a:ea typeface="+mn-ea"/>
                <a:cs typeface="+mn-cs"/>
              </a:defRPr>
            </a:lvl7pPr>
            <a:lvl8pPr marL="4245197" algn="l" defTabSz="1212914" rtl="0" eaLnBrk="1" latinLnBrk="0" hangingPunct="1">
              <a:defRPr sz="2400" kern="1200">
                <a:solidFill>
                  <a:schemeClr val="tx1"/>
                </a:solidFill>
                <a:latin typeface="+mn-lt"/>
                <a:ea typeface="+mn-ea"/>
                <a:cs typeface="+mn-cs"/>
              </a:defRPr>
            </a:lvl8pPr>
            <a:lvl9pPr marL="4851653" algn="l" defTabSz="1212914" rtl="0" eaLnBrk="1" latinLnBrk="0" hangingPunct="1">
              <a:defRPr sz="2400" kern="1200">
                <a:solidFill>
                  <a:schemeClr val="tx1"/>
                </a:solidFill>
                <a:latin typeface="+mn-lt"/>
                <a:ea typeface="+mn-ea"/>
                <a:cs typeface="+mn-cs"/>
              </a:defRPr>
            </a:lvl9pPr>
          </a:lstStyle>
          <a:p>
            <a:pPr defTabSz="1085415"/>
            <a:endParaRPr lang="en-US" dirty="0" smtClean="0"/>
          </a:p>
          <a:p>
            <a:pPr defTabSz="1085415"/>
            <a:r>
              <a:rPr lang="en-US" b="1" dirty="0" smtClean="0"/>
              <a:t>Create </a:t>
            </a:r>
            <a:r>
              <a:rPr lang="en-US" b="1" dirty="0"/>
              <a:t>Student Record:</a:t>
            </a:r>
          </a:p>
          <a:p>
            <a:pPr defTabSz="1085415"/>
            <a:r>
              <a:rPr lang="en-US" dirty="0" smtClean="0"/>
              <a:t>Test </a:t>
            </a:r>
            <a:r>
              <a:rPr lang="en-US" dirty="0"/>
              <a:t>creating a new student record with valid data (</a:t>
            </a:r>
            <a:r>
              <a:rPr lang="en-US" dirty="0" smtClean="0"/>
              <a:t>name, age</a:t>
            </a:r>
            <a:r>
              <a:rPr lang="en-US" dirty="0"/>
              <a:t>, address, etc.).</a:t>
            </a:r>
          </a:p>
          <a:p>
            <a:pPr defTabSz="1085415"/>
            <a:r>
              <a:rPr lang="en-US" dirty="0"/>
              <a:t>Test creating a student record with missing or incomplete data and verify appropriate error handling.</a:t>
            </a:r>
          </a:p>
          <a:p>
            <a:pPr defTabSz="1085415"/>
            <a:r>
              <a:rPr lang="en-US" dirty="0"/>
              <a:t>Verify that the API returns a unique identifier (ID) for each created student record.</a:t>
            </a:r>
          </a:p>
          <a:p>
            <a:pPr defTabSz="1085415"/>
            <a:r>
              <a:rPr lang="en-US" dirty="0"/>
              <a:t>Verify that the API enforces data validation rules (e.g., age should be a positive integer).</a:t>
            </a:r>
          </a:p>
          <a:p>
            <a:pPr defTabSz="1085415"/>
            <a:endParaRPr lang="en-US" dirty="0"/>
          </a:p>
          <a:p>
            <a:pPr defTabSz="1085415"/>
            <a:r>
              <a:rPr lang="en-US" b="1" dirty="0"/>
              <a:t>Read Student Record:</a:t>
            </a:r>
          </a:p>
          <a:p>
            <a:pPr defTabSz="1085415"/>
            <a:r>
              <a:rPr lang="en-US" dirty="0"/>
              <a:t>Test retrieving a student record by its unique ID.</a:t>
            </a:r>
          </a:p>
          <a:p>
            <a:pPr defTabSz="1085415"/>
            <a:r>
              <a:rPr lang="en-US" dirty="0"/>
              <a:t>Test retrieving a list of all student records and verify the response contains the expected number of records.</a:t>
            </a:r>
          </a:p>
          <a:p>
            <a:pPr defTabSz="1085415"/>
            <a:r>
              <a:rPr lang="en-US" dirty="0"/>
              <a:t>Verify the API's response when trying to retrieve a non-existent student record.</a:t>
            </a:r>
          </a:p>
        </p:txBody>
      </p:sp>
    </p:spTree>
    <p:extLst>
      <p:ext uri="{BB962C8B-B14F-4D97-AF65-F5344CB8AC3E}">
        <p14:creationId xmlns:p14="http://schemas.microsoft.com/office/powerpoint/2010/main" val="3167874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7"/>
          <p:cNvSpPr>
            <a:spLocks noGrp="1"/>
          </p:cNvSpPr>
          <p:nvPr>
            <p:ph type="subTitle" idx="1"/>
          </p:nvPr>
        </p:nvSpPr>
        <p:spPr>
          <a:xfrm>
            <a:off x="372443" y="285825"/>
            <a:ext cx="11319246" cy="432100"/>
          </a:xfrm>
        </p:spPr>
        <p:txBody>
          <a:bodyPr lIns="0" tIns="45720" rIns="91440" bIns="45720" anchor="ctr">
            <a:noAutofit/>
          </a:bodyPr>
          <a:lstStyle/>
          <a:p>
            <a:r>
              <a:rPr lang="en-US" sz="3200" b="1">
                <a:solidFill>
                  <a:schemeClr val="tx1"/>
                </a:solidFill>
                <a:latin typeface="Calibri"/>
                <a:cs typeface="Calibri"/>
              </a:rPr>
              <a:t>Use Cases/Test Scenarios</a:t>
            </a:r>
          </a:p>
        </p:txBody>
      </p:sp>
      <p:cxnSp>
        <p:nvCxnSpPr>
          <p:cNvPr id="23" name="Straight Connector 22"/>
          <p:cNvCxnSpPr>
            <a:cxnSpLocks/>
          </p:cNvCxnSpPr>
          <p:nvPr/>
        </p:nvCxnSpPr>
        <p:spPr>
          <a:xfrm>
            <a:off x="269875" y="6310114"/>
            <a:ext cx="9463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 xmlns:a16="http://schemas.microsoft.com/office/drawing/2014/main" id="{8AC0265C-6CCC-4888-8828-87DD587820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6232" y="6006437"/>
            <a:ext cx="1558876" cy="607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 xmlns:a16="http://schemas.microsoft.com/office/drawing/2014/main" id="{CB1212DC-FD58-8368-085F-833B2114D9E5}"/>
              </a:ext>
            </a:extLst>
          </p:cNvPr>
          <p:cNvSpPr txBox="1"/>
          <p:nvPr/>
        </p:nvSpPr>
        <p:spPr>
          <a:xfrm>
            <a:off x="375996" y="1053961"/>
            <a:ext cx="111262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85415"/>
            <a:r>
              <a:rPr lang="en-US" dirty="0">
                <a:latin typeface="BNPP Sans Light"/>
                <a:cs typeface="Segoe UI"/>
              </a:rPr>
              <a:t>​</a:t>
            </a:r>
            <a:r>
              <a:rPr lang="en-US" b="1" dirty="0">
                <a:latin typeface="Segoe UI"/>
                <a:cs typeface="Segoe UI"/>
              </a:rPr>
              <a:t>Update Student Record:</a:t>
            </a:r>
          </a:p>
          <a:p>
            <a:pPr defTabSz="1085415"/>
            <a:r>
              <a:rPr lang="en-US" dirty="0">
                <a:latin typeface="Segoe UI"/>
                <a:cs typeface="Segoe UI"/>
              </a:rPr>
              <a:t>Test updating an existing student record with valid data.</a:t>
            </a:r>
          </a:p>
          <a:p>
            <a:pPr defTabSz="1085415"/>
            <a:r>
              <a:rPr lang="en-US" dirty="0">
                <a:latin typeface="Segoe UI"/>
                <a:cs typeface="Segoe UI"/>
              </a:rPr>
              <a:t>Test updating a student record with missing or incorrect data and verify appropriate error handling.</a:t>
            </a:r>
          </a:p>
          <a:p>
            <a:pPr defTabSz="1085415"/>
            <a:r>
              <a:rPr lang="en-US" dirty="0">
                <a:latin typeface="Segoe UI"/>
                <a:cs typeface="Segoe UI"/>
              </a:rPr>
              <a:t>Verify that the API enforces validation rules during updates (e.g., age should not be negative).</a:t>
            </a:r>
          </a:p>
          <a:p>
            <a:pPr defTabSz="1085415"/>
            <a:endParaRPr lang="en-US" dirty="0">
              <a:latin typeface="BNPP Sans Light"/>
              <a:cs typeface="Segoe UI"/>
            </a:endParaRPr>
          </a:p>
          <a:p>
            <a:pPr defTabSz="1085415"/>
            <a:r>
              <a:rPr lang="en-US" b="1" dirty="0">
                <a:latin typeface="BNPP Sans Light"/>
                <a:cs typeface="Segoe UI"/>
              </a:rPr>
              <a:t>Delete Student Record:​</a:t>
            </a:r>
          </a:p>
          <a:p>
            <a:pPr defTabSz="1085415"/>
            <a:r>
              <a:rPr lang="en-US" dirty="0">
                <a:latin typeface="BNPP Sans Light"/>
                <a:cs typeface="Segoe UI"/>
              </a:rPr>
              <a:t>Test deleting an existing student record by its unique ID.​</a:t>
            </a:r>
          </a:p>
          <a:p>
            <a:pPr defTabSz="1085415"/>
            <a:r>
              <a:rPr lang="en-US" dirty="0">
                <a:latin typeface="BNPP Sans Light"/>
                <a:cs typeface="Segoe UI"/>
              </a:rPr>
              <a:t>Verify the API's response when trying to delete a non-existent student record.​</a:t>
            </a:r>
          </a:p>
          <a:p>
            <a:pPr defTabSz="1085415"/>
            <a:r>
              <a:rPr lang="en-US" dirty="0">
                <a:latin typeface="BNPP Sans Light"/>
                <a:cs typeface="Segoe UI"/>
              </a:rPr>
              <a:t>Test the API's behavior after a successful deletion (e.g., ensuring the record is no longer accessible).​</a:t>
            </a:r>
          </a:p>
        </p:txBody>
      </p:sp>
    </p:spTree>
    <p:extLst>
      <p:ext uri="{BB962C8B-B14F-4D97-AF65-F5344CB8AC3E}">
        <p14:creationId xmlns:p14="http://schemas.microsoft.com/office/powerpoint/2010/main" val="260168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2.xml><?xml version="1.0" encoding="utf-8"?>
<a:theme xmlns:a="http://schemas.openxmlformats.org/drawingml/2006/main" name="2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3.xml><?xml version="1.0" encoding="utf-8"?>
<a:theme xmlns:a="http://schemas.openxmlformats.org/drawingml/2006/main" name="3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4.xml><?xml version="1.0" encoding="utf-8"?>
<a:theme xmlns:a="http://schemas.openxmlformats.org/drawingml/2006/main" name="4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5.xml><?xml version="1.0" encoding="utf-8"?>
<a:theme xmlns:a="http://schemas.openxmlformats.org/drawingml/2006/main" name="5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C13D27A0E3254E98857CB706A5DDD1" ma:contentTypeVersion="8" ma:contentTypeDescription="Create a new document." ma:contentTypeScope="" ma:versionID="523b06d78a6a8e0e497d8efb2ca49ac1">
  <xsd:schema xmlns:xsd="http://www.w3.org/2001/XMLSchema" xmlns:xs="http://www.w3.org/2001/XMLSchema" xmlns:p="http://schemas.microsoft.com/office/2006/metadata/properties" xmlns:ns2="609007bf-56fd-450b-938c-84bead4a13f9" xmlns:ns3="3e4af2e3-0b0e-499a-8a8a-275cf01e445f" targetNamespace="http://schemas.microsoft.com/office/2006/metadata/properties" ma:root="true" ma:fieldsID="7a69424fec7edb131851e12e531acdbe" ns2:_="" ns3:_="">
    <xsd:import namespace="609007bf-56fd-450b-938c-84bead4a13f9"/>
    <xsd:import namespace="3e4af2e3-0b0e-499a-8a8a-275cf01e44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Remark"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007bf-56fd-450b-938c-84bead4a1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Remark" ma:index="11" nillable="true" ma:displayName="Remark" ma:format="Dropdown" ma:internalName="Remark">
      <xsd:simpleType>
        <xsd:restriction base="dms:Text">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4af2e3-0b0e-499a-8a8a-275cf01e445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mark xmlns="609007bf-56fd-450b-938c-84bead4a13f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0D420E-E4B1-4EE9-9B03-2D63B2734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9007bf-56fd-450b-938c-84bead4a13f9"/>
    <ds:schemaRef ds:uri="3e4af2e3-0b0e-499a-8a8a-275cf01e44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FB208D-376F-481E-8A73-75088E78771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09007bf-56fd-450b-938c-84bead4a13f9"/>
    <ds:schemaRef ds:uri="3e4af2e3-0b0e-499a-8a8a-275cf01e445f"/>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644B7B78-13F0-4D3B-A701-AD07665E72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TotalTime>
  <Words>611</Words>
  <Application>Microsoft Office PowerPoint</Application>
  <PresentationFormat>Custom</PresentationFormat>
  <Paragraphs>276</Paragraphs>
  <Slides>23</Slides>
  <Notes>0</Notes>
  <HiddenSlides>0</HiddenSlides>
  <MMClips>0</MMClips>
  <ScaleCrop>false</ScaleCrop>
  <HeadingPairs>
    <vt:vector size="4" baseType="variant">
      <vt:variant>
        <vt:lpstr>Theme</vt:lpstr>
      </vt:variant>
      <vt:variant>
        <vt:i4>5</vt:i4>
      </vt:variant>
      <vt:variant>
        <vt:lpstr>Slide Titles</vt:lpstr>
      </vt:variant>
      <vt:variant>
        <vt:i4>23</vt:i4>
      </vt:variant>
    </vt:vector>
  </HeadingPairs>
  <TitlesOfParts>
    <vt:vector size="28" baseType="lpstr">
      <vt:lpstr>1_BNPP-ENG-16-9</vt:lpstr>
      <vt:lpstr>2_BNPP-ENG-16-9</vt:lpstr>
      <vt:lpstr>3_BNPP-ENG-16-9</vt:lpstr>
      <vt:lpstr>4_BNPP-ENG-16-9</vt:lpstr>
      <vt:lpstr>5_BNPP-ENG-16-9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BNP Paribas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Claudia Conceicao BAPTISTA</dc:creator>
  <cp:lastModifiedBy>Admin</cp:lastModifiedBy>
  <cp:revision>418</cp:revision>
  <cp:lastPrinted>2020-02-04T06:00:50Z</cp:lastPrinted>
  <dcterms:created xsi:type="dcterms:W3CDTF">2016-04-27T13:12:54Z</dcterms:created>
  <dcterms:modified xsi:type="dcterms:W3CDTF">2023-07-24T11:44:01Z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0x01010049C13D27A0E3254E98857CB706A5DDD1</vt:lpwstr>
  </property>
  <property fmtid="{D5CDD505-2E9C-101B-9397-08002B2CF9AE}" pid="4" name="MediaServiceImageTags">
    <vt:lpwstr/>
  </property>
</Properties>
</file>