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DF549-04BA-4F9B-884F-330DE172A1FB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A9424-CF41-44F0-B852-590E6D749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0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A9424-CF41-44F0-B852-590E6D7491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9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A9424-CF41-44F0-B852-590E6D7491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9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A9424-CF41-44F0-B852-590E6D7491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74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A9424-CF41-44F0-B852-590E6D7491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38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A9424-CF41-44F0-B852-590E6D7491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2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A9424-CF41-44F0-B852-590E6D7491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70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A9424-CF41-44F0-B852-590E6D7491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2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264A2-0F2C-412E-AD62-82CC90541619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Components of GIS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824-ACDE-4054-A0D8-659CF285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2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8B5B-8B52-410B-84F8-BC2B82F948A6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Components of GIS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824-ACDE-4054-A0D8-659CF285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2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C320-B6F9-429A-8C72-F095C263E2B9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Components of GIS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824-ACDE-4054-A0D8-659CF285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32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FE8B0-2B18-4F72-8F6E-E5E887DE25B3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Components of GIS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824-ACDE-4054-A0D8-659CF285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7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DAFDF-3BFF-4CC4-BCBE-9A582540CB19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Components of GIS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824-ACDE-4054-A0D8-659CF285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8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8406-CB6E-45E5-B2B2-9C795993F358}" type="datetime1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Components of GIS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824-ACDE-4054-A0D8-659CF285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6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FE48-FFD4-4D1A-9135-CADA36CF2758}" type="datetime1">
              <a:rPr lang="en-US" smtClean="0"/>
              <a:t>10/23/2020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Components of GIS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824-ACDE-4054-A0D8-659CF285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80927-DA7D-4C3E-B119-6BAF4ABD8549}" type="datetime1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Components of GIS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824-ACDE-4054-A0D8-659CF285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5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3A70-B406-4401-A31A-528F973A8B5A}" type="datetime1">
              <a:rPr lang="en-US" smtClean="0"/>
              <a:t>10/23/2020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Components of GIS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824-ACDE-4054-A0D8-659CF285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2241E-EF21-4497-87F6-0B1C6A9D0EA7}" type="datetime1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Components of GIS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824-ACDE-4054-A0D8-659CF285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D098C-10D4-47F1-8682-2C2BD5E3EB91}" type="datetime1">
              <a:rPr lang="en-US" smtClean="0"/>
              <a:t>10/23/2020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Components of GIS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824-ACDE-4054-A0D8-659CF285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8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34D5-1F78-4613-8F2A-90C7837D717E}" type="datetime1">
              <a:rPr lang="en-US" smtClean="0"/>
              <a:t>10/23/2020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Components of GIS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B8824-ACDE-4054-A0D8-659CF2850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2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2681"/>
            <a:ext cx="9144000" cy="1905281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accent1">
                    <a:lumMod val="75000"/>
                  </a:schemeClr>
                </a:solidFill>
              </a:rPr>
              <a:t>Components of a GIS</a:t>
            </a:r>
            <a:endParaRPr lang="en-US" sz="7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“What do you need to successfully implement GIS?”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Components of GIS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02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Components of GIS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379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Hardware | Software | Data | Methods | People | Network</a:t>
            </a:r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Components of GIS</a:t>
            </a:r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2640915"/>
            <a:ext cx="10515600" cy="8545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GIS Components are always in constant evolution making GIS implementation more effective and efficient.  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57754" y="5650460"/>
            <a:ext cx="10515600" cy="854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Queries | Suggestions | Your ideas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939362" y="5325608"/>
            <a:ext cx="10313276" cy="72863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3589804"/>
            <a:ext cx="10515600" cy="8545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The specification of GIS implementation is defined by the objective and resources.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15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Components of GIS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47147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Hardware</a:t>
            </a:r>
          </a:p>
          <a:p>
            <a:pPr marL="514350" indent="-514350">
              <a:buAutoNum type="arabicPeriod"/>
            </a:pPr>
            <a:r>
              <a:rPr lang="en-US" dirty="0" smtClean="0"/>
              <a:t>Software</a:t>
            </a:r>
          </a:p>
          <a:p>
            <a:pPr marL="514350" indent="-514350">
              <a:buAutoNum type="arabicPeriod"/>
            </a:pPr>
            <a:r>
              <a:rPr lang="en-US" dirty="0" smtClean="0"/>
              <a:t>Data</a:t>
            </a:r>
          </a:p>
          <a:p>
            <a:pPr marL="514350" indent="-514350">
              <a:buAutoNum type="arabicPeriod"/>
            </a:pPr>
            <a:r>
              <a:rPr lang="en-US" dirty="0" smtClean="0"/>
              <a:t>Methods</a:t>
            </a:r>
          </a:p>
          <a:p>
            <a:pPr marL="514350" indent="-514350">
              <a:buAutoNum type="arabicPeriod"/>
            </a:pPr>
            <a:r>
              <a:rPr lang="en-US" dirty="0" smtClean="0"/>
              <a:t>People</a:t>
            </a:r>
          </a:p>
          <a:p>
            <a:pPr marL="514350" indent="-514350">
              <a:buAutoNum type="arabicPeriod"/>
            </a:pP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71090" y="1384190"/>
            <a:ext cx="618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GIS helps to solve/understand spatial problems but in order to reap benefits from GIS, it needs to be setup first. </a:t>
            </a:r>
          </a:p>
          <a:p>
            <a:r>
              <a:rPr lang="en-US" dirty="0" smtClean="0"/>
              <a:t>In order to implement a functional GIS, all or most GIS components are necessary.</a:t>
            </a:r>
            <a:endParaRPr lang="en-US" dirty="0"/>
          </a:p>
          <a:p>
            <a:r>
              <a:rPr lang="en-US" dirty="0" smtClean="0"/>
              <a:t>With development of GIS and technology, there has been changes/additions to components and what these components mean.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Components of GIS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8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60228" cy="1325563"/>
          </a:xfrm>
        </p:spPr>
        <p:txBody>
          <a:bodyPr/>
          <a:lstStyle/>
          <a:p>
            <a:r>
              <a:rPr lang="en-US" b="1" dirty="0" smtClean="0"/>
              <a:t>1 . Hardware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9090" y="1384190"/>
            <a:ext cx="10754710" cy="5079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Hardware components are necessary for data capture, data storage/retrieval, analysis and information dissemination. </a:t>
            </a:r>
          </a:p>
          <a:p>
            <a:r>
              <a:rPr lang="en-US" dirty="0" smtClean="0"/>
              <a:t>GIS operations are computationally expensive (takes more resources)</a:t>
            </a:r>
            <a:r>
              <a:rPr lang="en-US" dirty="0"/>
              <a:t> </a:t>
            </a:r>
            <a:r>
              <a:rPr lang="en-US" dirty="0" smtClean="0"/>
              <a:t>and also require larger storage devices.</a:t>
            </a:r>
          </a:p>
          <a:p>
            <a:r>
              <a:rPr lang="en-US" dirty="0"/>
              <a:t> </a:t>
            </a:r>
            <a:r>
              <a:rPr lang="en-US" dirty="0" smtClean="0"/>
              <a:t>This was quite a limitation before powerful (processing capacity and storage) computers became affordable.</a:t>
            </a:r>
          </a:p>
          <a:p>
            <a:r>
              <a:rPr lang="en-US" dirty="0" smtClean="0"/>
              <a:t>However, with larger volumes of data being captured, there is always a motivation to use powerful hardware technologies.</a:t>
            </a:r>
          </a:p>
          <a:p>
            <a:r>
              <a:rPr lang="en-US" dirty="0" smtClean="0"/>
              <a:t>Cloud computing and cloud storage is being aggressively promoted.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Components of GIS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2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60228" cy="1325563"/>
          </a:xfrm>
        </p:spPr>
        <p:txBody>
          <a:bodyPr/>
          <a:lstStyle/>
          <a:p>
            <a:r>
              <a:rPr lang="en-US" b="1" dirty="0" smtClean="0"/>
              <a:t>2 . Software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0110" y="1166648"/>
            <a:ext cx="10754710" cy="518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GIS software are special because they can handle geospatial (georeferenced) information. 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A normal database cannot store geospatial information. It needs an additional component which can store geospatial information.</a:t>
            </a:r>
          </a:p>
          <a:p>
            <a:r>
              <a:rPr lang="en-US" dirty="0" smtClean="0"/>
              <a:t>There are several type of software which are used in data capture, storage, retrieval, processing and dissemination of geospatial information.</a:t>
            </a:r>
          </a:p>
          <a:p>
            <a:r>
              <a:rPr lang="en-US" dirty="0" smtClean="0"/>
              <a:t>There are both proprietary and </a:t>
            </a:r>
            <a:r>
              <a:rPr lang="en-US" dirty="0" err="1" smtClean="0"/>
              <a:t>opensource</a:t>
            </a:r>
            <a:r>
              <a:rPr lang="en-US" dirty="0" smtClean="0"/>
              <a:t> software. 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ArcGIS, </a:t>
            </a:r>
            <a:r>
              <a:rPr lang="en-US" dirty="0" err="1" smtClean="0"/>
              <a:t>Geomedia</a:t>
            </a:r>
            <a:r>
              <a:rPr lang="en-US" dirty="0" smtClean="0"/>
              <a:t>, </a:t>
            </a:r>
            <a:r>
              <a:rPr lang="en-US" dirty="0" err="1" smtClean="0"/>
              <a:t>mapinfo</a:t>
            </a:r>
            <a:r>
              <a:rPr lang="en-US" dirty="0" smtClean="0"/>
              <a:t>  (proprietary)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QGIS, </a:t>
            </a:r>
            <a:r>
              <a:rPr lang="en-US" dirty="0" err="1" smtClean="0"/>
              <a:t>uDIG</a:t>
            </a:r>
            <a:r>
              <a:rPr lang="en-US" dirty="0" smtClean="0"/>
              <a:t> (</a:t>
            </a:r>
            <a:r>
              <a:rPr lang="en-US" dirty="0" err="1" smtClean="0"/>
              <a:t>opensource</a:t>
            </a:r>
            <a:r>
              <a:rPr lang="en-US" dirty="0" smtClean="0"/>
              <a:t>)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Components of GIS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60228" cy="1325563"/>
          </a:xfrm>
        </p:spPr>
        <p:txBody>
          <a:bodyPr/>
          <a:lstStyle/>
          <a:p>
            <a:r>
              <a:rPr lang="en-US" b="1" dirty="0" smtClean="0"/>
              <a:t>2 . Software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0110" y="1166648"/>
            <a:ext cx="10754710" cy="518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There are both desktop based and web-based software.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arcgis</a:t>
            </a:r>
            <a:r>
              <a:rPr lang="en-US" dirty="0" smtClean="0"/>
              <a:t> (desktop based)</a:t>
            </a:r>
          </a:p>
          <a:p>
            <a:r>
              <a:rPr lang="en-US" dirty="0" err="1" smtClean="0"/>
              <a:t>Arcgis</a:t>
            </a:r>
            <a:r>
              <a:rPr lang="en-US" dirty="0" smtClean="0"/>
              <a:t> online (web based)</a:t>
            </a:r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Components of GIS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9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60228" cy="1325563"/>
          </a:xfrm>
        </p:spPr>
        <p:txBody>
          <a:bodyPr/>
          <a:lstStyle/>
          <a:p>
            <a:r>
              <a:rPr lang="en-US" b="1" dirty="0"/>
              <a:t>3</a:t>
            </a:r>
            <a:r>
              <a:rPr lang="en-US" b="1" dirty="0" smtClean="0"/>
              <a:t> . Data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0110" y="1166648"/>
            <a:ext cx="10754710" cy="51897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“Data is food of GIS”.</a:t>
            </a:r>
          </a:p>
          <a:p>
            <a:r>
              <a:rPr lang="en-US" dirty="0" smtClean="0"/>
              <a:t>GIS can handle both spatial data as well as related attribute (non-spatial data).</a:t>
            </a:r>
          </a:p>
          <a:p>
            <a:r>
              <a:rPr lang="en-US" dirty="0" smtClean="0"/>
              <a:t>Data collection is one of the most expensive and time consuming processes.</a:t>
            </a:r>
          </a:p>
          <a:p>
            <a:r>
              <a:rPr lang="en-US" dirty="0" smtClean="0"/>
              <a:t>Many companies specialize in producing technologies to acquire spatial data.</a:t>
            </a:r>
          </a:p>
          <a:p>
            <a:r>
              <a:rPr lang="en-US" dirty="0" smtClean="0"/>
              <a:t>Also, initiatives like Spatial Data Infrastructure is emphasized to streamline data usage. </a:t>
            </a:r>
          </a:p>
          <a:p>
            <a:r>
              <a:rPr lang="en-US" dirty="0" smtClean="0"/>
              <a:t>Remember “ Garbage in, Garbage out”. The quality of results is dependent on the data fed into the system.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Components of GIS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4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60228" cy="1325563"/>
          </a:xfrm>
        </p:spPr>
        <p:txBody>
          <a:bodyPr/>
          <a:lstStyle/>
          <a:p>
            <a:r>
              <a:rPr lang="en-US" b="1" dirty="0" smtClean="0"/>
              <a:t>4 . Methods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0110" y="1166648"/>
            <a:ext cx="10754710" cy="518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Methods / procedures define how things are done. </a:t>
            </a:r>
          </a:p>
          <a:p>
            <a:r>
              <a:rPr lang="en-US" dirty="0" smtClean="0"/>
              <a:t>This also ranges from data capture to data dissemination. </a:t>
            </a:r>
          </a:p>
          <a:p>
            <a:r>
              <a:rPr lang="en-US" dirty="0" smtClean="0"/>
              <a:t>For any type of work, there can be numerous approaches and algorithms to do the task.</a:t>
            </a:r>
          </a:p>
          <a:p>
            <a:r>
              <a:rPr lang="en-US" dirty="0" smtClean="0"/>
              <a:t>The choice depends on the available resources and the objectives.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Components of GIS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60228" cy="1325563"/>
          </a:xfrm>
        </p:spPr>
        <p:txBody>
          <a:bodyPr/>
          <a:lstStyle/>
          <a:p>
            <a:r>
              <a:rPr lang="en-US" b="1" dirty="0"/>
              <a:t>5</a:t>
            </a:r>
            <a:r>
              <a:rPr lang="en-US" b="1" dirty="0" smtClean="0"/>
              <a:t> . People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0110" y="1166648"/>
            <a:ext cx="10754710" cy="518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No people, no work. </a:t>
            </a:r>
          </a:p>
          <a:p>
            <a:r>
              <a:rPr lang="en-US" dirty="0" smtClean="0"/>
              <a:t>There are several type of users depending upon the skills they have and the roles they play.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Novice users, GIS analysts, Developers, etc.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Components of GIS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81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60228" cy="1325563"/>
          </a:xfrm>
        </p:spPr>
        <p:txBody>
          <a:bodyPr/>
          <a:lstStyle/>
          <a:p>
            <a:r>
              <a:rPr lang="en-US" b="1" dirty="0" smtClean="0"/>
              <a:t>6 . Network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0110" y="1166648"/>
            <a:ext cx="10754710" cy="5189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This component is a fairly new inclusion, the need of which has been realized as there is shift of desktop based GIS environment to web-based GIS environment.</a:t>
            </a:r>
          </a:p>
          <a:p>
            <a:r>
              <a:rPr lang="en-US" dirty="0" smtClean="0"/>
              <a:t>Network could be limited to an organization (Local Area Network) or traverse the whole world (World Wide Web)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Components of GIS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4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595</Words>
  <Application>Microsoft Office PowerPoint</Application>
  <PresentationFormat>Widescreen</PresentationFormat>
  <Paragraphs>81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Components of a GIS</vt:lpstr>
      <vt:lpstr>Components of GIS</vt:lpstr>
      <vt:lpstr>1 . Hardware</vt:lpstr>
      <vt:lpstr>2 . Software</vt:lpstr>
      <vt:lpstr>2 . Software</vt:lpstr>
      <vt:lpstr>3 . Data</vt:lpstr>
      <vt:lpstr>4 . Methods</vt:lpstr>
      <vt:lpstr>5 . People</vt:lpstr>
      <vt:lpstr>6 . Network</vt:lpstr>
      <vt:lpstr>Components of GIS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of a GIS</dc:title>
  <dc:creator>Mahesh Thapa</dc:creator>
  <cp:lastModifiedBy>Mahesh Thapa</cp:lastModifiedBy>
  <cp:revision>14</cp:revision>
  <dcterms:created xsi:type="dcterms:W3CDTF">2020-10-23T06:01:40Z</dcterms:created>
  <dcterms:modified xsi:type="dcterms:W3CDTF">2020-10-23T09:10:14Z</dcterms:modified>
</cp:coreProperties>
</file>