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53"/>
  </p:notesMasterIdLst>
  <p:handoutMasterIdLst>
    <p:handoutMasterId r:id="rId54"/>
  </p:handoutMasterIdLst>
  <p:sldIdLst>
    <p:sldId id="256" r:id="rId2"/>
    <p:sldId id="259" r:id="rId3"/>
    <p:sldId id="313" r:id="rId4"/>
    <p:sldId id="257" r:id="rId5"/>
    <p:sldId id="361" r:id="rId6"/>
    <p:sldId id="362" r:id="rId7"/>
    <p:sldId id="363" r:id="rId8"/>
    <p:sldId id="364" r:id="rId9"/>
    <p:sldId id="365" r:id="rId10"/>
    <p:sldId id="366" r:id="rId11"/>
    <p:sldId id="367" r:id="rId12"/>
    <p:sldId id="368" r:id="rId13"/>
    <p:sldId id="314" r:id="rId14"/>
    <p:sldId id="369" r:id="rId15"/>
    <p:sldId id="260" r:id="rId16"/>
    <p:sldId id="315" r:id="rId17"/>
    <p:sldId id="261" r:id="rId18"/>
    <p:sldId id="272" r:id="rId19"/>
    <p:sldId id="273" r:id="rId20"/>
    <p:sldId id="277" r:id="rId21"/>
    <p:sldId id="280" r:id="rId22"/>
    <p:sldId id="281" r:id="rId23"/>
    <p:sldId id="282" r:id="rId24"/>
    <p:sldId id="354" r:id="rId25"/>
    <p:sldId id="267" r:id="rId26"/>
    <p:sldId id="332" r:id="rId27"/>
    <p:sldId id="353" r:id="rId28"/>
    <p:sldId id="300" r:id="rId29"/>
    <p:sldId id="301" r:id="rId30"/>
    <p:sldId id="302" r:id="rId31"/>
    <p:sldId id="317" r:id="rId32"/>
    <p:sldId id="319" r:id="rId33"/>
    <p:sldId id="320" r:id="rId34"/>
    <p:sldId id="321" r:id="rId35"/>
    <p:sldId id="355" r:id="rId36"/>
    <p:sldId id="359" r:id="rId37"/>
    <p:sldId id="323" r:id="rId38"/>
    <p:sldId id="324" r:id="rId39"/>
    <p:sldId id="360" r:id="rId40"/>
    <p:sldId id="270" r:id="rId41"/>
    <p:sldId id="304" r:id="rId42"/>
    <p:sldId id="357" r:id="rId43"/>
    <p:sldId id="303" r:id="rId44"/>
    <p:sldId id="305" r:id="rId45"/>
    <p:sldId id="307" r:id="rId46"/>
    <p:sldId id="308" r:id="rId47"/>
    <p:sldId id="311" r:id="rId48"/>
    <p:sldId id="309" r:id="rId49"/>
    <p:sldId id="310" r:id="rId50"/>
    <p:sldId id="358" r:id="rId51"/>
    <p:sldId id="356" r:id="rId52"/>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E4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511" autoAdjust="0"/>
  </p:normalViewPr>
  <p:slideViewPr>
    <p:cSldViewPr snapToGrid="0">
      <p:cViewPr varScale="1">
        <p:scale>
          <a:sx n="67" d="100"/>
          <a:sy n="67" d="100"/>
        </p:scale>
        <p:origin x="644" y="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3949D44E-D700-4875-9C93-D322DD08E077}" type="datetimeFigureOut">
              <a:rPr lang="en-US" smtClean="0"/>
              <a:t>12/21/2020</a:t>
            </a:fld>
            <a:endParaRPr lang="en-US"/>
          </a:p>
        </p:txBody>
      </p:sp>
      <p:sp>
        <p:nvSpPr>
          <p:cNvPr id="4" name="Footer Placeholder 3"/>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150DF391-DB59-45F8-BBA8-5DB86804ECEE}" type="slidenum">
              <a:rPr lang="en-US" smtClean="0"/>
              <a:t>‹#›</a:t>
            </a:fld>
            <a:endParaRPr lang="en-US"/>
          </a:p>
        </p:txBody>
      </p:sp>
    </p:spTree>
    <p:extLst>
      <p:ext uri="{BB962C8B-B14F-4D97-AF65-F5344CB8AC3E}">
        <p14:creationId xmlns:p14="http://schemas.microsoft.com/office/powerpoint/2010/main" val="1122115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1764E062-8515-4A58-AE41-2AB72D263D50}" type="datetimeFigureOut">
              <a:rPr lang="en-US" smtClean="0"/>
              <a:t>12/21/2020</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3F7F1CA7-A692-407C-A8C1-ACA28C5ED49E}" type="slidenum">
              <a:rPr lang="en-US" smtClean="0"/>
              <a:t>‹#›</a:t>
            </a:fld>
            <a:endParaRPr lang="en-US"/>
          </a:p>
        </p:txBody>
      </p:sp>
    </p:spTree>
    <p:extLst>
      <p:ext uri="{BB962C8B-B14F-4D97-AF65-F5344CB8AC3E}">
        <p14:creationId xmlns:p14="http://schemas.microsoft.com/office/powerpoint/2010/main" val="1718792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F1CA7-A692-407C-A8C1-ACA28C5ED49E}" type="slidenum">
              <a:rPr lang="en-US" smtClean="0"/>
              <a:t>1</a:t>
            </a:fld>
            <a:endParaRPr lang="en-US"/>
          </a:p>
        </p:txBody>
      </p:sp>
    </p:spTree>
    <p:extLst>
      <p:ext uri="{BB962C8B-B14F-4D97-AF65-F5344CB8AC3E}">
        <p14:creationId xmlns:p14="http://schemas.microsoft.com/office/powerpoint/2010/main" val="290794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F1CA7-A692-407C-A8C1-ACA28C5ED49E}" type="slidenum">
              <a:rPr lang="en-US" smtClean="0"/>
              <a:t>13</a:t>
            </a:fld>
            <a:endParaRPr lang="en-US"/>
          </a:p>
        </p:txBody>
      </p:sp>
    </p:spTree>
    <p:extLst>
      <p:ext uri="{BB962C8B-B14F-4D97-AF65-F5344CB8AC3E}">
        <p14:creationId xmlns:p14="http://schemas.microsoft.com/office/powerpoint/2010/main" val="3451420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Minimum distance model</a:t>
            </a:r>
          </a:p>
          <a:p>
            <a:r>
              <a:rPr lang="en-US" dirty="0" smtClean="0"/>
              <a:t>Maximum</a:t>
            </a:r>
            <a:r>
              <a:rPr lang="en-US" baseline="0" dirty="0" smtClean="0"/>
              <a:t> </a:t>
            </a:r>
            <a:r>
              <a:rPr lang="en-US" baseline="0" smtClean="0"/>
              <a:t>Coverage model</a:t>
            </a:r>
            <a:endParaRPr lang="en-US"/>
          </a:p>
        </p:txBody>
      </p:sp>
      <p:sp>
        <p:nvSpPr>
          <p:cNvPr id="4" name="Slide Number Placeholder 3"/>
          <p:cNvSpPr>
            <a:spLocks noGrp="1"/>
          </p:cNvSpPr>
          <p:nvPr>
            <p:ph type="sldNum" sz="quarter" idx="10"/>
          </p:nvPr>
        </p:nvSpPr>
        <p:spPr/>
        <p:txBody>
          <a:bodyPr/>
          <a:lstStyle/>
          <a:p>
            <a:fld id="{3F7F1CA7-A692-407C-A8C1-ACA28C5ED49E}" type="slidenum">
              <a:rPr lang="en-US" smtClean="0"/>
              <a:t>48</a:t>
            </a:fld>
            <a:endParaRPr lang="en-US"/>
          </a:p>
        </p:txBody>
      </p:sp>
    </p:spTree>
    <p:extLst>
      <p:ext uri="{BB962C8B-B14F-4D97-AF65-F5344CB8AC3E}">
        <p14:creationId xmlns:p14="http://schemas.microsoft.com/office/powerpoint/2010/main" val="2057784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EA92B4-64EC-4E5E-9F15-AD8DA1B71F4E}" type="datetime1">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2264424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FA7E45-111C-4621-AD4A-2AA4A9C787EC}" type="datetime1">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32862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AA2FF-A19B-44AB-A7CC-62E8A16BF429}" type="datetime1">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3617566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000251" y="228601"/>
            <a:ext cx="9988549" cy="6010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1930400" y="6324600"/>
            <a:ext cx="1879600" cy="490538"/>
          </a:xfrm>
        </p:spPr>
        <p:txBody>
          <a:bodyPr/>
          <a:lstStyle>
            <a:lvl1pPr>
              <a:defRPr/>
            </a:lvl1pPr>
          </a:lstStyle>
          <a:p>
            <a:pPr>
              <a:defRPr/>
            </a:pPr>
            <a:fld id="{6F9AC714-F964-444E-99B0-AAC491835294}" type="datetime1">
              <a:rPr lang="en-US" smtClean="0"/>
              <a:t>12/21/2020</a:t>
            </a:fld>
            <a:endParaRPr lang="en-US"/>
          </a:p>
        </p:txBody>
      </p:sp>
      <p:sp>
        <p:nvSpPr>
          <p:cNvPr id="4" name="Footer Placeholder 3"/>
          <p:cNvSpPr>
            <a:spLocks noGrp="1"/>
          </p:cNvSpPr>
          <p:nvPr>
            <p:ph type="ftr" sz="quarter" idx="11"/>
          </p:nvPr>
        </p:nvSpPr>
        <p:spPr>
          <a:xfrm>
            <a:off x="4978400" y="6324600"/>
            <a:ext cx="3860800" cy="457200"/>
          </a:xfrm>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9652000" y="6324600"/>
            <a:ext cx="2540000" cy="457200"/>
          </a:xfrm>
        </p:spPr>
        <p:txBody>
          <a:bodyPr/>
          <a:lstStyle>
            <a:lvl1pPr>
              <a:defRPr/>
            </a:lvl1pPr>
          </a:lstStyle>
          <a:p>
            <a:pPr>
              <a:defRPr/>
            </a:pPr>
            <a:fld id="{9E9BE2CD-0D5F-4D3A-B9BD-49C0F1F7495F}" type="slidenum">
              <a:rPr lang="en-US"/>
              <a:pPr>
                <a:defRPr/>
              </a:pPr>
              <a:t>‹#›</a:t>
            </a:fld>
            <a:endParaRPr lang="en-US"/>
          </a:p>
        </p:txBody>
      </p:sp>
    </p:spTree>
    <p:extLst>
      <p:ext uri="{BB962C8B-B14F-4D97-AF65-F5344CB8AC3E}">
        <p14:creationId xmlns:p14="http://schemas.microsoft.com/office/powerpoint/2010/main" val="25416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294B2E-90A2-4D61-B90A-4958D751FAD9}" type="datetime1">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53198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D0E59-C0EB-4BD5-824E-223B25A883AF}" type="datetime1">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408732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F0A71E-2441-42A3-A67E-E965013138AA}" type="datetime1">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268648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4B3029-3EF6-4009-9439-35E2532752DF}" type="datetime1">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842187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CD31F-6995-43EC-860E-88C418CFDA73}" type="datetime1">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388276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A1DB2-58D7-4B25-9FA3-E9CD9C6E15EF}" type="datetime1">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267317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6D6176-31A7-4CC9-94AA-6A1821A9B3E1}" type="datetime1">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427271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65B6D2-0989-480D-91F9-CC913BEE12A9}" type="datetime1">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3611518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F6C22-2FEA-416B-899E-E2E2971506C8}" type="datetime1">
              <a:rPr lang="en-US" smtClean="0"/>
              <a:t>12/21/2020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C95E6-6670-4461-89E2-312B57B647B4}" type="slidenum">
              <a:rPr lang="en-US" smtClean="0"/>
              <a:t>‹#›</a:t>
            </a:fld>
            <a:endParaRPr lang="en-US"/>
          </a:p>
        </p:txBody>
      </p:sp>
    </p:spTree>
    <p:extLst>
      <p:ext uri="{BB962C8B-B14F-4D97-AF65-F5344CB8AC3E}">
        <p14:creationId xmlns:p14="http://schemas.microsoft.com/office/powerpoint/2010/main" val="1806352162"/>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5388" y="2841811"/>
            <a:ext cx="9144000" cy="1071563"/>
          </a:xfrm>
        </p:spPr>
        <p:txBody>
          <a:bodyPr/>
          <a:lstStyle/>
          <a:p>
            <a:r>
              <a:rPr lang="en-US" b="1" dirty="0" smtClean="0">
                <a:solidFill>
                  <a:schemeClr val="accent1"/>
                </a:solidFill>
              </a:rPr>
              <a:t>Spatial Analysis</a:t>
            </a:r>
            <a:endParaRPr lang="en-US" b="1" dirty="0">
              <a:solidFill>
                <a:schemeClr val="accent1"/>
              </a:solidFill>
            </a:endParaRPr>
          </a:p>
        </p:txBody>
      </p:sp>
      <p:sp>
        <p:nvSpPr>
          <p:cNvPr id="4" name="Slide Number Placeholder 3"/>
          <p:cNvSpPr>
            <a:spLocks noGrp="1"/>
          </p:cNvSpPr>
          <p:nvPr>
            <p:ph type="sldNum" sz="quarter" idx="12"/>
          </p:nvPr>
        </p:nvSpPr>
        <p:spPr/>
        <p:txBody>
          <a:bodyPr/>
          <a:lstStyle/>
          <a:p>
            <a:fld id="{B51C95E6-6670-4461-89E2-312B57B647B4}" type="slidenum">
              <a:rPr lang="en-US" smtClean="0"/>
              <a:t>1</a:t>
            </a:fld>
            <a:endParaRPr lang="en-US"/>
          </a:p>
        </p:txBody>
      </p:sp>
    </p:spTree>
    <p:extLst>
      <p:ext uri="{BB962C8B-B14F-4D97-AF65-F5344CB8AC3E}">
        <p14:creationId xmlns:p14="http://schemas.microsoft.com/office/powerpoint/2010/main" val="4172261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5791200" cy="1143000"/>
          </a:xfrm>
        </p:spPr>
        <p:txBody>
          <a:bodyPr>
            <a:normAutofit/>
          </a:bodyPr>
          <a:lstStyle/>
          <a:p>
            <a:pPr algn="l"/>
            <a:r>
              <a:rPr lang="en-US" b="1" dirty="0" smtClean="0">
                <a:solidFill>
                  <a:srgbClr val="0070C0"/>
                </a:solidFill>
              </a:rPr>
              <a:t>(History Time)</a:t>
            </a:r>
            <a:endParaRPr lang="en-US" b="1" dirty="0">
              <a:solidFill>
                <a:srgbClr val="0070C0"/>
              </a:solidFill>
            </a:endParaRPr>
          </a:p>
        </p:txBody>
      </p:sp>
      <p:sp>
        <p:nvSpPr>
          <p:cNvPr id="4" name="Rectangle 3"/>
          <p:cNvSpPr/>
          <p:nvPr/>
        </p:nvSpPr>
        <p:spPr>
          <a:xfrm>
            <a:off x="1676400" y="803564"/>
            <a:ext cx="8382000" cy="15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7022948" y="1454727"/>
            <a:ext cx="3449389" cy="4876800"/>
          </a:xfrm>
        </p:spPr>
        <p:txBody>
          <a:bodyPr>
            <a:noAutofit/>
          </a:bodyPr>
          <a:lstStyle/>
          <a:p>
            <a:pPr marL="0" indent="0">
              <a:buNone/>
            </a:pPr>
            <a:r>
              <a:rPr lang="en-US" b="1" dirty="0"/>
              <a:t>Any point within the </a:t>
            </a:r>
            <a:r>
              <a:rPr lang="en-US" b="1" dirty="0" err="1"/>
              <a:t>thiessen</a:t>
            </a:r>
            <a:r>
              <a:rPr lang="en-US" b="1" dirty="0"/>
              <a:t> polygon is closest to the pump within the </a:t>
            </a:r>
            <a:r>
              <a:rPr lang="en-US" b="1" dirty="0" err="1"/>
              <a:t>theissen</a:t>
            </a:r>
            <a:r>
              <a:rPr lang="en-US" b="1" dirty="0"/>
              <a:t> polygon.</a:t>
            </a:r>
          </a:p>
          <a:p>
            <a:pPr marL="0" indent="0">
              <a:buNone/>
            </a:pPr>
            <a:endParaRPr lang="en-US" b="1" dirty="0"/>
          </a:p>
          <a:p>
            <a:pPr marL="0" indent="0">
              <a:buNone/>
            </a:pPr>
            <a:r>
              <a:rPr lang="en-US" b="1" dirty="0"/>
              <a:t>It means source of water for homes within the </a:t>
            </a:r>
            <a:r>
              <a:rPr lang="en-US" b="1" dirty="0" err="1"/>
              <a:t>theissen</a:t>
            </a:r>
            <a:r>
              <a:rPr lang="en-US" b="1" dirty="0"/>
              <a:t> polygon is the same pump. </a:t>
            </a:r>
          </a:p>
          <a:p>
            <a:pPr marL="0" indent="0">
              <a:buNone/>
            </a:pPr>
            <a:endParaRPr lang="en-US" b="1" dirty="0"/>
          </a:p>
        </p:txBody>
      </p:sp>
      <p:pic>
        <p:nvPicPr>
          <p:cNvPr id="5122" name="Picture 2" descr="D:\M\LMTC Second\John Snow\thiess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110" y="1524000"/>
            <a:ext cx="5303790" cy="491836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1C95E6-6670-4461-89E2-312B57B647B4}" type="slidenum">
              <a:rPr lang="en-US" smtClean="0"/>
              <a:t>10</a:t>
            </a:fld>
            <a:endParaRPr lang="en-US"/>
          </a:p>
        </p:txBody>
      </p:sp>
    </p:spTree>
    <p:extLst>
      <p:ext uri="{BB962C8B-B14F-4D97-AF65-F5344CB8AC3E}">
        <p14:creationId xmlns:p14="http://schemas.microsoft.com/office/powerpoint/2010/main" val="1087652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5791200" cy="1143000"/>
          </a:xfrm>
        </p:spPr>
        <p:txBody>
          <a:bodyPr>
            <a:normAutofit/>
          </a:bodyPr>
          <a:lstStyle/>
          <a:p>
            <a:pPr algn="l"/>
            <a:r>
              <a:rPr lang="en-US" b="1" dirty="0" smtClean="0">
                <a:solidFill>
                  <a:srgbClr val="0070C0"/>
                </a:solidFill>
              </a:rPr>
              <a:t>(History Time)</a:t>
            </a:r>
            <a:endParaRPr lang="en-US" b="1" dirty="0">
              <a:solidFill>
                <a:srgbClr val="0070C0"/>
              </a:solidFill>
            </a:endParaRPr>
          </a:p>
        </p:txBody>
      </p:sp>
      <p:sp>
        <p:nvSpPr>
          <p:cNvPr id="4" name="Rectangle 3"/>
          <p:cNvSpPr/>
          <p:nvPr/>
        </p:nvSpPr>
        <p:spPr>
          <a:xfrm>
            <a:off x="1676400" y="803564"/>
            <a:ext cx="8382000" cy="15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7022948" y="1454727"/>
            <a:ext cx="3449389" cy="4876800"/>
          </a:xfrm>
        </p:spPr>
        <p:txBody>
          <a:bodyPr>
            <a:noAutofit/>
          </a:bodyPr>
          <a:lstStyle/>
          <a:p>
            <a:pPr marL="0" indent="0">
              <a:buNone/>
            </a:pPr>
            <a:r>
              <a:rPr lang="en-US" b="1" dirty="0"/>
              <a:t>Snow computed the total number of incidents of death per water pump.</a:t>
            </a:r>
          </a:p>
          <a:p>
            <a:pPr marL="0" indent="0">
              <a:buNone/>
            </a:pPr>
            <a:endParaRPr lang="en-US" b="1" dirty="0"/>
          </a:p>
        </p:txBody>
      </p:sp>
      <p:pic>
        <p:nvPicPr>
          <p:cNvPr id="5122" name="Picture 2" descr="D:\M\LMTC Second\John Snow\thiess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110" y="1524000"/>
            <a:ext cx="5303790" cy="491836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1C95E6-6670-4461-89E2-312B57B647B4}" type="slidenum">
              <a:rPr lang="en-US" smtClean="0"/>
              <a:t>11</a:t>
            </a:fld>
            <a:endParaRPr lang="en-US"/>
          </a:p>
        </p:txBody>
      </p:sp>
    </p:spTree>
    <p:extLst>
      <p:ext uri="{BB962C8B-B14F-4D97-AF65-F5344CB8AC3E}">
        <p14:creationId xmlns:p14="http://schemas.microsoft.com/office/powerpoint/2010/main" val="78278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5791200" cy="1143000"/>
          </a:xfrm>
        </p:spPr>
        <p:txBody>
          <a:bodyPr>
            <a:normAutofit/>
          </a:bodyPr>
          <a:lstStyle/>
          <a:p>
            <a:pPr algn="l"/>
            <a:r>
              <a:rPr lang="en-US" b="1" dirty="0" smtClean="0">
                <a:solidFill>
                  <a:srgbClr val="0070C0"/>
                </a:solidFill>
              </a:rPr>
              <a:t>(History Time)</a:t>
            </a:r>
            <a:endParaRPr lang="en-US" b="1" dirty="0">
              <a:solidFill>
                <a:srgbClr val="0070C0"/>
              </a:solidFill>
            </a:endParaRPr>
          </a:p>
        </p:txBody>
      </p:sp>
      <p:sp>
        <p:nvSpPr>
          <p:cNvPr id="4" name="Rectangle 3"/>
          <p:cNvSpPr/>
          <p:nvPr/>
        </p:nvSpPr>
        <p:spPr>
          <a:xfrm>
            <a:off x="1676400" y="803564"/>
            <a:ext cx="8382000" cy="15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7467601" y="1524000"/>
            <a:ext cx="3218543" cy="4876800"/>
          </a:xfrm>
        </p:spPr>
        <p:txBody>
          <a:bodyPr>
            <a:noAutofit/>
          </a:bodyPr>
          <a:lstStyle/>
          <a:p>
            <a:pPr marL="0" indent="0">
              <a:buNone/>
            </a:pPr>
            <a:r>
              <a:rPr lang="en-US" sz="2400" b="1" dirty="0"/>
              <a:t>Snow, with his findings from spatial analysis persuaded local authorities to stop the supply from Broad Street Pump which helped to subside the cholera outbreak.</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629" y="1447801"/>
            <a:ext cx="5939971" cy="4761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51C95E6-6670-4461-89E2-312B57B647B4}" type="slidenum">
              <a:rPr lang="en-US" smtClean="0"/>
              <a:t>12</a:t>
            </a:fld>
            <a:endParaRPr lang="en-US"/>
          </a:p>
        </p:txBody>
      </p:sp>
    </p:spTree>
    <p:extLst>
      <p:ext uri="{BB962C8B-B14F-4D97-AF65-F5344CB8AC3E}">
        <p14:creationId xmlns:p14="http://schemas.microsoft.com/office/powerpoint/2010/main" val="2108951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902"/>
            <a:ext cx="10515600" cy="1325563"/>
          </a:xfrm>
        </p:spPr>
        <p:txBody>
          <a:bodyPr/>
          <a:lstStyle/>
          <a:p>
            <a:r>
              <a:rPr lang="en-US" b="1" smtClean="0">
                <a:solidFill>
                  <a:schemeClr val="accent1">
                    <a:lumMod val="75000"/>
                  </a:schemeClr>
                </a:solidFill>
              </a:rPr>
              <a:t>Spatial Analysis</a:t>
            </a:r>
            <a:endParaRPr lang="en-US" dirty="0">
              <a:solidFill>
                <a:schemeClr val="accent1">
                  <a:lumMod val="75000"/>
                </a:schemeClr>
              </a:solidFill>
            </a:endParaRPr>
          </a:p>
        </p:txBody>
      </p:sp>
      <p:sp>
        <p:nvSpPr>
          <p:cNvPr id="3" name="Content Placeholder 2"/>
          <p:cNvSpPr>
            <a:spLocks noGrp="1"/>
          </p:cNvSpPr>
          <p:nvPr>
            <p:ph idx="1"/>
          </p:nvPr>
        </p:nvSpPr>
        <p:spPr>
          <a:xfrm>
            <a:off x="609601" y="1264555"/>
            <a:ext cx="11425692" cy="5165558"/>
          </a:xfrm>
        </p:spPr>
        <p:txBody>
          <a:bodyPr>
            <a:noAutofit/>
          </a:bodyPr>
          <a:lstStyle/>
          <a:p>
            <a:pPr>
              <a:buNone/>
            </a:pPr>
            <a:r>
              <a:rPr lang="en-US" sz="2000" dirty="0" smtClean="0"/>
              <a:t>	Spatial analysis involves a process or method for how GIS tools are applied to any number of problems. </a:t>
            </a:r>
          </a:p>
          <a:p>
            <a:pPr>
              <a:buNone/>
            </a:pPr>
            <a:r>
              <a:rPr lang="en-US" sz="2000" dirty="0" smtClean="0"/>
              <a:t>	</a:t>
            </a:r>
            <a:r>
              <a:rPr lang="en-US" sz="2000" b="1" dirty="0" smtClean="0"/>
              <a:t/>
            </a:r>
            <a:br>
              <a:rPr lang="en-US" sz="2000" b="1" dirty="0" smtClean="0"/>
            </a:br>
            <a:r>
              <a:rPr lang="en-US" sz="2000" b="1" dirty="0" smtClean="0"/>
              <a:t>Stages | Steps in  Spatial Analysis</a:t>
            </a:r>
          </a:p>
          <a:p>
            <a:pPr>
              <a:buNone/>
            </a:pPr>
            <a:r>
              <a:rPr lang="en-US" sz="2000" dirty="0" smtClean="0"/>
              <a:t>1 Establish an objective and frame the question(s) you want to answer. </a:t>
            </a:r>
          </a:p>
          <a:p>
            <a:pPr>
              <a:buNone/>
            </a:pPr>
            <a:r>
              <a:rPr lang="en-US" sz="2000" dirty="0" smtClean="0"/>
              <a:t>2 Gather, organize, and prepare the data for analysis. </a:t>
            </a:r>
          </a:p>
          <a:p>
            <a:pPr>
              <a:buNone/>
            </a:pPr>
            <a:r>
              <a:rPr lang="en-US" sz="2000" dirty="0" smtClean="0"/>
              <a:t>3 Build the analysis model</a:t>
            </a:r>
          </a:p>
          <a:p>
            <a:pPr>
              <a:buNone/>
            </a:pPr>
            <a:r>
              <a:rPr lang="en-US" sz="2000" dirty="0" smtClean="0"/>
              <a:t>4 Execute the model and generate results. </a:t>
            </a:r>
          </a:p>
          <a:p>
            <a:pPr>
              <a:buNone/>
            </a:pPr>
            <a:r>
              <a:rPr lang="en-US" sz="2000" dirty="0" smtClean="0"/>
              <a:t>5 Explore, interpret, and analyze the results. </a:t>
            </a:r>
          </a:p>
          <a:p>
            <a:pPr>
              <a:buNone/>
            </a:pPr>
            <a:r>
              <a:rPr lang="en-US" sz="2000" dirty="0" smtClean="0"/>
              <a:t>6 Make decisions and conclusions. </a:t>
            </a:r>
          </a:p>
          <a:p>
            <a:pPr>
              <a:buNone/>
            </a:pPr>
            <a:r>
              <a:rPr lang="en-US" sz="2000" dirty="0" smtClean="0"/>
              <a:t>7 Present your results and findings. </a:t>
            </a:r>
          </a:p>
          <a:p>
            <a:pPr>
              <a:buNone/>
            </a:pPr>
            <a:r>
              <a:rPr lang="en-US" sz="2000" i="1" dirty="0" smtClean="0"/>
              <a:t>In real practice, this process is iterative. A review is conducted at each step, enabling the opportunity to incorporate new information, ideas, methods, models, etc.</a:t>
            </a:r>
            <a:endParaRPr lang="en-US" sz="2000" dirty="0"/>
          </a:p>
        </p:txBody>
      </p:sp>
      <p:sp>
        <p:nvSpPr>
          <p:cNvPr id="4" name="Slide Number Placeholder 3"/>
          <p:cNvSpPr>
            <a:spLocks noGrp="1"/>
          </p:cNvSpPr>
          <p:nvPr>
            <p:ph type="sldNum" sz="quarter" idx="12"/>
          </p:nvPr>
        </p:nvSpPr>
        <p:spPr/>
        <p:txBody>
          <a:bodyPr/>
          <a:lstStyle/>
          <a:p>
            <a:fld id="{B51C95E6-6670-4461-89E2-312B57B647B4}" type="slidenum">
              <a:rPr lang="en-US" smtClean="0"/>
              <a:t>13</a:t>
            </a:fld>
            <a:endParaRPr lang="en-US"/>
          </a:p>
        </p:txBody>
      </p:sp>
    </p:spTree>
    <p:extLst>
      <p:ext uri="{BB962C8B-B14F-4D97-AF65-F5344CB8AC3E}">
        <p14:creationId xmlns:p14="http://schemas.microsoft.com/office/powerpoint/2010/main" val="3622970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90600" y="2870200"/>
            <a:ext cx="10515600" cy="1325563"/>
          </a:xfrm>
        </p:spPr>
        <p:txBody>
          <a:bodyPr/>
          <a:lstStyle/>
          <a:p>
            <a:pPr algn="ctr" eaLnBrk="1" hangingPunct="1"/>
            <a:r>
              <a:rPr lang="en-US" altLang="en-US" b="1" dirty="0">
                <a:solidFill>
                  <a:schemeClr val="accent1"/>
                </a:solidFill>
                <a:latin typeface="Cambria" panose="02040503050406030204" pitchFamily="18" charset="0"/>
                <a:ea typeface="Cambria" panose="02040503050406030204" pitchFamily="18" charset="0"/>
              </a:rPr>
              <a:t>Spatial Analysis Functions</a:t>
            </a:r>
          </a:p>
        </p:txBody>
      </p:sp>
      <p:sp>
        <p:nvSpPr>
          <p:cNvPr id="2" name="Slide Number Placeholder 1"/>
          <p:cNvSpPr>
            <a:spLocks noGrp="1"/>
          </p:cNvSpPr>
          <p:nvPr>
            <p:ph type="sldNum" sz="quarter" idx="12"/>
          </p:nvPr>
        </p:nvSpPr>
        <p:spPr/>
        <p:txBody>
          <a:bodyPr/>
          <a:lstStyle/>
          <a:p>
            <a:fld id="{B51C95E6-6670-4461-89E2-312B57B647B4}" type="slidenum">
              <a:rPr lang="en-US" smtClean="0"/>
              <a:t>14</a:t>
            </a:fld>
            <a:endParaRPr lang="en-US"/>
          </a:p>
        </p:txBody>
      </p:sp>
    </p:spTree>
    <p:extLst>
      <p:ext uri="{BB962C8B-B14F-4D97-AF65-F5344CB8AC3E}">
        <p14:creationId xmlns:p14="http://schemas.microsoft.com/office/powerpoint/2010/main" val="1953601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eaLnBrk="1" hangingPunct="1"/>
            <a:r>
              <a:rPr lang="en-US" altLang="en-US" dirty="0">
                <a:solidFill>
                  <a:schemeClr val="accent1"/>
                </a:solidFill>
                <a:latin typeface="Cambria" panose="02040503050406030204" pitchFamily="18" charset="0"/>
                <a:ea typeface="Cambria" panose="02040503050406030204" pitchFamily="18" charset="0"/>
              </a:rPr>
              <a:t>Spatial Analysis Functions</a:t>
            </a:r>
          </a:p>
        </p:txBody>
      </p:sp>
      <p:sp>
        <p:nvSpPr>
          <p:cNvPr id="6147" name="Rectangle 3"/>
          <p:cNvSpPr>
            <a:spLocks noGrp="1" noChangeArrowheads="1"/>
          </p:cNvSpPr>
          <p:nvPr>
            <p:ph idx="1"/>
          </p:nvPr>
        </p:nvSpPr>
        <p:spPr/>
        <p:txBody>
          <a:bodyPr/>
          <a:lstStyle/>
          <a:p>
            <a:pPr marL="514350" indent="-514350">
              <a:buFont typeface="+mj-lt"/>
              <a:buAutoNum type="arabicPeriod"/>
            </a:pPr>
            <a:r>
              <a:rPr lang="en-US" altLang="en-US" dirty="0" smtClean="0">
                <a:solidFill>
                  <a:schemeClr val="accent1">
                    <a:lumMod val="75000"/>
                  </a:schemeClr>
                </a:solidFill>
              </a:rPr>
              <a:t>Measurement, retrieval and classification functions</a:t>
            </a:r>
            <a:endParaRPr lang="en-US" altLang="en-US" dirty="0">
              <a:solidFill>
                <a:schemeClr val="accent1">
                  <a:lumMod val="75000"/>
                </a:schemeClr>
              </a:solidFill>
            </a:endParaRPr>
          </a:p>
          <a:p>
            <a:pPr marL="514350" indent="-514350">
              <a:buFont typeface="+mj-lt"/>
              <a:buAutoNum type="arabicPeriod"/>
            </a:pPr>
            <a:r>
              <a:rPr lang="en-US" altLang="en-US" dirty="0">
                <a:solidFill>
                  <a:schemeClr val="accent1">
                    <a:lumMod val="75000"/>
                  </a:schemeClr>
                </a:solidFill>
              </a:rPr>
              <a:t>Overlay</a:t>
            </a:r>
          </a:p>
          <a:p>
            <a:pPr marL="514350" indent="-514350">
              <a:buFont typeface="+mj-lt"/>
              <a:buAutoNum type="arabicPeriod"/>
            </a:pPr>
            <a:r>
              <a:rPr lang="en-US" altLang="en-US" dirty="0">
                <a:solidFill>
                  <a:schemeClr val="accent1">
                    <a:lumMod val="75000"/>
                  </a:schemeClr>
                </a:solidFill>
              </a:rPr>
              <a:t>Neighborhood Functions </a:t>
            </a:r>
          </a:p>
          <a:p>
            <a:pPr marL="514350" indent="-514350">
              <a:buFont typeface="+mj-lt"/>
              <a:buAutoNum type="arabicPeriod"/>
            </a:pPr>
            <a:r>
              <a:rPr lang="en-US" altLang="en-US" dirty="0" smtClean="0">
                <a:solidFill>
                  <a:schemeClr val="accent1">
                    <a:lumMod val="75000"/>
                  </a:schemeClr>
                </a:solidFill>
              </a:rPr>
              <a:t>Connectivity (Network) functions</a:t>
            </a:r>
            <a:endParaRPr lang="en-US" altLang="en-US" dirty="0">
              <a:solidFill>
                <a:schemeClr val="accent1">
                  <a:lumMod val="75000"/>
                </a:schemeClr>
              </a:solidFill>
            </a:endParaRPr>
          </a:p>
        </p:txBody>
      </p:sp>
      <p:sp>
        <p:nvSpPr>
          <p:cNvPr id="2" name="Slide Number Placeholder 1"/>
          <p:cNvSpPr>
            <a:spLocks noGrp="1"/>
          </p:cNvSpPr>
          <p:nvPr>
            <p:ph type="sldNum" sz="quarter" idx="12"/>
          </p:nvPr>
        </p:nvSpPr>
        <p:spPr/>
        <p:txBody>
          <a:bodyPr/>
          <a:lstStyle/>
          <a:p>
            <a:fld id="{B51C95E6-6670-4461-89E2-312B57B647B4}" type="slidenum">
              <a:rPr lang="en-US" smtClean="0"/>
              <a:t>15</a:t>
            </a:fld>
            <a:endParaRPr lang="en-US"/>
          </a:p>
        </p:txBody>
      </p:sp>
    </p:spTree>
    <p:extLst>
      <p:ext uri="{BB962C8B-B14F-4D97-AF65-F5344CB8AC3E}">
        <p14:creationId xmlns:p14="http://schemas.microsoft.com/office/powerpoint/2010/main" val="2446116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Title 1"/>
          <p:cNvSpPr>
            <a:spLocks noGrp="1"/>
          </p:cNvSpPr>
          <p:nvPr>
            <p:ph type="title"/>
          </p:nvPr>
        </p:nvSpPr>
        <p:spPr/>
        <p:txBody>
          <a:bodyPr>
            <a:noAutofit/>
          </a:bodyPr>
          <a:lstStyle/>
          <a:p>
            <a:r>
              <a:rPr lang="en-US" b="1" dirty="0" smtClean="0">
                <a:latin typeface="Cambria" panose="02040503050406030204" pitchFamily="18" charset="0"/>
                <a:ea typeface="Cambria" panose="02040503050406030204" pitchFamily="18" charset="0"/>
              </a:rPr>
              <a:t>1a. Measurements</a:t>
            </a: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749300" y="1455821"/>
            <a:ext cx="10755312" cy="3777622"/>
          </a:xfrm>
        </p:spPr>
        <p:txBody>
          <a:bodyPr rtlCol="0">
            <a:noAutofit/>
          </a:bodyPr>
          <a:lstStyle/>
          <a:p>
            <a:pPr>
              <a:buFont typeface="Wingdings" pitchFamily="2" charset="2"/>
              <a:buChar char="§"/>
              <a:defRPr/>
            </a:pPr>
            <a:r>
              <a:rPr lang="en-US" sz="2800" dirty="0" smtClean="0"/>
              <a:t>Measurement on vector data</a:t>
            </a:r>
            <a:endParaRPr lang="en-US" sz="2000" dirty="0" smtClean="0"/>
          </a:p>
          <a:p>
            <a:pPr lvl="1">
              <a:defRPr/>
            </a:pPr>
            <a:r>
              <a:rPr lang="en-US" sz="2400" dirty="0" smtClean="0"/>
              <a:t>Location</a:t>
            </a:r>
          </a:p>
          <a:p>
            <a:pPr lvl="1">
              <a:defRPr/>
            </a:pPr>
            <a:r>
              <a:rPr lang="en-US" sz="2400" dirty="0" smtClean="0"/>
              <a:t>Length </a:t>
            </a:r>
          </a:p>
          <a:p>
            <a:pPr lvl="1">
              <a:defRPr/>
            </a:pPr>
            <a:r>
              <a:rPr lang="en-US" sz="2400" dirty="0" smtClean="0"/>
              <a:t>Area</a:t>
            </a:r>
          </a:p>
          <a:p>
            <a:pPr lvl="1">
              <a:defRPr/>
            </a:pPr>
            <a:r>
              <a:rPr lang="en-US" sz="2400" dirty="0" smtClean="0"/>
              <a:t>Distance</a:t>
            </a:r>
          </a:p>
          <a:p>
            <a:pPr marL="341313" lvl="1" indent="-341313">
              <a:buFont typeface="Wingdings" pitchFamily="2" charset="2"/>
              <a:buChar char="§"/>
              <a:defRPr/>
            </a:pPr>
            <a:r>
              <a:rPr lang="en-US" sz="2400" dirty="0" smtClean="0"/>
              <a:t>Measurement on raster data</a:t>
            </a:r>
          </a:p>
          <a:p>
            <a:pPr marL="741363" lvl="2" indent="-341313">
              <a:buFont typeface="Calibri" pitchFamily="34" charset="0"/>
              <a:buChar char="–"/>
              <a:defRPr/>
            </a:pPr>
            <a:r>
              <a:rPr lang="en-US" sz="2400" dirty="0"/>
              <a:t>Location</a:t>
            </a:r>
          </a:p>
          <a:p>
            <a:pPr marL="741363" lvl="2" indent="-341313">
              <a:buFont typeface="Calibri" pitchFamily="34" charset="0"/>
              <a:buChar char="–"/>
              <a:defRPr/>
            </a:pPr>
            <a:r>
              <a:rPr lang="en-US" sz="2400" dirty="0"/>
              <a:t>Area</a:t>
            </a:r>
          </a:p>
          <a:p>
            <a:pPr marL="741363" lvl="2" indent="-341313">
              <a:buFont typeface="Calibri" pitchFamily="34" charset="0"/>
              <a:buChar char="–"/>
              <a:defRPr/>
            </a:pPr>
            <a:r>
              <a:rPr lang="en-US" sz="2400" dirty="0"/>
              <a:t>Distance</a:t>
            </a:r>
          </a:p>
          <a:p>
            <a:pPr lvl="1">
              <a:defRPr/>
            </a:pPr>
            <a:endParaRPr lang="en-US" dirty="0"/>
          </a:p>
        </p:txBody>
      </p:sp>
      <p:sp>
        <p:nvSpPr>
          <p:cNvPr id="2" name="Slide Number Placeholder 1"/>
          <p:cNvSpPr>
            <a:spLocks noGrp="1"/>
          </p:cNvSpPr>
          <p:nvPr>
            <p:ph type="sldNum" sz="quarter" idx="12"/>
          </p:nvPr>
        </p:nvSpPr>
        <p:spPr/>
        <p:txBody>
          <a:bodyPr/>
          <a:lstStyle/>
          <a:p>
            <a:fld id="{B51C95E6-6670-4461-89E2-312B57B647B4}" type="slidenum">
              <a:rPr lang="en-US" smtClean="0"/>
              <a:t>16</a:t>
            </a:fld>
            <a:endParaRPr lang="en-US"/>
          </a:p>
        </p:txBody>
      </p:sp>
    </p:spTree>
    <p:extLst>
      <p:ext uri="{BB962C8B-B14F-4D97-AF65-F5344CB8AC3E}">
        <p14:creationId xmlns:p14="http://schemas.microsoft.com/office/powerpoint/2010/main" val="1294457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19101"/>
            <a:ext cx="7543800" cy="1127125"/>
          </a:xfrm>
        </p:spPr>
        <p:txBody>
          <a:bodyPr/>
          <a:lstStyle/>
          <a:p>
            <a:pPr eaLnBrk="1" hangingPunct="1"/>
            <a:r>
              <a:rPr lang="en-US" altLang="en-US" b="1" dirty="0" smtClean="0">
                <a:latin typeface="Arial" panose="020B0604020202020204" pitchFamily="34" charset="0"/>
              </a:rPr>
              <a:t>1b. Retrieval</a:t>
            </a:r>
            <a:endParaRPr lang="en-US" altLang="en-US" b="1" dirty="0">
              <a:latin typeface="Arial" panose="020B0604020202020204" pitchFamily="34" charset="0"/>
            </a:endParaRPr>
          </a:p>
        </p:txBody>
      </p:sp>
      <p:sp>
        <p:nvSpPr>
          <p:cNvPr id="7171" name="Rectangle 3"/>
          <p:cNvSpPr>
            <a:spLocks noGrp="1" noChangeArrowheads="1"/>
          </p:cNvSpPr>
          <p:nvPr>
            <p:ph idx="1"/>
          </p:nvPr>
        </p:nvSpPr>
        <p:spPr>
          <a:xfrm>
            <a:off x="444500" y="1315453"/>
            <a:ext cx="11188699" cy="5245767"/>
          </a:xfrm>
        </p:spPr>
        <p:txBody>
          <a:bodyPr>
            <a:noAutofit/>
          </a:bodyPr>
          <a:lstStyle/>
          <a:p>
            <a:pPr marL="0" indent="0">
              <a:buClr>
                <a:schemeClr val="folHlink"/>
              </a:buClr>
              <a:buNone/>
            </a:pPr>
            <a:r>
              <a:rPr lang="en-US" altLang="en-US" sz="2800" dirty="0">
                <a:latin typeface="Arial" panose="020B0604020202020204" pitchFamily="34" charset="0"/>
              </a:rPr>
              <a:t>Retrieves the attribute data without altering existing data</a:t>
            </a:r>
          </a:p>
          <a:p>
            <a:pPr marL="641350" indent="-514350">
              <a:buClr>
                <a:srgbClr val="009996"/>
              </a:buClr>
              <a:buAutoNum type="romanLcParenR"/>
              <a:tabLst>
                <a:tab pos="355600" algn="l"/>
              </a:tabLst>
            </a:pPr>
            <a:r>
              <a:rPr lang="en-US" sz="2400" dirty="0" smtClean="0">
                <a:latin typeface="Trebuchet MS"/>
                <a:cs typeface="Trebuchet MS"/>
              </a:rPr>
              <a:t>I</a:t>
            </a:r>
            <a:r>
              <a:rPr lang="en-US" sz="2400" spc="-10" dirty="0" smtClean="0">
                <a:latin typeface="Trebuchet MS"/>
                <a:cs typeface="Trebuchet MS"/>
              </a:rPr>
              <a:t>nt</a:t>
            </a:r>
            <a:r>
              <a:rPr lang="en-US" sz="2400" spc="-5" dirty="0" smtClean="0">
                <a:latin typeface="Trebuchet MS"/>
                <a:cs typeface="Trebuchet MS"/>
              </a:rPr>
              <a:t>e</a:t>
            </a:r>
            <a:r>
              <a:rPr lang="en-US" sz="2400" dirty="0" smtClean="0">
                <a:latin typeface="Trebuchet MS"/>
                <a:cs typeface="Trebuchet MS"/>
              </a:rPr>
              <a:t>r</a:t>
            </a:r>
            <a:r>
              <a:rPr lang="en-US" sz="2400" spc="-5" dirty="0" smtClean="0">
                <a:latin typeface="Trebuchet MS"/>
                <a:cs typeface="Trebuchet MS"/>
              </a:rPr>
              <a:t>ac</a:t>
            </a:r>
            <a:r>
              <a:rPr lang="en-US" sz="2400" spc="-10" dirty="0" smtClean="0">
                <a:latin typeface="Trebuchet MS"/>
                <a:cs typeface="Trebuchet MS"/>
              </a:rPr>
              <a:t>t</a:t>
            </a:r>
            <a:r>
              <a:rPr lang="en-US" sz="2400" spc="-5" dirty="0" smtClean="0">
                <a:latin typeface="Trebuchet MS"/>
                <a:cs typeface="Trebuchet MS"/>
              </a:rPr>
              <a:t>iv</a:t>
            </a:r>
            <a:r>
              <a:rPr lang="en-US" sz="2400" dirty="0" smtClean="0">
                <a:latin typeface="Trebuchet MS"/>
                <a:cs typeface="Trebuchet MS"/>
              </a:rPr>
              <a:t>e Selection : Using mouse cursor to select</a:t>
            </a:r>
          </a:p>
          <a:p>
            <a:pPr marL="641350" indent="-514350">
              <a:buClr>
                <a:srgbClr val="009996"/>
              </a:buClr>
              <a:buAutoNum type="romanLcParenR"/>
              <a:tabLst>
                <a:tab pos="355600" algn="l"/>
              </a:tabLst>
            </a:pPr>
            <a:r>
              <a:rPr lang="en-US" sz="2400" spc="-5" dirty="0" smtClean="0">
                <a:latin typeface="Trebuchet MS"/>
                <a:cs typeface="Trebuchet MS"/>
              </a:rPr>
              <a:t>S</a:t>
            </a:r>
            <a:r>
              <a:rPr lang="en-US" sz="2400" spc="-10" dirty="0" smtClean="0">
                <a:latin typeface="Trebuchet MS"/>
                <a:cs typeface="Trebuchet MS"/>
              </a:rPr>
              <a:t>p</a:t>
            </a:r>
            <a:r>
              <a:rPr lang="en-US" sz="2400" spc="-5" dirty="0" smtClean="0">
                <a:latin typeface="Trebuchet MS"/>
                <a:cs typeface="Trebuchet MS"/>
              </a:rPr>
              <a:t>a</a:t>
            </a:r>
            <a:r>
              <a:rPr lang="en-US" sz="2400" spc="-10" dirty="0" smtClean="0">
                <a:latin typeface="Trebuchet MS"/>
                <a:cs typeface="Trebuchet MS"/>
              </a:rPr>
              <a:t>t</a:t>
            </a:r>
            <a:r>
              <a:rPr lang="en-US" sz="2400" spc="-5" dirty="0" smtClean="0">
                <a:latin typeface="Trebuchet MS"/>
                <a:cs typeface="Trebuchet MS"/>
              </a:rPr>
              <a:t>i</a:t>
            </a:r>
            <a:r>
              <a:rPr lang="en-US" sz="2400" spc="5" dirty="0" smtClean="0">
                <a:latin typeface="Trebuchet MS"/>
                <a:cs typeface="Trebuchet MS"/>
              </a:rPr>
              <a:t>a</a:t>
            </a:r>
            <a:r>
              <a:rPr lang="en-US" sz="2400" dirty="0" smtClean="0">
                <a:latin typeface="Trebuchet MS"/>
                <a:cs typeface="Trebuchet MS"/>
              </a:rPr>
              <a:t>l</a:t>
            </a:r>
            <a:r>
              <a:rPr lang="en-US" sz="2400" spc="114" dirty="0" smtClean="0">
                <a:latin typeface="Times New Roman"/>
                <a:cs typeface="Times New Roman"/>
              </a:rPr>
              <a:t> </a:t>
            </a:r>
            <a:r>
              <a:rPr lang="en-US" sz="2400" spc="-5" dirty="0">
                <a:latin typeface="Trebuchet MS"/>
                <a:cs typeface="Trebuchet MS"/>
              </a:rPr>
              <a:t>S</a:t>
            </a:r>
            <a:r>
              <a:rPr lang="en-US" sz="2400" spc="5" dirty="0">
                <a:latin typeface="Trebuchet MS"/>
                <a:cs typeface="Trebuchet MS"/>
              </a:rPr>
              <a:t>e</a:t>
            </a:r>
            <a:r>
              <a:rPr lang="en-US" sz="2400" spc="10" dirty="0">
                <a:latin typeface="Trebuchet MS"/>
                <a:cs typeface="Trebuchet MS"/>
              </a:rPr>
              <a:t>l</a:t>
            </a:r>
            <a:r>
              <a:rPr lang="en-US" sz="2400" spc="-5" dirty="0">
                <a:latin typeface="Trebuchet MS"/>
                <a:cs typeface="Trebuchet MS"/>
              </a:rPr>
              <a:t>ec</a:t>
            </a:r>
            <a:r>
              <a:rPr lang="en-US" sz="2400" spc="-10" dirty="0">
                <a:latin typeface="Trebuchet MS"/>
                <a:cs typeface="Trebuchet MS"/>
              </a:rPr>
              <a:t>t</a:t>
            </a:r>
            <a:r>
              <a:rPr lang="en-US" sz="2400" spc="-5" dirty="0">
                <a:latin typeface="Trebuchet MS"/>
                <a:cs typeface="Trebuchet MS"/>
              </a:rPr>
              <a:t>i</a:t>
            </a:r>
            <a:r>
              <a:rPr lang="en-US" sz="2400" spc="-10" dirty="0">
                <a:latin typeface="Trebuchet MS"/>
                <a:cs typeface="Trebuchet MS"/>
              </a:rPr>
              <a:t>o</a:t>
            </a:r>
            <a:r>
              <a:rPr lang="en-US" sz="2400" dirty="0">
                <a:latin typeface="Trebuchet MS"/>
                <a:cs typeface="Trebuchet MS"/>
              </a:rPr>
              <a:t>n</a:t>
            </a:r>
            <a:r>
              <a:rPr lang="en-US" sz="2400" spc="125" dirty="0">
                <a:latin typeface="Times New Roman"/>
                <a:cs typeface="Times New Roman"/>
              </a:rPr>
              <a:t> </a:t>
            </a:r>
            <a:r>
              <a:rPr lang="en-US" sz="2400" spc="-10" dirty="0">
                <a:latin typeface="Trebuchet MS"/>
                <a:cs typeface="Trebuchet MS"/>
              </a:rPr>
              <a:t>b</a:t>
            </a:r>
            <a:r>
              <a:rPr lang="en-US" sz="2400" dirty="0">
                <a:latin typeface="Trebuchet MS"/>
                <a:cs typeface="Trebuchet MS"/>
              </a:rPr>
              <a:t>y</a:t>
            </a:r>
            <a:r>
              <a:rPr lang="en-US" sz="2400" spc="130" dirty="0">
                <a:latin typeface="Times New Roman"/>
                <a:cs typeface="Times New Roman"/>
              </a:rPr>
              <a:t> </a:t>
            </a:r>
            <a:r>
              <a:rPr lang="en-US" sz="2400" spc="-5" dirty="0">
                <a:latin typeface="Trebuchet MS"/>
                <a:cs typeface="Trebuchet MS"/>
              </a:rPr>
              <a:t>A</a:t>
            </a:r>
            <a:r>
              <a:rPr lang="en-US" sz="2400" spc="-10" dirty="0">
                <a:latin typeface="Trebuchet MS"/>
                <a:cs typeface="Trebuchet MS"/>
              </a:rPr>
              <a:t>tt</a:t>
            </a:r>
            <a:r>
              <a:rPr lang="en-US" sz="2400" dirty="0">
                <a:latin typeface="Trebuchet MS"/>
                <a:cs typeface="Trebuchet MS"/>
              </a:rPr>
              <a:t>r</a:t>
            </a:r>
            <a:r>
              <a:rPr lang="en-US" sz="2400" spc="-5" dirty="0">
                <a:latin typeface="Trebuchet MS"/>
                <a:cs typeface="Trebuchet MS"/>
              </a:rPr>
              <a:t>i</a:t>
            </a:r>
            <a:r>
              <a:rPr lang="en-US" sz="2400" dirty="0">
                <a:latin typeface="Trebuchet MS"/>
                <a:cs typeface="Trebuchet MS"/>
              </a:rPr>
              <a:t>b</a:t>
            </a:r>
            <a:r>
              <a:rPr lang="en-US" sz="2400" spc="-10" dirty="0">
                <a:latin typeface="Trebuchet MS"/>
                <a:cs typeface="Trebuchet MS"/>
              </a:rPr>
              <a:t>ut</a:t>
            </a:r>
            <a:r>
              <a:rPr lang="en-US" sz="2400" dirty="0">
                <a:latin typeface="Trebuchet MS"/>
                <a:cs typeface="Trebuchet MS"/>
              </a:rPr>
              <a:t>e </a:t>
            </a:r>
            <a:r>
              <a:rPr lang="en-US" sz="2400" spc="-5" dirty="0" smtClean="0">
                <a:latin typeface="Trebuchet MS"/>
                <a:cs typeface="Trebuchet MS"/>
              </a:rPr>
              <a:t>c</a:t>
            </a:r>
            <a:r>
              <a:rPr lang="en-US" sz="2400" spc="5" dirty="0" smtClean="0">
                <a:latin typeface="Trebuchet MS"/>
                <a:cs typeface="Trebuchet MS"/>
              </a:rPr>
              <a:t>o</a:t>
            </a:r>
            <a:r>
              <a:rPr lang="en-US" sz="2400" spc="-10" dirty="0" smtClean="0">
                <a:latin typeface="Trebuchet MS"/>
                <a:cs typeface="Trebuchet MS"/>
              </a:rPr>
              <a:t>nd</a:t>
            </a:r>
            <a:r>
              <a:rPr lang="en-US" sz="2400" spc="-5" dirty="0" smtClean="0">
                <a:latin typeface="Trebuchet MS"/>
                <a:cs typeface="Trebuchet MS"/>
              </a:rPr>
              <a:t>i</a:t>
            </a:r>
            <a:r>
              <a:rPr lang="en-US" sz="2400" spc="5" dirty="0" smtClean="0">
                <a:latin typeface="Trebuchet MS"/>
                <a:cs typeface="Trebuchet MS"/>
              </a:rPr>
              <a:t>t</a:t>
            </a:r>
            <a:r>
              <a:rPr lang="en-US" sz="2400" spc="-5" dirty="0" smtClean="0">
                <a:latin typeface="Trebuchet MS"/>
                <a:cs typeface="Trebuchet MS"/>
              </a:rPr>
              <a:t>i</a:t>
            </a:r>
            <a:r>
              <a:rPr lang="en-US" sz="2400" spc="-10" dirty="0" smtClean="0">
                <a:latin typeface="Trebuchet MS"/>
                <a:cs typeface="Trebuchet MS"/>
              </a:rPr>
              <a:t>on</a:t>
            </a:r>
            <a:r>
              <a:rPr lang="en-US" sz="2400" dirty="0" smtClean="0">
                <a:latin typeface="Trebuchet MS"/>
                <a:cs typeface="Trebuchet MS"/>
              </a:rPr>
              <a:t>s (</a:t>
            </a:r>
            <a:r>
              <a:rPr lang="en-US" altLang="en-US" sz="2400" b="1" dirty="0"/>
              <a:t>Attribute </a:t>
            </a:r>
            <a:r>
              <a:rPr lang="en-US" altLang="en-US" sz="2400" b="1" dirty="0" smtClean="0"/>
              <a:t>Query</a:t>
            </a:r>
            <a:r>
              <a:rPr lang="en-US" sz="2400" dirty="0" smtClean="0">
                <a:latin typeface="Trebuchet MS"/>
                <a:cs typeface="Trebuchet MS"/>
              </a:rPr>
              <a:t>)</a:t>
            </a:r>
          </a:p>
          <a:p>
            <a:pPr marL="1100455" lvl="2" indent="-286385">
              <a:lnSpc>
                <a:spcPct val="100000"/>
              </a:lnSpc>
              <a:spcBef>
                <a:spcPts val="575"/>
              </a:spcBef>
              <a:buClr>
                <a:srgbClr val="009996"/>
              </a:buClr>
              <a:buFont typeface="Microsoft Sans Serif"/>
              <a:buChar char="•"/>
              <a:tabLst>
                <a:tab pos="643890" algn="l"/>
              </a:tabLst>
            </a:pPr>
            <a:r>
              <a:rPr lang="en-US" spc="-10" dirty="0">
                <a:latin typeface="Trebuchet MS"/>
                <a:cs typeface="Trebuchet MS"/>
              </a:rPr>
              <a:t>R</a:t>
            </a:r>
            <a:r>
              <a:rPr lang="en-US" spc="-5" dirty="0">
                <a:latin typeface="Trebuchet MS"/>
                <a:cs typeface="Trebuchet MS"/>
              </a:rPr>
              <a:t>e</a:t>
            </a:r>
            <a:r>
              <a:rPr lang="en-US" spc="10" dirty="0">
                <a:latin typeface="Trebuchet MS"/>
                <a:cs typeface="Trebuchet MS"/>
              </a:rPr>
              <a:t>l</a:t>
            </a:r>
            <a:r>
              <a:rPr lang="en-US" spc="-5" dirty="0">
                <a:latin typeface="Trebuchet MS"/>
                <a:cs typeface="Trebuchet MS"/>
              </a:rPr>
              <a:t>a</a:t>
            </a:r>
            <a:r>
              <a:rPr lang="en-US" spc="-10" dirty="0">
                <a:latin typeface="Trebuchet MS"/>
                <a:cs typeface="Trebuchet MS"/>
              </a:rPr>
              <a:t>t</a:t>
            </a:r>
            <a:r>
              <a:rPr lang="en-US" spc="-5" dirty="0">
                <a:latin typeface="Trebuchet MS"/>
                <a:cs typeface="Trebuchet MS"/>
              </a:rPr>
              <a:t>i</a:t>
            </a:r>
            <a:r>
              <a:rPr lang="en-US" spc="5" dirty="0">
                <a:latin typeface="Trebuchet MS"/>
                <a:cs typeface="Trebuchet MS"/>
              </a:rPr>
              <a:t>o</a:t>
            </a:r>
            <a:r>
              <a:rPr lang="en-US" spc="-10" dirty="0">
                <a:latin typeface="Trebuchet MS"/>
                <a:cs typeface="Trebuchet MS"/>
              </a:rPr>
              <a:t>n</a:t>
            </a:r>
            <a:r>
              <a:rPr lang="en-US" spc="-5" dirty="0">
                <a:latin typeface="Trebuchet MS"/>
                <a:cs typeface="Trebuchet MS"/>
              </a:rPr>
              <a:t>a</a:t>
            </a:r>
            <a:r>
              <a:rPr lang="en-US" dirty="0">
                <a:latin typeface="Trebuchet MS"/>
                <a:cs typeface="Trebuchet MS"/>
              </a:rPr>
              <a:t>l</a:t>
            </a:r>
            <a:r>
              <a:rPr lang="en-US" spc="140" dirty="0">
                <a:latin typeface="Times New Roman"/>
                <a:cs typeface="Times New Roman"/>
              </a:rPr>
              <a:t> </a:t>
            </a:r>
            <a:r>
              <a:rPr lang="en-US" spc="-10" dirty="0">
                <a:latin typeface="Trebuchet MS"/>
                <a:cs typeface="Trebuchet MS"/>
              </a:rPr>
              <a:t>op</a:t>
            </a:r>
            <a:r>
              <a:rPr lang="en-US" spc="-5" dirty="0">
                <a:latin typeface="Trebuchet MS"/>
                <a:cs typeface="Trebuchet MS"/>
              </a:rPr>
              <a:t>e</a:t>
            </a:r>
            <a:r>
              <a:rPr lang="en-US" dirty="0">
                <a:latin typeface="Trebuchet MS"/>
                <a:cs typeface="Trebuchet MS"/>
              </a:rPr>
              <a:t>r</a:t>
            </a:r>
            <a:r>
              <a:rPr lang="en-US" spc="5" dirty="0">
                <a:latin typeface="Trebuchet MS"/>
                <a:cs typeface="Trebuchet MS"/>
              </a:rPr>
              <a:t>a</a:t>
            </a:r>
            <a:r>
              <a:rPr lang="en-US" spc="-10" dirty="0">
                <a:latin typeface="Trebuchet MS"/>
                <a:cs typeface="Trebuchet MS"/>
              </a:rPr>
              <a:t>to</a:t>
            </a:r>
            <a:r>
              <a:rPr lang="en-US" dirty="0">
                <a:latin typeface="Trebuchet MS"/>
                <a:cs typeface="Trebuchet MS"/>
              </a:rPr>
              <a:t>rs</a:t>
            </a:r>
          </a:p>
          <a:p>
            <a:pPr marL="1100455" lvl="2" indent="-286385">
              <a:lnSpc>
                <a:spcPct val="100000"/>
              </a:lnSpc>
              <a:spcBef>
                <a:spcPts val="565"/>
              </a:spcBef>
              <a:buClr>
                <a:srgbClr val="009996"/>
              </a:buClr>
              <a:buFont typeface="Microsoft Sans Serif"/>
              <a:buChar char="•"/>
              <a:tabLst>
                <a:tab pos="643890" algn="l"/>
              </a:tabLst>
            </a:pPr>
            <a:r>
              <a:rPr lang="en-US" spc="-10" dirty="0">
                <a:latin typeface="Trebuchet MS"/>
                <a:cs typeface="Trebuchet MS"/>
              </a:rPr>
              <a:t>Log</a:t>
            </a:r>
            <a:r>
              <a:rPr lang="en-US" spc="-5" dirty="0">
                <a:latin typeface="Trebuchet MS"/>
                <a:cs typeface="Trebuchet MS"/>
              </a:rPr>
              <a:t>ica</a:t>
            </a:r>
            <a:r>
              <a:rPr lang="en-US" dirty="0">
                <a:latin typeface="Trebuchet MS"/>
                <a:cs typeface="Trebuchet MS"/>
              </a:rPr>
              <a:t>l</a:t>
            </a:r>
            <a:r>
              <a:rPr lang="en-US" spc="130" dirty="0">
                <a:latin typeface="Times New Roman"/>
                <a:cs typeface="Times New Roman"/>
              </a:rPr>
              <a:t> </a:t>
            </a:r>
            <a:r>
              <a:rPr lang="en-US" spc="-10" dirty="0">
                <a:latin typeface="Trebuchet MS"/>
                <a:cs typeface="Trebuchet MS"/>
              </a:rPr>
              <a:t>o</a:t>
            </a:r>
            <a:r>
              <a:rPr lang="en-US" dirty="0">
                <a:latin typeface="Trebuchet MS"/>
                <a:cs typeface="Trebuchet MS"/>
              </a:rPr>
              <a:t>p</a:t>
            </a:r>
            <a:r>
              <a:rPr lang="en-US" spc="5" dirty="0">
                <a:latin typeface="Trebuchet MS"/>
                <a:cs typeface="Trebuchet MS"/>
              </a:rPr>
              <a:t>e</a:t>
            </a:r>
            <a:r>
              <a:rPr lang="en-US" dirty="0">
                <a:latin typeface="Trebuchet MS"/>
                <a:cs typeface="Trebuchet MS"/>
              </a:rPr>
              <a:t>r</a:t>
            </a:r>
            <a:r>
              <a:rPr lang="en-US" spc="-5" dirty="0">
                <a:latin typeface="Trebuchet MS"/>
                <a:cs typeface="Trebuchet MS"/>
              </a:rPr>
              <a:t>a</a:t>
            </a:r>
            <a:r>
              <a:rPr lang="en-US" spc="-10" dirty="0">
                <a:latin typeface="Trebuchet MS"/>
                <a:cs typeface="Trebuchet MS"/>
              </a:rPr>
              <a:t>to</a:t>
            </a:r>
            <a:r>
              <a:rPr lang="en-US" dirty="0">
                <a:latin typeface="Trebuchet MS"/>
                <a:cs typeface="Trebuchet MS"/>
              </a:rPr>
              <a:t>rs</a:t>
            </a:r>
          </a:p>
          <a:p>
            <a:pPr marL="1100455" lvl="2" indent="-286385">
              <a:lnSpc>
                <a:spcPct val="100000"/>
              </a:lnSpc>
              <a:spcBef>
                <a:spcPts val="575"/>
              </a:spcBef>
              <a:buClr>
                <a:srgbClr val="009996"/>
              </a:buClr>
              <a:buFont typeface="Microsoft Sans Serif"/>
              <a:buChar char="•"/>
              <a:tabLst>
                <a:tab pos="643890" algn="l"/>
              </a:tabLst>
            </a:pPr>
            <a:r>
              <a:rPr lang="en-US" dirty="0">
                <a:latin typeface="Trebuchet MS"/>
                <a:cs typeface="Trebuchet MS"/>
              </a:rPr>
              <a:t>C</a:t>
            </a:r>
            <a:r>
              <a:rPr lang="en-US" spc="-10" dirty="0">
                <a:latin typeface="Trebuchet MS"/>
                <a:cs typeface="Trebuchet MS"/>
              </a:rPr>
              <a:t>o</a:t>
            </a:r>
            <a:r>
              <a:rPr lang="en-US" spc="-5" dirty="0">
                <a:latin typeface="Trebuchet MS"/>
                <a:cs typeface="Trebuchet MS"/>
              </a:rPr>
              <a:t>m</a:t>
            </a:r>
            <a:r>
              <a:rPr lang="en-US" spc="-10" dirty="0">
                <a:latin typeface="Trebuchet MS"/>
                <a:cs typeface="Trebuchet MS"/>
              </a:rPr>
              <a:t>b</a:t>
            </a:r>
            <a:r>
              <a:rPr lang="en-US" spc="-5" dirty="0">
                <a:latin typeface="Trebuchet MS"/>
                <a:cs typeface="Trebuchet MS"/>
              </a:rPr>
              <a:t>i</a:t>
            </a:r>
            <a:r>
              <a:rPr lang="en-US" spc="-10" dirty="0">
                <a:latin typeface="Trebuchet MS"/>
                <a:cs typeface="Trebuchet MS"/>
              </a:rPr>
              <a:t>n</a:t>
            </a:r>
            <a:r>
              <a:rPr lang="en-US" spc="-5" dirty="0">
                <a:latin typeface="Trebuchet MS"/>
                <a:cs typeface="Trebuchet MS"/>
              </a:rPr>
              <a:t>i</a:t>
            </a:r>
            <a:r>
              <a:rPr lang="en-US" spc="-10" dirty="0">
                <a:latin typeface="Trebuchet MS"/>
                <a:cs typeface="Trebuchet MS"/>
              </a:rPr>
              <a:t>n</a:t>
            </a:r>
            <a:r>
              <a:rPr lang="en-US" dirty="0">
                <a:latin typeface="Trebuchet MS"/>
                <a:cs typeface="Trebuchet MS"/>
              </a:rPr>
              <a:t>g</a:t>
            </a:r>
            <a:r>
              <a:rPr lang="en-US" spc="135" dirty="0">
                <a:latin typeface="Times New Roman"/>
                <a:cs typeface="Times New Roman"/>
              </a:rPr>
              <a:t> </a:t>
            </a:r>
            <a:r>
              <a:rPr lang="en-US" spc="-5" dirty="0">
                <a:latin typeface="Trebuchet MS"/>
                <a:cs typeface="Trebuchet MS"/>
              </a:rPr>
              <a:t>a</a:t>
            </a:r>
            <a:r>
              <a:rPr lang="en-US" spc="-10" dirty="0">
                <a:latin typeface="Trebuchet MS"/>
                <a:cs typeface="Trebuchet MS"/>
              </a:rPr>
              <a:t>tt</a:t>
            </a:r>
            <a:r>
              <a:rPr lang="en-US" dirty="0">
                <a:latin typeface="Trebuchet MS"/>
                <a:cs typeface="Trebuchet MS"/>
              </a:rPr>
              <a:t>r</a:t>
            </a:r>
            <a:r>
              <a:rPr lang="en-US" spc="-5" dirty="0">
                <a:latin typeface="Trebuchet MS"/>
                <a:cs typeface="Trebuchet MS"/>
              </a:rPr>
              <a:t>i</a:t>
            </a:r>
            <a:r>
              <a:rPr lang="en-US" dirty="0">
                <a:latin typeface="Trebuchet MS"/>
                <a:cs typeface="Trebuchet MS"/>
              </a:rPr>
              <a:t>b</a:t>
            </a:r>
            <a:r>
              <a:rPr lang="en-US" spc="-10" dirty="0">
                <a:latin typeface="Trebuchet MS"/>
                <a:cs typeface="Trebuchet MS"/>
              </a:rPr>
              <a:t>ut</a:t>
            </a:r>
            <a:r>
              <a:rPr lang="en-US" dirty="0">
                <a:latin typeface="Trebuchet MS"/>
                <a:cs typeface="Trebuchet MS"/>
              </a:rPr>
              <a:t>e</a:t>
            </a:r>
            <a:r>
              <a:rPr lang="en-US" spc="125" dirty="0">
                <a:latin typeface="Times New Roman"/>
                <a:cs typeface="Times New Roman"/>
              </a:rPr>
              <a:t> </a:t>
            </a:r>
            <a:r>
              <a:rPr lang="en-US" spc="5" dirty="0">
                <a:latin typeface="Trebuchet MS"/>
                <a:cs typeface="Trebuchet MS"/>
              </a:rPr>
              <a:t>c</a:t>
            </a:r>
            <a:r>
              <a:rPr lang="en-US" spc="-10" dirty="0">
                <a:latin typeface="Trebuchet MS"/>
                <a:cs typeface="Trebuchet MS"/>
              </a:rPr>
              <a:t>ond</a:t>
            </a:r>
            <a:r>
              <a:rPr lang="en-US" spc="10" dirty="0">
                <a:latin typeface="Trebuchet MS"/>
                <a:cs typeface="Trebuchet MS"/>
              </a:rPr>
              <a:t>i</a:t>
            </a:r>
            <a:r>
              <a:rPr lang="en-US" spc="-10" dirty="0">
                <a:latin typeface="Trebuchet MS"/>
                <a:cs typeface="Trebuchet MS"/>
              </a:rPr>
              <a:t>t</a:t>
            </a:r>
            <a:r>
              <a:rPr lang="en-US" spc="-5" dirty="0">
                <a:latin typeface="Trebuchet MS"/>
                <a:cs typeface="Trebuchet MS"/>
              </a:rPr>
              <a:t>i</a:t>
            </a:r>
            <a:r>
              <a:rPr lang="en-US" spc="5" dirty="0">
                <a:latin typeface="Trebuchet MS"/>
                <a:cs typeface="Trebuchet MS"/>
              </a:rPr>
              <a:t>o</a:t>
            </a:r>
            <a:r>
              <a:rPr lang="en-US" spc="-10" dirty="0">
                <a:latin typeface="Trebuchet MS"/>
                <a:cs typeface="Trebuchet MS"/>
              </a:rPr>
              <a:t>n</a:t>
            </a:r>
            <a:r>
              <a:rPr lang="en-US" dirty="0">
                <a:latin typeface="Trebuchet MS"/>
                <a:cs typeface="Trebuchet MS"/>
              </a:rPr>
              <a:t>s</a:t>
            </a:r>
          </a:p>
          <a:p>
            <a:pPr marL="127000" indent="0">
              <a:buClr>
                <a:srgbClr val="009996"/>
              </a:buClr>
              <a:buNone/>
              <a:tabLst>
                <a:tab pos="355600" algn="l"/>
              </a:tabLst>
            </a:pPr>
            <a:r>
              <a:rPr lang="en-US" sz="2400" spc="-5" dirty="0" smtClean="0">
                <a:latin typeface="Trebuchet MS"/>
                <a:cs typeface="Trebuchet MS"/>
              </a:rPr>
              <a:t>ii) S</a:t>
            </a:r>
            <a:r>
              <a:rPr lang="en-US" sz="2400" spc="-10" dirty="0" smtClean="0">
                <a:latin typeface="Trebuchet MS"/>
                <a:cs typeface="Trebuchet MS"/>
              </a:rPr>
              <a:t>p</a:t>
            </a:r>
            <a:r>
              <a:rPr lang="en-US" sz="2400" spc="-5" dirty="0" smtClean="0">
                <a:latin typeface="Trebuchet MS"/>
                <a:cs typeface="Trebuchet MS"/>
              </a:rPr>
              <a:t>a</a:t>
            </a:r>
            <a:r>
              <a:rPr lang="en-US" sz="2400" spc="-10" dirty="0" smtClean="0">
                <a:latin typeface="Trebuchet MS"/>
                <a:cs typeface="Trebuchet MS"/>
              </a:rPr>
              <a:t>t</a:t>
            </a:r>
            <a:r>
              <a:rPr lang="en-US" sz="2400" spc="-5" dirty="0" smtClean="0">
                <a:latin typeface="Trebuchet MS"/>
                <a:cs typeface="Trebuchet MS"/>
              </a:rPr>
              <a:t>i</a:t>
            </a:r>
            <a:r>
              <a:rPr lang="en-US" sz="2400" spc="5" dirty="0" smtClean="0">
                <a:latin typeface="Trebuchet MS"/>
                <a:cs typeface="Trebuchet MS"/>
              </a:rPr>
              <a:t>a</a:t>
            </a:r>
            <a:r>
              <a:rPr lang="en-US" sz="2400" dirty="0" smtClean="0">
                <a:latin typeface="Trebuchet MS"/>
                <a:cs typeface="Trebuchet MS"/>
              </a:rPr>
              <a:t>l</a:t>
            </a:r>
            <a:r>
              <a:rPr lang="en-US" sz="2400" spc="114" dirty="0" smtClean="0">
                <a:latin typeface="Times New Roman"/>
                <a:cs typeface="Times New Roman"/>
              </a:rPr>
              <a:t> </a:t>
            </a:r>
            <a:r>
              <a:rPr lang="en-US" sz="2400" spc="10" dirty="0">
                <a:latin typeface="Trebuchet MS"/>
                <a:cs typeface="Trebuchet MS"/>
              </a:rPr>
              <a:t>s</a:t>
            </a:r>
            <a:r>
              <a:rPr lang="en-US" sz="2400" spc="-5" dirty="0">
                <a:latin typeface="Trebuchet MS"/>
                <a:cs typeface="Trebuchet MS"/>
              </a:rPr>
              <a:t>e</a:t>
            </a:r>
            <a:r>
              <a:rPr lang="en-US" sz="2400" spc="10" dirty="0">
                <a:latin typeface="Trebuchet MS"/>
                <a:cs typeface="Trebuchet MS"/>
              </a:rPr>
              <a:t>l</a:t>
            </a:r>
            <a:r>
              <a:rPr lang="en-US" sz="2400" spc="-5" dirty="0">
                <a:latin typeface="Trebuchet MS"/>
                <a:cs typeface="Trebuchet MS"/>
              </a:rPr>
              <a:t>ec</a:t>
            </a:r>
            <a:r>
              <a:rPr lang="en-US" sz="2400" spc="-10" dirty="0">
                <a:latin typeface="Trebuchet MS"/>
                <a:cs typeface="Trebuchet MS"/>
              </a:rPr>
              <a:t>t</a:t>
            </a:r>
            <a:r>
              <a:rPr lang="en-US" sz="2400" spc="-5" dirty="0">
                <a:latin typeface="Trebuchet MS"/>
                <a:cs typeface="Trebuchet MS"/>
              </a:rPr>
              <a:t>i</a:t>
            </a:r>
            <a:r>
              <a:rPr lang="en-US" sz="2400" spc="-10" dirty="0">
                <a:latin typeface="Trebuchet MS"/>
                <a:cs typeface="Trebuchet MS"/>
              </a:rPr>
              <a:t>o</a:t>
            </a:r>
            <a:r>
              <a:rPr lang="en-US" sz="2400" dirty="0">
                <a:latin typeface="Trebuchet MS"/>
                <a:cs typeface="Trebuchet MS"/>
              </a:rPr>
              <a:t>n</a:t>
            </a:r>
            <a:r>
              <a:rPr lang="en-US" sz="2400" spc="125" dirty="0">
                <a:latin typeface="Times New Roman"/>
                <a:cs typeface="Times New Roman"/>
              </a:rPr>
              <a:t> </a:t>
            </a:r>
            <a:r>
              <a:rPr lang="en-US" sz="2400" spc="-10" dirty="0">
                <a:latin typeface="Trebuchet MS"/>
                <a:cs typeface="Trebuchet MS"/>
              </a:rPr>
              <a:t>u</a:t>
            </a:r>
            <a:r>
              <a:rPr lang="en-US" sz="2400" spc="10" dirty="0">
                <a:latin typeface="Trebuchet MS"/>
                <a:cs typeface="Trebuchet MS"/>
              </a:rPr>
              <a:t>s</a:t>
            </a:r>
            <a:r>
              <a:rPr lang="en-US" sz="2400" spc="-5" dirty="0">
                <a:latin typeface="Trebuchet MS"/>
                <a:cs typeface="Trebuchet MS"/>
              </a:rPr>
              <a:t>i</a:t>
            </a:r>
            <a:r>
              <a:rPr lang="en-US" sz="2400" spc="5" dirty="0">
                <a:latin typeface="Trebuchet MS"/>
                <a:cs typeface="Trebuchet MS"/>
              </a:rPr>
              <a:t>n</a:t>
            </a:r>
            <a:r>
              <a:rPr lang="en-US" sz="2400" dirty="0">
                <a:latin typeface="Trebuchet MS"/>
                <a:cs typeface="Trebuchet MS"/>
              </a:rPr>
              <a:t>g</a:t>
            </a:r>
            <a:r>
              <a:rPr lang="en-US" sz="2400" spc="110" dirty="0">
                <a:latin typeface="Times New Roman"/>
                <a:cs typeface="Times New Roman"/>
              </a:rPr>
              <a:t> </a:t>
            </a:r>
            <a:r>
              <a:rPr lang="en-US" sz="2400" b="1" spc="-10" dirty="0">
                <a:latin typeface="Trebuchet MS"/>
                <a:cs typeface="Trebuchet MS"/>
              </a:rPr>
              <a:t>to</a:t>
            </a:r>
            <a:r>
              <a:rPr lang="en-US" sz="2400" b="1" dirty="0">
                <a:latin typeface="Trebuchet MS"/>
                <a:cs typeface="Trebuchet MS"/>
              </a:rPr>
              <a:t>p</a:t>
            </a:r>
            <a:r>
              <a:rPr lang="en-US" sz="2400" b="1" spc="-10" dirty="0">
                <a:latin typeface="Trebuchet MS"/>
                <a:cs typeface="Trebuchet MS"/>
              </a:rPr>
              <a:t>o</a:t>
            </a:r>
            <a:r>
              <a:rPr lang="en-US" sz="2400" b="1" spc="-5" dirty="0">
                <a:latin typeface="Trebuchet MS"/>
                <a:cs typeface="Trebuchet MS"/>
              </a:rPr>
              <a:t>l</a:t>
            </a:r>
            <a:r>
              <a:rPr lang="en-US" sz="2400" b="1" spc="-10" dirty="0">
                <a:latin typeface="Trebuchet MS"/>
                <a:cs typeface="Trebuchet MS"/>
              </a:rPr>
              <a:t>o</a:t>
            </a:r>
            <a:r>
              <a:rPr lang="en-US" sz="2400" b="1" spc="5" dirty="0">
                <a:latin typeface="Trebuchet MS"/>
                <a:cs typeface="Trebuchet MS"/>
              </a:rPr>
              <a:t>g</a:t>
            </a:r>
            <a:r>
              <a:rPr lang="en-US" sz="2400" b="1" spc="-5" dirty="0">
                <a:latin typeface="Trebuchet MS"/>
                <a:cs typeface="Trebuchet MS"/>
              </a:rPr>
              <a:t>i</a:t>
            </a:r>
            <a:r>
              <a:rPr lang="en-US" sz="2400" b="1" spc="5" dirty="0">
                <a:latin typeface="Trebuchet MS"/>
                <a:cs typeface="Trebuchet MS"/>
              </a:rPr>
              <a:t>c</a:t>
            </a:r>
            <a:r>
              <a:rPr lang="en-US" sz="2400" b="1" spc="-5" dirty="0">
                <a:latin typeface="Trebuchet MS"/>
                <a:cs typeface="Trebuchet MS"/>
              </a:rPr>
              <a:t>a</a:t>
            </a:r>
            <a:r>
              <a:rPr lang="en-US" sz="2400" b="1" dirty="0">
                <a:latin typeface="Trebuchet MS"/>
                <a:cs typeface="Trebuchet MS"/>
              </a:rPr>
              <a:t>l</a:t>
            </a:r>
            <a:r>
              <a:rPr lang="en-US" sz="2400" spc="-10" dirty="0">
                <a:latin typeface="Trebuchet MS"/>
                <a:cs typeface="Trebuchet MS"/>
              </a:rPr>
              <a:t> </a:t>
            </a:r>
            <a:r>
              <a:rPr lang="en-US" sz="2400" dirty="0" smtClean="0">
                <a:latin typeface="Trebuchet MS"/>
                <a:cs typeface="Trebuchet MS"/>
              </a:rPr>
              <a:t>r</a:t>
            </a:r>
            <a:r>
              <a:rPr lang="en-US" sz="2400" spc="5" dirty="0" smtClean="0">
                <a:latin typeface="Trebuchet MS"/>
                <a:cs typeface="Trebuchet MS"/>
              </a:rPr>
              <a:t>e</a:t>
            </a:r>
            <a:r>
              <a:rPr lang="en-US" sz="2400" spc="-5" dirty="0" smtClean="0">
                <a:latin typeface="Trebuchet MS"/>
                <a:cs typeface="Trebuchet MS"/>
              </a:rPr>
              <a:t>la</a:t>
            </a:r>
            <a:r>
              <a:rPr lang="en-US" sz="2400" spc="5" dirty="0" smtClean="0">
                <a:latin typeface="Trebuchet MS"/>
                <a:cs typeface="Trebuchet MS"/>
              </a:rPr>
              <a:t>t</a:t>
            </a:r>
            <a:r>
              <a:rPr lang="en-US" sz="2400" spc="-5" dirty="0" smtClean="0">
                <a:latin typeface="Trebuchet MS"/>
                <a:cs typeface="Trebuchet MS"/>
              </a:rPr>
              <a:t>i</a:t>
            </a:r>
            <a:r>
              <a:rPr lang="en-US" sz="2400" spc="-10" dirty="0" smtClean="0">
                <a:latin typeface="Trebuchet MS"/>
                <a:cs typeface="Trebuchet MS"/>
              </a:rPr>
              <a:t>on</a:t>
            </a:r>
            <a:r>
              <a:rPr lang="en-US" sz="2400" spc="10" dirty="0" smtClean="0">
                <a:latin typeface="Trebuchet MS"/>
                <a:cs typeface="Trebuchet MS"/>
              </a:rPr>
              <a:t>s</a:t>
            </a:r>
            <a:r>
              <a:rPr lang="en-US" sz="2400" spc="-10" dirty="0" smtClean="0">
                <a:latin typeface="Trebuchet MS"/>
                <a:cs typeface="Trebuchet MS"/>
              </a:rPr>
              <a:t>h</a:t>
            </a:r>
            <a:r>
              <a:rPr lang="en-US" sz="2400" spc="-5" dirty="0" smtClean="0">
                <a:latin typeface="Trebuchet MS"/>
                <a:cs typeface="Trebuchet MS"/>
              </a:rPr>
              <a:t>i</a:t>
            </a:r>
            <a:r>
              <a:rPr lang="en-US" sz="2400" spc="-10" dirty="0" smtClean="0">
                <a:latin typeface="Trebuchet MS"/>
                <a:cs typeface="Trebuchet MS"/>
              </a:rPr>
              <a:t>p</a:t>
            </a:r>
            <a:r>
              <a:rPr lang="en-US" sz="2400" dirty="0" smtClean="0">
                <a:latin typeface="Trebuchet MS"/>
                <a:cs typeface="Trebuchet MS"/>
              </a:rPr>
              <a:t>s (</a:t>
            </a:r>
            <a:r>
              <a:rPr lang="en-US" sz="2400" b="1" dirty="0" smtClean="0">
                <a:latin typeface="Trebuchet MS"/>
                <a:cs typeface="Trebuchet MS"/>
              </a:rPr>
              <a:t>Spatial Query</a:t>
            </a:r>
            <a:r>
              <a:rPr lang="en-US" sz="2400" dirty="0" smtClean="0">
                <a:latin typeface="Trebuchet MS"/>
                <a:cs typeface="Trebuchet MS"/>
              </a:rPr>
              <a:t>)</a:t>
            </a:r>
            <a:endParaRPr lang="en-US" sz="2400" dirty="0">
              <a:latin typeface="Trebuchet MS"/>
              <a:cs typeface="Trebuchet MS"/>
            </a:endParaRPr>
          </a:p>
          <a:p>
            <a:pPr marL="643255" lvl="1" indent="-286385">
              <a:lnSpc>
                <a:spcPct val="100000"/>
              </a:lnSpc>
              <a:spcBef>
                <a:spcPts val="575"/>
              </a:spcBef>
              <a:buClr>
                <a:srgbClr val="009996"/>
              </a:buClr>
              <a:buFont typeface="Microsoft Sans Serif"/>
              <a:buChar char="•"/>
              <a:tabLst>
                <a:tab pos="643890" algn="l"/>
              </a:tabLst>
            </a:pPr>
            <a:r>
              <a:rPr lang="en-US" sz="2400" spc="-5" dirty="0">
                <a:latin typeface="Trebuchet MS"/>
                <a:cs typeface="Trebuchet MS"/>
              </a:rPr>
              <a:t>Selec</a:t>
            </a:r>
            <a:r>
              <a:rPr lang="en-US" sz="2400" spc="-10" dirty="0">
                <a:latin typeface="Trebuchet MS"/>
                <a:cs typeface="Trebuchet MS"/>
              </a:rPr>
              <a:t>t</a:t>
            </a:r>
            <a:r>
              <a:rPr lang="en-US" sz="2400" spc="10" dirty="0">
                <a:latin typeface="Trebuchet MS"/>
                <a:cs typeface="Trebuchet MS"/>
              </a:rPr>
              <a:t>i</a:t>
            </a:r>
            <a:r>
              <a:rPr lang="en-US" sz="2400" spc="-10" dirty="0">
                <a:latin typeface="Trebuchet MS"/>
                <a:cs typeface="Trebuchet MS"/>
              </a:rPr>
              <a:t>n</a:t>
            </a:r>
            <a:r>
              <a:rPr lang="en-US" sz="2400" dirty="0">
                <a:latin typeface="Trebuchet MS"/>
                <a:cs typeface="Trebuchet MS"/>
              </a:rPr>
              <a:t>g</a:t>
            </a:r>
            <a:r>
              <a:rPr lang="en-US" sz="2400" spc="110" dirty="0">
                <a:latin typeface="Times New Roman"/>
                <a:cs typeface="Times New Roman"/>
              </a:rPr>
              <a:t> </a:t>
            </a:r>
            <a:r>
              <a:rPr lang="en-US" sz="2400" spc="10" dirty="0">
                <a:latin typeface="Trebuchet MS"/>
                <a:cs typeface="Trebuchet MS"/>
              </a:rPr>
              <a:t>f</a:t>
            </a:r>
            <a:r>
              <a:rPr lang="en-US" sz="2400" spc="-5" dirty="0">
                <a:latin typeface="Trebuchet MS"/>
                <a:cs typeface="Trebuchet MS"/>
              </a:rPr>
              <a:t>ea</a:t>
            </a:r>
            <a:r>
              <a:rPr lang="en-US" sz="2400" spc="-10" dirty="0">
                <a:latin typeface="Trebuchet MS"/>
                <a:cs typeface="Trebuchet MS"/>
              </a:rPr>
              <a:t>tu</a:t>
            </a:r>
            <a:r>
              <a:rPr lang="en-US" sz="2400" spc="10" dirty="0">
                <a:latin typeface="Trebuchet MS"/>
                <a:cs typeface="Trebuchet MS"/>
              </a:rPr>
              <a:t>r</a:t>
            </a:r>
            <a:r>
              <a:rPr lang="en-US" sz="2400" spc="-5" dirty="0">
                <a:latin typeface="Trebuchet MS"/>
                <a:cs typeface="Trebuchet MS"/>
              </a:rPr>
              <a:t>e</a:t>
            </a:r>
            <a:r>
              <a:rPr lang="en-US" sz="2400" dirty="0">
                <a:latin typeface="Trebuchet MS"/>
                <a:cs typeface="Trebuchet MS"/>
              </a:rPr>
              <a:t>s</a:t>
            </a:r>
            <a:r>
              <a:rPr lang="en-US" sz="2400" spc="114" dirty="0">
                <a:latin typeface="Times New Roman"/>
                <a:cs typeface="Times New Roman"/>
              </a:rPr>
              <a:t> </a:t>
            </a:r>
            <a:r>
              <a:rPr lang="en-US" sz="2400" spc="5" dirty="0">
                <a:latin typeface="Trebuchet MS"/>
                <a:cs typeface="Trebuchet MS"/>
              </a:rPr>
              <a:t>th</a:t>
            </a:r>
            <a:r>
              <a:rPr lang="en-US" sz="2400" spc="-5" dirty="0">
                <a:latin typeface="Trebuchet MS"/>
                <a:cs typeface="Trebuchet MS"/>
              </a:rPr>
              <a:t>a</a:t>
            </a:r>
            <a:r>
              <a:rPr lang="en-US" sz="2400" dirty="0">
                <a:latin typeface="Trebuchet MS"/>
                <a:cs typeface="Trebuchet MS"/>
              </a:rPr>
              <a:t>t</a:t>
            </a:r>
            <a:r>
              <a:rPr lang="en-US" sz="2400" spc="110" dirty="0">
                <a:latin typeface="Times New Roman"/>
                <a:cs typeface="Times New Roman"/>
              </a:rPr>
              <a:t> </a:t>
            </a:r>
            <a:r>
              <a:rPr lang="en-US" sz="2400" spc="-5" dirty="0">
                <a:latin typeface="Trebuchet MS"/>
                <a:cs typeface="Trebuchet MS"/>
              </a:rPr>
              <a:t>a</a:t>
            </a:r>
            <a:r>
              <a:rPr lang="en-US" sz="2400" dirty="0">
                <a:latin typeface="Trebuchet MS"/>
                <a:cs typeface="Trebuchet MS"/>
              </a:rPr>
              <a:t>re</a:t>
            </a:r>
            <a:r>
              <a:rPr lang="en-US" sz="2400" spc="125" dirty="0">
                <a:latin typeface="Times New Roman"/>
                <a:cs typeface="Times New Roman"/>
              </a:rPr>
              <a:t> </a:t>
            </a:r>
            <a:r>
              <a:rPr lang="en-US" sz="2400" spc="10" dirty="0">
                <a:latin typeface="Trebuchet MS"/>
                <a:cs typeface="Trebuchet MS"/>
              </a:rPr>
              <a:t>i</a:t>
            </a:r>
            <a:r>
              <a:rPr lang="en-US" sz="2400" spc="-10" dirty="0">
                <a:latin typeface="Trebuchet MS"/>
                <a:cs typeface="Trebuchet MS"/>
              </a:rPr>
              <a:t>n</a:t>
            </a:r>
            <a:r>
              <a:rPr lang="en-US" sz="2400" spc="-5" dirty="0">
                <a:latin typeface="Trebuchet MS"/>
                <a:cs typeface="Trebuchet MS"/>
              </a:rPr>
              <a:t>s</a:t>
            </a:r>
            <a:r>
              <a:rPr lang="en-US" sz="2400" spc="10" dirty="0">
                <a:latin typeface="Trebuchet MS"/>
                <a:cs typeface="Trebuchet MS"/>
              </a:rPr>
              <a:t>i</a:t>
            </a:r>
            <a:r>
              <a:rPr lang="en-US" sz="2400" dirty="0">
                <a:latin typeface="Trebuchet MS"/>
                <a:cs typeface="Trebuchet MS"/>
              </a:rPr>
              <a:t>de</a:t>
            </a:r>
            <a:r>
              <a:rPr lang="en-US" sz="2400" spc="114" dirty="0">
                <a:latin typeface="Times New Roman"/>
                <a:cs typeface="Times New Roman"/>
              </a:rPr>
              <a:t> </a:t>
            </a:r>
            <a:r>
              <a:rPr lang="en-US" sz="2400" spc="-5" dirty="0">
                <a:latin typeface="Trebuchet MS"/>
                <a:cs typeface="Trebuchet MS"/>
              </a:rPr>
              <a:t>s</a:t>
            </a:r>
            <a:r>
              <a:rPr lang="en-US" sz="2400" spc="5" dirty="0">
                <a:latin typeface="Trebuchet MS"/>
                <a:cs typeface="Trebuchet MS"/>
              </a:rPr>
              <a:t>e</a:t>
            </a:r>
            <a:r>
              <a:rPr lang="en-US" sz="2400" spc="-5" dirty="0">
                <a:latin typeface="Trebuchet MS"/>
                <a:cs typeface="Trebuchet MS"/>
              </a:rPr>
              <a:t>lec</a:t>
            </a:r>
            <a:r>
              <a:rPr lang="en-US" sz="2400" spc="5" dirty="0">
                <a:latin typeface="Trebuchet MS"/>
                <a:cs typeface="Trebuchet MS"/>
              </a:rPr>
              <a:t>t</a:t>
            </a:r>
            <a:r>
              <a:rPr lang="en-US" sz="2400" spc="-5" dirty="0">
                <a:latin typeface="Trebuchet MS"/>
                <a:cs typeface="Trebuchet MS"/>
              </a:rPr>
              <a:t>i</a:t>
            </a:r>
            <a:r>
              <a:rPr lang="en-US" sz="2400" spc="-10" dirty="0">
                <a:latin typeface="Trebuchet MS"/>
                <a:cs typeface="Trebuchet MS"/>
              </a:rPr>
              <a:t>o</a:t>
            </a:r>
            <a:r>
              <a:rPr lang="en-US" sz="2400" dirty="0">
                <a:latin typeface="Trebuchet MS"/>
                <a:cs typeface="Trebuchet MS"/>
              </a:rPr>
              <a:t>n</a:t>
            </a:r>
            <a:r>
              <a:rPr lang="en-US" sz="2400" spc="125" dirty="0">
                <a:latin typeface="Times New Roman"/>
                <a:cs typeface="Times New Roman"/>
              </a:rPr>
              <a:t> </a:t>
            </a:r>
            <a:r>
              <a:rPr lang="en-US" sz="2400" spc="-10" dirty="0">
                <a:latin typeface="Trebuchet MS"/>
                <a:cs typeface="Trebuchet MS"/>
              </a:rPr>
              <a:t>obj</a:t>
            </a:r>
            <a:r>
              <a:rPr lang="en-US" sz="2400" spc="-5" dirty="0">
                <a:latin typeface="Trebuchet MS"/>
                <a:cs typeface="Trebuchet MS"/>
              </a:rPr>
              <a:t>e</a:t>
            </a:r>
            <a:r>
              <a:rPr lang="en-US" sz="2400" spc="5" dirty="0">
                <a:latin typeface="Trebuchet MS"/>
                <a:cs typeface="Trebuchet MS"/>
              </a:rPr>
              <a:t>c</a:t>
            </a:r>
            <a:r>
              <a:rPr lang="en-US" sz="2400" spc="-10" dirty="0">
                <a:latin typeface="Trebuchet MS"/>
                <a:cs typeface="Trebuchet MS"/>
              </a:rPr>
              <a:t>t</a:t>
            </a:r>
            <a:r>
              <a:rPr lang="en-US" sz="2400" dirty="0">
                <a:latin typeface="Trebuchet MS"/>
                <a:cs typeface="Trebuchet MS"/>
              </a:rPr>
              <a:t>s</a:t>
            </a:r>
          </a:p>
          <a:p>
            <a:pPr marL="643255" lvl="1" indent="-286385">
              <a:lnSpc>
                <a:spcPct val="100000"/>
              </a:lnSpc>
              <a:spcBef>
                <a:spcPts val="560"/>
              </a:spcBef>
              <a:buClr>
                <a:srgbClr val="009996"/>
              </a:buClr>
              <a:buFont typeface="Microsoft Sans Serif"/>
              <a:buChar char="•"/>
              <a:tabLst>
                <a:tab pos="643890" algn="l"/>
              </a:tabLst>
            </a:pPr>
            <a:r>
              <a:rPr lang="en-US" sz="2400" spc="-5" dirty="0">
                <a:latin typeface="Trebuchet MS"/>
                <a:cs typeface="Trebuchet MS"/>
              </a:rPr>
              <a:t>Selec</a:t>
            </a:r>
            <a:r>
              <a:rPr lang="en-US" sz="2400" spc="-10" dirty="0">
                <a:latin typeface="Trebuchet MS"/>
                <a:cs typeface="Trebuchet MS"/>
              </a:rPr>
              <a:t>t</a:t>
            </a:r>
            <a:r>
              <a:rPr lang="en-US" sz="2400" spc="10" dirty="0">
                <a:latin typeface="Trebuchet MS"/>
                <a:cs typeface="Trebuchet MS"/>
              </a:rPr>
              <a:t>i</a:t>
            </a:r>
            <a:r>
              <a:rPr lang="en-US" sz="2400" spc="-10" dirty="0">
                <a:latin typeface="Trebuchet MS"/>
                <a:cs typeface="Trebuchet MS"/>
              </a:rPr>
              <a:t>n</a:t>
            </a:r>
            <a:r>
              <a:rPr lang="en-US" sz="2400" dirty="0">
                <a:latin typeface="Trebuchet MS"/>
                <a:cs typeface="Trebuchet MS"/>
              </a:rPr>
              <a:t>g</a:t>
            </a:r>
            <a:r>
              <a:rPr lang="en-US" sz="2400" spc="110" dirty="0">
                <a:latin typeface="Times New Roman"/>
                <a:cs typeface="Times New Roman"/>
              </a:rPr>
              <a:t> </a:t>
            </a:r>
            <a:r>
              <a:rPr lang="en-US" sz="2400" spc="10" dirty="0">
                <a:latin typeface="Trebuchet MS"/>
                <a:cs typeface="Trebuchet MS"/>
              </a:rPr>
              <a:t>f</a:t>
            </a:r>
            <a:r>
              <a:rPr lang="en-US" sz="2400" spc="-5" dirty="0">
                <a:latin typeface="Trebuchet MS"/>
                <a:cs typeface="Trebuchet MS"/>
              </a:rPr>
              <a:t>ea</a:t>
            </a:r>
            <a:r>
              <a:rPr lang="en-US" sz="2400" spc="-10" dirty="0">
                <a:latin typeface="Trebuchet MS"/>
                <a:cs typeface="Trebuchet MS"/>
              </a:rPr>
              <a:t>tu</a:t>
            </a:r>
            <a:r>
              <a:rPr lang="en-US" sz="2400" spc="10" dirty="0">
                <a:latin typeface="Trebuchet MS"/>
                <a:cs typeface="Trebuchet MS"/>
              </a:rPr>
              <a:t>r</a:t>
            </a:r>
            <a:r>
              <a:rPr lang="en-US" sz="2400" spc="-5" dirty="0">
                <a:latin typeface="Trebuchet MS"/>
                <a:cs typeface="Trebuchet MS"/>
              </a:rPr>
              <a:t>e</a:t>
            </a:r>
            <a:r>
              <a:rPr lang="en-US" sz="2400" dirty="0">
                <a:latin typeface="Trebuchet MS"/>
                <a:cs typeface="Trebuchet MS"/>
              </a:rPr>
              <a:t>s</a:t>
            </a:r>
            <a:r>
              <a:rPr lang="en-US" sz="2400" spc="114" dirty="0">
                <a:latin typeface="Times New Roman"/>
                <a:cs typeface="Times New Roman"/>
              </a:rPr>
              <a:t> </a:t>
            </a:r>
            <a:r>
              <a:rPr lang="en-US" sz="2400" spc="5" dirty="0">
                <a:latin typeface="Trebuchet MS"/>
                <a:cs typeface="Trebuchet MS"/>
              </a:rPr>
              <a:t>th</a:t>
            </a:r>
            <a:r>
              <a:rPr lang="en-US" sz="2400" spc="-5" dirty="0">
                <a:latin typeface="Trebuchet MS"/>
                <a:cs typeface="Trebuchet MS"/>
              </a:rPr>
              <a:t>a</a:t>
            </a:r>
            <a:r>
              <a:rPr lang="en-US" sz="2400" dirty="0">
                <a:latin typeface="Trebuchet MS"/>
                <a:cs typeface="Trebuchet MS"/>
              </a:rPr>
              <a:t>t</a:t>
            </a:r>
            <a:r>
              <a:rPr lang="en-US" sz="2400" spc="110" dirty="0">
                <a:latin typeface="Times New Roman"/>
                <a:cs typeface="Times New Roman"/>
              </a:rPr>
              <a:t> </a:t>
            </a:r>
            <a:r>
              <a:rPr lang="en-US" sz="2400" spc="-5" dirty="0">
                <a:latin typeface="Trebuchet MS"/>
                <a:cs typeface="Trebuchet MS"/>
              </a:rPr>
              <a:t>i</a:t>
            </a:r>
            <a:r>
              <a:rPr lang="en-US" sz="2400" spc="5" dirty="0">
                <a:latin typeface="Trebuchet MS"/>
                <a:cs typeface="Trebuchet MS"/>
              </a:rPr>
              <a:t>n</a:t>
            </a:r>
            <a:r>
              <a:rPr lang="en-US" sz="2400" spc="-10" dirty="0">
                <a:latin typeface="Trebuchet MS"/>
                <a:cs typeface="Trebuchet MS"/>
              </a:rPr>
              <a:t>t</a:t>
            </a:r>
            <a:r>
              <a:rPr lang="en-US" sz="2400" spc="-5" dirty="0">
                <a:latin typeface="Trebuchet MS"/>
                <a:cs typeface="Trebuchet MS"/>
              </a:rPr>
              <a:t>e</a:t>
            </a:r>
            <a:r>
              <a:rPr lang="en-US" sz="2400" dirty="0">
                <a:latin typeface="Trebuchet MS"/>
                <a:cs typeface="Trebuchet MS"/>
              </a:rPr>
              <a:t>r</a:t>
            </a:r>
            <a:r>
              <a:rPr lang="en-US" sz="2400" spc="10" dirty="0">
                <a:latin typeface="Trebuchet MS"/>
                <a:cs typeface="Trebuchet MS"/>
              </a:rPr>
              <a:t>s</a:t>
            </a:r>
            <a:r>
              <a:rPr lang="en-US" sz="2400" spc="-5" dirty="0">
                <a:latin typeface="Trebuchet MS"/>
                <a:cs typeface="Trebuchet MS"/>
              </a:rPr>
              <a:t>e</a:t>
            </a:r>
            <a:r>
              <a:rPr lang="en-US" sz="2400" spc="5" dirty="0">
                <a:latin typeface="Trebuchet MS"/>
                <a:cs typeface="Trebuchet MS"/>
              </a:rPr>
              <a:t>c</a:t>
            </a:r>
            <a:r>
              <a:rPr lang="en-US" sz="2400" dirty="0">
                <a:latin typeface="Trebuchet MS"/>
                <a:cs typeface="Trebuchet MS"/>
              </a:rPr>
              <a:t>t</a:t>
            </a:r>
          </a:p>
          <a:p>
            <a:pPr marL="643255" lvl="1" indent="-286385">
              <a:lnSpc>
                <a:spcPct val="100000"/>
              </a:lnSpc>
              <a:spcBef>
                <a:spcPts val="575"/>
              </a:spcBef>
              <a:buClr>
                <a:srgbClr val="009996"/>
              </a:buClr>
              <a:buFont typeface="Microsoft Sans Serif"/>
              <a:buChar char="•"/>
              <a:tabLst>
                <a:tab pos="643890" algn="l"/>
              </a:tabLst>
            </a:pPr>
            <a:r>
              <a:rPr lang="en-US" sz="2400" spc="-5" dirty="0">
                <a:latin typeface="Trebuchet MS"/>
                <a:cs typeface="Trebuchet MS"/>
              </a:rPr>
              <a:t>Selec</a:t>
            </a:r>
            <a:r>
              <a:rPr lang="en-US" sz="2400" spc="-10" dirty="0">
                <a:latin typeface="Trebuchet MS"/>
                <a:cs typeface="Trebuchet MS"/>
              </a:rPr>
              <a:t>t</a:t>
            </a:r>
            <a:r>
              <a:rPr lang="en-US" sz="2400" spc="10" dirty="0">
                <a:latin typeface="Trebuchet MS"/>
                <a:cs typeface="Trebuchet MS"/>
              </a:rPr>
              <a:t>i</a:t>
            </a:r>
            <a:r>
              <a:rPr lang="en-US" sz="2400" spc="-10" dirty="0">
                <a:latin typeface="Trebuchet MS"/>
                <a:cs typeface="Trebuchet MS"/>
              </a:rPr>
              <a:t>n</a:t>
            </a:r>
            <a:r>
              <a:rPr lang="en-US" sz="2400" dirty="0">
                <a:latin typeface="Trebuchet MS"/>
                <a:cs typeface="Trebuchet MS"/>
              </a:rPr>
              <a:t>g</a:t>
            </a:r>
            <a:r>
              <a:rPr lang="en-US" sz="2400" spc="110" dirty="0">
                <a:latin typeface="Times New Roman"/>
                <a:cs typeface="Times New Roman"/>
              </a:rPr>
              <a:t> </a:t>
            </a:r>
            <a:r>
              <a:rPr lang="en-US" sz="2400" spc="10" dirty="0">
                <a:latin typeface="Trebuchet MS"/>
                <a:cs typeface="Trebuchet MS"/>
              </a:rPr>
              <a:t>f</a:t>
            </a:r>
            <a:r>
              <a:rPr lang="en-US" sz="2400" spc="-5" dirty="0">
                <a:latin typeface="Trebuchet MS"/>
                <a:cs typeface="Trebuchet MS"/>
              </a:rPr>
              <a:t>ea</a:t>
            </a:r>
            <a:r>
              <a:rPr lang="en-US" sz="2400" spc="-10" dirty="0">
                <a:latin typeface="Trebuchet MS"/>
                <a:cs typeface="Trebuchet MS"/>
              </a:rPr>
              <a:t>tu</a:t>
            </a:r>
            <a:r>
              <a:rPr lang="en-US" sz="2400" spc="10" dirty="0">
                <a:latin typeface="Trebuchet MS"/>
                <a:cs typeface="Trebuchet MS"/>
              </a:rPr>
              <a:t>r</a:t>
            </a:r>
            <a:r>
              <a:rPr lang="en-US" sz="2400" spc="-5" dirty="0">
                <a:latin typeface="Trebuchet MS"/>
                <a:cs typeface="Trebuchet MS"/>
              </a:rPr>
              <a:t>e</a:t>
            </a:r>
            <a:r>
              <a:rPr lang="en-US" sz="2400" dirty="0">
                <a:latin typeface="Trebuchet MS"/>
                <a:cs typeface="Trebuchet MS"/>
              </a:rPr>
              <a:t>s</a:t>
            </a:r>
            <a:r>
              <a:rPr lang="en-US" sz="2400" spc="114" dirty="0">
                <a:latin typeface="Times New Roman"/>
                <a:cs typeface="Times New Roman"/>
              </a:rPr>
              <a:t> </a:t>
            </a:r>
            <a:r>
              <a:rPr lang="en-US" sz="2400" spc="5" dirty="0">
                <a:latin typeface="Trebuchet MS"/>
                <a:cs typeface="Trebuchet MS"/>
              </a:rPr>
              <a:t>a</a:t>
            </a:r>
            <a:r>
              <a:rPr lang="en-US" sz="2400" spc="-10" dirty="0">
                <a:latin typeface="Trebuchet MS"/>
                <a:cs typeface="Trebuchet MS"/>
              </a:rPr>
              <a:t>d</a:t>
            </a:r>
            <a:r>
              <a:rPr lang="en-US" sz="2400" spc="5" dirty="0">
                <a:latin typeface="Trebuchet MS"/>
                <a:cs typeface="Trebuchet MS"/>
              </a:rPr>
              <a:t>j</a:t>
            </a:r>
            <a:r>
              <a:rPr lang="en-US" sz="2400" spc="-5" dirty="0">
                <a:latin typeface="Trebuchet MS"/>
                <a:cs typeface="Trebuchet MS"/>
              </a:rPr>
              <a:t>ace</a:t>
            </a:r>
            <a:r>
              <a:rPr lang="en-US" sz="2400" spc="-10" dirty="0">
                <a:latin typeface="Trebuchet MS"/>
                <a:cs typeface="Trebuchet MS"/>
              </a:rPr>
              <a:t>n</a:t>
            </a:r>
            <a:r>
              <a:rPr lang="en-US" sz="2400" dirty="0">
                <a:latin typeface="Trebuchet MS"/>
                <a:cs typeface="Trebuchet MS"/>
              </a:rPr>
              <a:t>t</a:t>
            </a:r>
            <a:r>
              <a:rPr lang="en-US" sz="2400" spc="125" dirty="0">
                <a:latin typeface="Times New Roman"/>
                <a:cs typeface="Times New Roman"/>
              </a:rPr>
              <a:t> </a:t>
            </a:r>
            <a:r>
              <a:rPr lang="en-US" sz="2400" spc="-10" dirty="0">
                <a:latin typeface="Trebuchet MS"/>
                <a:cs typeface="Trebuchet MS"/>
              </a:rPr>
              <a:t>t</a:t>
            </a:r>
            <a:r>
              <a:rPr lang="en-US" sz="2400" dirty="0">
                <a:latin typeface="Trebuchet MS"/>
                <a:cs typeface="Trebuchet MS"/>
              </a:rPr>
              <a:t>o</a:t>
            </a:r>
            <a:r>
              <a:rPr lang="en-US" sz="2400" spc="125" dirty="0">
                <a:latin typeface="Times New Roman"/>
                <a:cs typeface="Times New Roman"/>
              </a:rPr>
              <a:t> </a:t>
            </a:r>
            <a:r>
              <a:rPr lang="en-US" sz="2400" spc="-5" dirty="0">
                <a:latin typeface="Trebuchet MS"/>
                <a:cs typeface="Trebuchet MS"/>
              </a:rPr>
              <a:t>s</a:t>
            </a:r>
            <a:r>
              <a:rPr lang="en-US" sz="2400" spc="5" dirty="0">
                <a:latin typeface="Trebuchet MS"/>
                <a:cs typeface="Trebuchet MS"/>
              </a:rPr>
              <a:t>e</a:t>
            </a:r>
            <a:r>
              <a:rPr lang="en-US" sz="2400" spc="-5" dirty="0">
                <a:latin typeface="Trebuchet MS"/>
                <a:cs typeface="Trebuchet MS"/>
              </a:rPr>
              <a:t>lec</a:t>
            </a:r>
            <a:r>
              <a:rPr lang="en-US" sz="2400" spc="-10" dirty="0">
                <a:latin typeface="Trebuchet MS"/>
                <a:cs typeface="Trebuchet MS"/>
              </a:rPr>
              <a:t>t</a:t>
            </a:r>
            <a:r>
              <a:rPr lang="en-US" sz="2400" spc="-5" dirty="0">
                <a:latin typeface="Trebuchet MS"/>
                <a:cs typeface="Trebuchet MS"/>
              </a:rPr>
              <a:t>i</a:t>
            </a:r>
            <a:r>
              <a:rPr lang="en-US" sz="2400" spc="5" dirty="0">
                <a:latin typeface="Trebuchet MS"/>
                <a:cs typeface="Trebuchet MS"/>
              </a:rPr>
              <a:t>o</a:t>
            </a:r>
            <a:r>
              <a:rPr lang="en-US" sz="2400" dirty="0">
                <a:latin typeface="Trebuchet MS"/>
                <a:cs typeface="Trebuchet MS"/>
              </a:rPr>
              <a:t>n</a:t>
            </a:r>
            <a:r>
              <a:rPr lang="en-US" sz="2400" spc="125" dirty="0">
                <a:latin typeface="Times New Roman"/>
                <a:cs typeface="Times New Roman"/>
              </a:rPr>
              <a:t> </a:t>
            </a:r>
            <a:r>
              <a:rPr lang="en-US" sz="2400" spc="-10" dirty="0">
                <a:latin typeface="Trebuchet MS"/>
                <a:cs typeface="Trebuchet MS"/>
              </a:rPr>
              <a:t>ob</a:t>
            </a:r>
            <a:r>
              <a:rPr lang="en-US" sz="2400" spc="5" dirty="0">
                <a:latin typeface="Trebuchet MS"/>
                <a:cs typeface="Trebuchet MS"/>
              </a:rPr>
              <a:t>j</a:t>
            </a:r>
            <a:r>
              <a:rPr lang="en-US" sz="2400" spc="-5" dirty="0">
                <a:latin typeface="Trebuchet MS"/>
                <a:cs typeface="Trebuchet MS"/>
              </a:rPr>
              <a:t>ec</a:t>
            </a:r>
            <a:r>
              <a:rPr lang="en-US" sz="2400" spc="-10" dirty="0">
                <a:latin typeface="Trebuchet MS"/>
                <a:cs typeface="Trebuchet MS"/>
              </a:rPr>
              <a:t>t</a:t>
            </a:r>
            <a:r>
              <a:rPr lang="en-US" sz="2400" dirty="0">
                <a:latin typeface="Trebuchet MS"/>
                <a:cs typeface="Trebuchet MS"/>
              </a:rPr>
              <a:t>s</a:t>
            </a:r>
          </a:p>
          <a:p>
            <a:pPr marL="643255" lvl="1" indent="-286385">
              <a:lnSpc>
                <a:spcPct val="100000"/>
              </a:lnSpc>
              <a:spcBef>
                <a:spcPts val="560"/>
              </a:spcBef>
              <a:buClr>
                <a:srgbClr val="009996"/>
              </a:buClr>
              <a:buFont typeface="Microsoft Sans Serif"/>
              <a:buChar char="•"/>
              <a:tabLst>
                <a:tab pos="643890" algn="l"/>
              </a:tabLst>
            </a:pPr>
            <a:r>
              <a:rPr lang="en-US" sz="2400" spc="-5" dirty="0">
                <a:latin typeface="Trebuchet MS"/>
                <a:cs typeface="Trebuchet MS"/>
              </a:rPr>
              <a:t>Selec</a:t>
            </a:r>
            <a:r>
              <a:rPr lang="en-US" sz="2400" spc="-10" dirty="0">
                <a:latin typeface="Trebuchet MS"/>
                <a:cs typeface="Trebuchet MS"/>
              </a:rPr>
              <a:t>t</a:t>
            </a:r>
            <a:r>
              <a:rPr lang="en-US" sz="2400" spc="10" dirty="0">
                <a:latin typeface="Trebuchet MS"/>
                <a:cs typeface="Trebuchet MS"/>
              </a:rPr>
              <a:t>i</a:t>
            </a:r>
            <a:r>
              <a:rPr lang="en-US" sz="2400" spc="-10" dirty="0">
                <a:latin typeface="Trebuchet MS"/>
                <a:cs typeface="Trebuchet MS"/>
              </a:rPr>
              <a:t>n</a:t>
            </a:r>
            <a:r>
              <a:rPr lang="en-US" sz="2400" dirty="0">
                <a:latin typeface="Trebuchet MS"/>
                <a:cs typeface="Trebuchet MS"/>
              </a:rPr>
              <a:t>g</a:t>
            </a:r>
            <a:r>
              <a:rPr lang="en-US" sz="2400" spc="110" dirty="0">
                <a:latin typeface="Times New Roman"/>
                <a:cs typeface="Times New Roman"/>
              </a:rPr>
              <a:t> </a:t>
            </a:r>
            <a:r>
              <a:rPr lang="en-US" sz="2400" spc="10" dirty="0">
                <a:latin typeface="Trebuchet MS"/>
                <a:cs typeface="Trebuchet MS"/>
              </a:rPr>
              <a:t>f</a:t>
            </a:r>
            <a:r>
              <a:rPr lang="en-US" sz="2400" spc="-5" dirty="0">
                <a:latin typeface="Trebuchet MS"/>
                <a:cs typeface="Trebuchet MS"/>
              </a:rPr>
              <a:t>ea</a:t>
            </a:r>
            <a:r>
              <a:rPr lang="en-US" sz="2400" spc="-10" dirty="0">
                <a:latin typeface="Trebuchet MS"/>
                <a:cs typeface="Trebuchet MS"/>
              </a:rPr>
              <a:t>tu</a:t>
            </a:r>
            <a:r>
              <a:rPr lang="en-US" sz="2400" spc="10" dirty="0">
                <a:latin typeface="Trebuchet MS"/>
                <a:cs typeface="Trebuchet MS"/>
              </a:rPr>
              <a:t>r</a:t>
            </a:r>
            <a:r>
              <a:rPr lang="en-US" sz="2400" spc="-5" dirty="0">
                <a:latin typeface="Trebuchet MS"/>
                <a:cs typeface="Trebuchet MS"/>
              </a:rPr>
              <a:t>e</a:t>
            </a:r>
            <a:r>
              <a:rPr lang="en-US" sz="2400" dirty="0">
                <a:latin typeface="Trebuchet MS"/>
                <a:cs typeface="Trebuchet MS"/>
              </a:rPr>
              <a:t>s</a:t>
            </a:r>
            <a:r>
              <a:rPr lang="en-US" sz="2400" spc="130" dirty="0">
                <a:latin typeface="Times New Roman"/>
                <a:cs typeface="Times New Roman"/>
              </a:rPr>
              <a:t> </a:t>
            </a:r>
            <a:r>
              <a:rPr lang="en-US" sz="2400" spc="-10" dirty="0">
                <a:latin typeface="Trebuchet MS"/>
                <a:cs typeface="Trebuchet MS"/>
              </a:rPr>
              <a:t>b</a:t>
            </a:r>
            <a:r>
              <a:rPr lang="en-US" sz="2400" spc="5" dirty="0">
                <a:latin typeface="Trebuchet MS"/>
                <a:cs typeface="Trebuchet MS"/>
              </a:rPr>
              <a:t>a</a:t>
            </a:r>
            <a:r>
              <a:rPr lang="en-US" sz="2400" spc="-5" dirty="0">
                <a:latin typeface="Trebuchet MS"/>
                <a:cs typeface="Trebuchet MS"/>
              </a:rPr>
              <a:t>se</a:t>
            </a:r>
            <a:r>
              <a:rPr lang="en-US" sz="2400" dirty="0">
                <a:latin typeface="Trebuchet MS"/>
                <a:cs typeface="Trebuchet MS"/>
              </a:rPr>
              <a:t>d</a:t>
            </a:r>
            <a:r>
              <a:rPr lang="en-US" sz="2400" spc="120" dirty="0">
                <a:latin typeface="Times New Roman"/>
                <a:cs typeface="Times New Roman"/>
              </a:rPr>
              <a:t> </a:t>
            </a:r>
            <a:r>
              <a:rPr lang="en-US" sz="2400" spc="-10" dirty="0">
                <a:latin typeface="Trebuchet MS"/>
                <a:cs typeface="Trebuchet MS"/>
              </a:rPr>
              <a:t>o</a:t>
            </a:r>
            <a:r>
              <a:rPr lang="en-US" sz="2400" dirty="0">
                <a:latin typeface="Trebuchet MS"/>
                <a:cs typeface="Trebuchet MS"/>
              </a:rPr>
              <a:t>n</a:t>
            </a:r>
            <a:r>
              <a:rPr lang="en-US" sz="2400" spc="125" dirty="0">
                <a:latin typeface="Times New Roman"/>
                <a:cs typeface="Times New Roman"/>
              </a:rPr>
              <a:t> </a:t>
            </a:r>
            <a:r>
              <a:rPr lang="en-US" sz="2400" spc="-10" dirty="0">
                <a:latin typeface="Trebuchet MS"/>
                <a:cs typeface="Trebuchet MS"/>
              </a:rPr>
              <a:t>th</a:t>
            </a:r>
            <a:r>
              <a:rPr lang="en-US" sz="2400" spc="5" dirty="0">
                <a:latin typeface="Trebuchet MS"/>
                <a:cs typeface="Trebuchet MS"/>
              </a:rPr>
              <a:t>e</a:t>
            </a:r>
            <a:r>
              <a:rPr lang="en-US" sz="2400" spc="10" dirty="0">
                <a:latin typeface="Trebuchet MS"/>
                <a:cs typeface="Trebuchet MS"/>
              </a:rPr>
              <a:t>i</a:t>
            </a:r>
            <a:r>
              <a:rPr lang="en-US" sz="2400" dirty="0">
                <a:latin typeface="Trebuchet MS"/>
                <a:cs typeface="Trebuchet MS"/>
              </a:rPr>
              <a:t>r</a:t>
            </a:r>
            <a:r>
              <a:rPr lang="en-US" sz="2400" spc="120" dirty="0">
                <a:latin typeface="Times New Roman"/>
                <a:cs typeface="Times New Roman"/>
              </a:rPr>
              <a:t> </a:t>
            </a:r>
            <a:r>
              <a:rPr lang="en-US" sz="2400" spc="-10" dirty="0">
                <a:latin typeface="Trebuchet MS"/>
                <a:cs typeface="Trebuchet MS"/>
              </a:rPr>
              <a:t>d</a:t>
            </a:r>
            <a:r>
              <a:rPr lang="en-US" sz="2400" spc="10" dirty="0">
                <a:latin typeface="Trebuchet MS"/>
                <a:cs typeface="Trebuchet MS"/>
              </a:rPr>
              <a:t>i</a:t>
            </a:r>
            <a:r>
              <a:rPr lang="en-US" sz="2400" spc="-5" dirty="0">
                <a:latin typeface="Trebuchet MS"/>
                <a:cs typeface="Trebuchet MS"/>
              </a:rPr>
              <a:t>s</a:t>
            </a:r>
            <a:r>
              <a:rPr lang="en-US" sz="2400" spc="-10" dirty="0">
                <a:latin typeface="Trebuchet MS"/>
                <a:cs typeface="Trebuchet MS"/>
              </a:rPr>
              <a:t>t</a:t>
            </a:r>
            <a:r>
              <a:rPr lang="en-US" sz="2400" spc="-5" dirty="0">
                <a:latin typeface="Trebuchet MS"/>
                <a:cs typeface="Trebuchet MS"/>
              </a:rPr>
              <a:t>a</a:t>
            </a:r>
            <a:r>
              <a:rPr lang="en-US" sz="2400" spc="-10" dirty="0">
                <a:latin typeface="Trebuchet MS"/>
                <a:cs typeface="Trebuchet MS"/>
              </a:rPr>
              <a:t>n</a:t>
            </a:r>
            <a:r>
              <a:rPr lang="en-US" sz="2400" spc="5" dirty="0">
                <a:latin typeface="Trebuchet MS"/>
                <a:cs typeface="Trebuchet MS"/>
              </a:rPr>
              <a:t>c</a:t>
            </a:r>
            <a:r>
              <a:rPr lang="en-US" sz="2400" dirty="0">
                <a:latin typeface="Trebuchet MS"/>
                <a:cs typeface="Trebuchet MS"/>
              </a:rPr>
              <a:t>e</a:t>
            </a:r>
          </a:p>
        </p:txBody>
      </p:sp>
      <p:sp>
        <p:nvSpPr>
          <p:cNvPr id="2" name="Slide Number Placeholder 1"/>
          <p:cNvSpPr>
            <a:spLocks noGrp="1"/>
          </p:cNvSpPr>
          <p:nvPr>
            <p:ph type="sldNum" sz="quarter" idx="12"/>
          </p:nvPr>
        </p:nvSpPr>
        <p:spPr/>
        <p:txBody>
          <a:bodyPr/>
          <a:lstStyle/>
          <a:p>
            <a:fld id="{B51C95E6-6670-4461-89E2-312B57B647B4}" type="slidenum">
              <a:rPr lang="en-US" smtClean="0"/>
              <a:t>17</a:t>
            </a:fld>
            <a:endParaRPr lang="en-US"/>
          </a:p>
        </p:txBody>
      </p:sp>
    </p:spTree>
    <p:extLst>
      <p:ext uri="{BB962C8B-B14F-4D97-AF65-F5344CB8AC3E}">
        <p14:creationId xmlns:p14="http://schemas.microsoft.com/office/powerpoint/2010/main" val="64709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240" y="106268"/>
            <a:ext cx="10515600" cy="1325563"/>
          </a:xfrm>
        </p:spPr>
        <p:txBody>
          <a:bodyPr>
            <a:normAutofit/>
          </a:bodyPr>
          <a:lstStyle/>
          <a:p>
            <a:pPr marL="127000">
              <a:buClr>
                <a:srgbClr val="009996"/>
              </a:buClr>
              <a:tabLst>
                <a:tab pos="355600" algn="l"/>
              </a:tabLst>
            </a:pPr>
            <a:r>
              <a:rPr lang="en-US" sz="2800" dirty="0" err="1" smtClean="0">
                <a:latin typeface="Trebuchet MS"/>
                <a:cs typeface="Trebuchet MS"/>
              </a:rPr>
              <a:t>i</a:t>
            </a:r>
            <a:r>
              <a:rPr lang="en-US" sz="2800" dirty="0" smtClean="0">
                <a:latin typeface="Trebuchet MS"/>
                <a:cs typeface="Trebuchet MS"/>
              </a:rPr>
              <a:t>) I</a:t>
            </a:r>
            <a:r>
              <a:rPr lang="en-US" sz="2800" spc="-10" dirty="0" smtClean="0">
                <a:latin typeface="Trebuchet MS"/>
                <a:cs typeface="Trebuchet MS"/>
              </a:rPr>
              <a:t>nt</a:t>
            </a:r>
            <a:r>
              <a:rPr lang="en-US" sz="2800" spc="-5" dirty="0" smtClean="0">
                <a:latin typeface="Trebuchet MS"/>
                <a:cs typeface="Trebuchet MS"/>
              </a:rPr>
              <a:t>e</a:t>
            </a:r>
            <a:r>
              <a:rPr lang="en-US" sz="2800" dirty="0" smtClean="0">
                <a:latin typeface="Trebuchet MS"/>
                <a:cs typeface="Trebuchet MS"/>
              </a:rPr>
              <a:t>r</a:t>
            </a:r>
            <a:r>
              <a:rPr lang="en-US" sz="2800" spc="-5" dirty="0" smtClean="0">
                <a:latin typeface="Trebuchet MS"/>
                <a:cs typeface="Trebuchet MS"/>
              </a:rPr>
              <a:t>ac</a:t>
            </a:r>
            <a:r>
              <a:rPr lang="en-US" sz="2800" spc="-10" dirty="0" smtClean="0">
                <a:latin typeface="Trebuchet MS"/>
                <a:cs typeface="Trebuchet MS"/>
              </a:rPr>
              <a:t>t</a:t>
            </a:r>
            <a:r>
              <a:rPr lang="en-US" sz="2800" spc="-5" dirty="0" smtClean="0">
                <a:latin typeface="Trebuchet MS"/>
                <a:cs typeface="Trebuchet MS"/>
              </a:rPr>
              <a:t>iv</a:t>
            </a:r>
            <a:r>
              <a:rPr lang="en-US" sz="2800" dirty="0" smtClean="0">
                <a:latin typeface="Trebuchet MS"/>
                <a:cs typeface="Trebuchet MS"/>
              </a:rPr>
              <a:t>e </a:t>
            </a:r>
            <a:r>
              <a:rPr lang="en-US" sz="2800" dirty="0">
                <a:latin typeface="Trebuchet MS"/>
                <a:cs typeface="Trebuchet MS"/>
              </a:rPr>
              <a:t>Selection : Using mouse cursor to select</a:t>
            </a:r>
          </a:p>
        </p:txBody>
      </p:sp>
      <p:sp>
        <p:nvSpPr>
          <p:cNvPr id="3" name="Slide Number Placeholder 2"/>
          <p:cNvSpPr>
            <a:spLocks noGrp="1"/>
          </p:cNvSpPr>
          <p:nvPr>
            <p:ph type="sldNum" sz="quarter" idx="12"/>
          </p:nvPr>
        </p:nvSpPr>
        <p:spPr/>
        <p:txBody>
          <a:bodyPr/>
          <a:lstStyle/>
          <a:p>
            <a:fld id="{B51C95E6-6670-4461-89E2-312B57B647B4}" type="slidenum">
              <a:rPr lang="en-US" smtClean="0"/>
              <a:t>18</a:t>
            </a:fld>
            <a:endParaRPr lang="en-US"/>
          </a:p>
        </p:txBody>
      </p:sp>
      <p:grpSp>
        <p:nvGrpSpPr>
          <p:cNvPr id="4" name="Group 3"/>
          <p:cNvGrpSpPr/>
          <p:nvPr/>
        </p:nvGrpSpPr>
        <p:grpSpPr>
          <a:xfrm>
            <a:off x="1747256" y="1138738"/>
            <a:ext cx="8643567" cy="5400174"/>
            <a:chOff x="1799844" y="2374391"/>
            <a:chExt cx="5779008" cy="4293109"/>
          </a:xfrm>
        </p:grpSpPr>
        <p:sp>
          <p:nvSpPr>
            <p:cNvPr id="5" name="object 30"/>
            <p:cNvSpPr/>
            <p:nvPr/>
          </p:nvSpPr>
          <p:spPr>
            <a:xfrm>
              <a:off x="1819655" y="2394203"/>
              <a:ext cx="2827020" cy="1453896"/>
            </a:xfrm>
            <a:prstGeom prst="rect">
              <a:avLst/>
            </a:prstGeom>
            <a:blipFill>
              <a:blip r:embed="rId2" cstate="print"/>
              <a:stretch>
                <a:fillRect/>
              </a:stretch>
            </a:blipFill>
          </p:spPr>
          <p:txBody>
            <a:bodyPr wrap="square" lIns="0" tIns="0" rIns="0" bIns="0" rtlCol="0">
              <a:spAutoFit/>
            </a:bodyPr>
            <a:lstStyle/>
            <a:p>
              <a:endParaRPr/>
            </a:p>
          </p:txBody>
        </p:sp>
        <p:sp>
          <p:nvSpPr>
            <p:cNvPr id="6" name="object 31"/>
            <p:cNvSpPr/>
            <p:nvPr/>
          </p:nvSpPr>
          <p:spPr>
            <a:xfrm>
              <a:off x="1799844" y="2374391"/>
              <a:ext cx="2865120" cy="1492250"/>
            </a:xfrm>
            <a:custGeom>
              <a:avLst/>
              <a:gdLst/>
              <a:ahLst/>
              <a:cxnLst/>
              <a:rect l="l" t="t" r="r" b="b"/>
              <a:pathLst>
                <a:path w="2865120" h="1492250">
                  <a:moveTo>
                    <a:pt x="0" y="0"/>
                  </a:moveTo>
                  <a:lnTo>
                    <a:pt x="0" y="1491995"/>
                  </a:lnTo>
                  <a:lnTo>
                    <a:pt x="2865119" y="1491995"/>
                  </a:lnTo>
                  <a:lnTo>
                    <a:pt x="2865119" y="0"/>
                  </a:lnTo>
                  <a:lnTo>
                    <a:pt x="0" y="0"/>
                  </a:lnTo>
                  <a:close/>
                </a:path>
              </a:pathLst>
            </a:custGeom>
            <a:ln w="38099">
              <a:solidFill>
                <a:srgbClr val="000000"/>
              </a:solidFill>
            </a:ln>
          </p:spPr>
          <p:txBody>
            <a:bodyPr wrap="square" lIns="0" tIns="0" rIns="0" bIns="0" rtlCol="0">
              <a:spAutoFit/>
            </a:bodyPr>
            <a:lstStyle/>
            <a:p>
              <a:endParaRPr/>
            </a:p>
          </p:txBody>
        </p:sp>
        <p:sp>
          <p:nvSpPr>
            <p:cNvPr id="7" name="object 32"/>
            <p:cNvSpPr/>
            <p:nvPr/>
          </p:nvSpPr>
          <p:spPr>
            <a:xfrm>
              <a:off x="5245608" y="2485644"/>
              <a:ext cx="2177795" cy="1277111"/>
            </a:xfrm>
            <a:prstGeom prst="rect">
              <a:avLst/>
            </a:prstGeom>
            <a:blipFill>
              <a:blip r:embed="rId3" cstate="print"/>
              <a:stretch>
                <a:fillRect/>
              </a:stretch>
            </a:blipFill>
          </p:spPr>
          <p:txBody>
            <a:bodyPr wrap="square" lIns="0" tIns="0" rIns="0" bIns="0" rtlCol="0">
              <a:spAutoFit/>
            </a:bodyPr>
            <a:lstStyle/>
            <a:p>
              <a:endParaRPr/>
            </a:p>
          </p:txBody>
        </p:sp>
        <p:sp>
          <p:nvSpPr>
            <p:cNvPr id="8" name="object 33"/>
            <p:cNvSpPr/>
            <p:nvPr/>
          </p:nvSpPr>
          <p:spPr>
            <a:xfrm>
              <a:off x="5239511" y="2479547"/>
              <a:ext cx="2190115" cy="1289685"/>
            </a:xfrm>
            <a:custGeom>
              <a:avLst/>
              <a:gdLst/>
              <a:ahLst/>
              <a:cxnLst/>
              <a:rect l="l" t="t" r="r" b="b"/>
              <a:pathLst>
                <a:path w="2190115" h="1289685">
                  <a:moveTo>
                    <a:pt x="0" y="0"/>
                  </a:moveTo>
                  <a:lnTo>
                    <a:pt x="0" y="1289303"/>
                  </a:lnTo>
                  <a:lnTo>
                    <a:pt x="2189987" y="1289303"/>
                  </a:lnTo>
                  <a:lnTo>
                    <a:pt x="2189987" y="0"/>
                  </a:lnTo>
                  <a:lnTo>
                    <a:pt x="0" y="0"/>
                  </a:lnTo>
                  <a:close/>
                </a:path>
              </a:pathLst>
            </a:custGeom>
            <a:ln w="12699">
              <a:solidFill>
                <a:srgbClr val="000000"/>
              </a:solidFill>
            </a:ln>
          </p:spPr>
          <p:txBody>
            <a:bodyPr wrap="square" lIns="0" tIns="0" rIns="0" bIns="0" rtlCol="0">
              <a:spAutoFit/>
            </a:bodyPr>
            <a:lstStyle/>
            <a:p>
              <a:endParaRPr/>
            </a:p>
          </p:txBody>
        </p:sp>
        <p:sp>
          <p:nvSpPr>
            <p:cNvPr id="9" name="object 34"/>
            <p:cNvSpPr/>
            <p:nvPr/>
          </p:nvSpPr>
          <p:spPr>
            <a:xfrm>
              <a:off x="4756403" y="3037331"/>
              <a:ext cx="434340" cy="105410"/>
            </a:xfrm>
            <a:custGeom>
              <a:avLst/>
              <a:gdLst/>
              <a:ahLst/>
              <a:cxnLst/>
              <a:rect l="l" t="t" r="r" b="b"/>
              <a:pathLst>
                <a:path w="434339" h="105410">
                  <a:moveTo>
                    <a:pt x="326135" y="70103"/>
                  </a:moveTo>
                  <a:lnTo>
                    <a:pt x="326135" y="0"/>
                  </a:lnTo>
                  <a:lnTo>
                    <a:pt x="0" y="0"/>
                  </a:lnTo>
                  <a:lnTo>
                    <a:pt x="0" y="70103"/>
                  </a:lnTo>
                  <a:lnTo>
                    <a:pt x="326135" y="70103"/>
                  </a:lnTo>
                  <a:close/>
                </a:path>
                <a:path w="434339" h="105410">
                  <a:moveTo>
                    <a:pt x="434339" y="35051"/>
                  </a:moveTo>
                  <a:lnTo>
                    <a:pt x="326135" y="-35051"/>
                  </a:lnTo>
                  <a:lnTo>
                    <a:pt x="326135" y="105155"/>
                  </a:lnTo>
                  <a:lnTo>
                    <a:pt x="434339" y="35051"/>
                  </a:lnTo>
                  <a:close/>
                </a:path>
              </a:pathLst>
            </a:custGeom>
            <a:solidFill>
              <a:srgbClr val="CC3300"/>
            </a:solidFill>
          </p:spPr>
          <p:txBody>
            <a:bodyPr wrap="square" lIns="0" tIns="0" rIns="0" bIns="0" rtlCol="0">
              <a:spAutoFit/>
            </a:bodyPr>
            <a:lstStyle/>
            <a:p>
              <a:endParaRPr/>
            </a:p>
          </p:txBody>
        </p:sp>
        <p:sp>
          <p:nvSpPr>
            <p:cNvPr id="10" name="object 35"/>
            <p:cNvSpPr/>
            <p:nvPr/>
          </p:nvSpPr>
          <p:spPr>
            <a:xfrm>
              <a:off x="4756403" y="3002279"/>
              <a:ext cx="434340" cy="140335"/>
            </a:xfrm>
            <a:custGeom>
              <a:avLst/>
              <a:gdLst/>
              <a:ahLst/>
              <a:cxnLst/>
              <a:rect l="l" t="t" r="r" b="b"/>
              <a:pathLst>
                <a:path w="434339" h="140335">
                  <a:moveTo>
                    <a:pt x="326135" y="0"/>
                  </a:moveTo>
                  <a:lnTo>
                    <a:pt x="326135" y="35051"/>
                  </a:lnTo>
                  <a:lnTo>
                    <a:pt x="0" y="35051"/>
                  </a:lnTo>
                  <a:lnTo>
                    <a:pt x="0" y="105155"/>
                  </a:lnTo>
                  <a:lnTo>
                    <a:pt x="326135" y="105155"/>
                  </a:lnTo>
                  <a:lnTo>
                    <a:pt x="326135" y="140207"/>
                  </a:lnTo>
                  <a:lnTo>
                    <a:pt x="434339" y="70103"/>
                  </a:lnTo>
                  <a:lnTo>
                    <a:pt x="326135" y="0"/>
                  </a:lnTo>
                  <a:close/>
                </a:path>
              </a:pathLst>
            </a:custGeom>
            <a:ln w="12699">
              <a:solidFill>
                <a:srgbClr val="000000"/>
              </a:solidFill>
            </a:ln>
          </p:spPr>
          <p:txBody>
            <a:bodyPr wrap="square" lIns="0" tIns="0" rIns="0" bIns="0" rtlCol="0">
              <a:spAutoFit/>
            </a:bodyPr>
            <a:lstStyle/>
            <a:p>
              <a:endParaRPr/>
            </a:p>
          </p:txBody>
        </p:sp>
        <p:sp>
          <p:nvSpPr>
            <p:cNvPr id="11" name="object 36"/>
            <p:cNvSpPr/>
            <p:nvPr/>
          </p:nvSpPr>
          <p:spPr>
            <a:xfrm>
              <a:off x="2002535" y="4334255"/>
              <a:ext cx="2121407" cy="2333244"/>
            </a:xfrm>
            <a:prstGeom prst="rect">
              <a:avLst/>
            </a:prstGeom>
            <a:blipFill>
              <a:blip r:embed="rId4" cstate="print"/>
              <a:stretch>
                <a:fillRect/>
              </a:stretch>
            </a:blipFill>
          </p:spPr>
          <p:txBody>
            <a:bodyPr wrap="square" lIns="0" tIns="0" rIns="0" bIns="0" rtlCol="0">
              <a:spAutoFit/>
            </a:bodyPr>
            <a:lstStyle/>
            <a:p>
              <a:endParaRPr/>
            </a:p>
          </p:txBody>
        </p:sp>
        <p:sp>
          <p:nvSpPr>
            <p:cNvPr id="12" name="object 37"/>
            <p:cNvSpPr/>
            <p:nvPr/>
          </p:nvSpPr>
          <p:spPr>
            <a:xfrm>
              <a:off x="5245608" y="4200144"/>
              <a:ext cx="2333244" cy="2467356"/>
            </a:xfrm>
            <a:prstGeom prst="rect">
              <a:avLst/>
            </a:prstGeom>
            <a:blipFill>
              <a:blip r:embed="rId5" cstate="print"/>
              <a:stretch>
                <a:fillRect/>
              </a:stretch>
            </a:blipFill>
          </p:spPr>
          <p:txBody>
            <a:bodyPr wrap="square" lIns="0" tIns="0" rIns="0" bIns="0" rtlCol="0">
              <a:spAutoFit/>
            </a:bodyPr>
            <a:lstStyle/>
            <a:p>
              <a:endParaRPr/>
            </a:p>
          </p:txBody>
        </p:sp>
        <p:sp>
          <p:nvSpPr>
            <p:cNvPr id="13" name="object 38"/>
            <p:cNvSpPr/>
            <p:nvPr/>
          </p:nvSpPr>
          <p:spPr>
            <a:xfrm>
              <a:off x="4137659" y="4956047"/>
              <a:ext cx="702945" cy="152400"/>
            </a:xfrm>
            <a:custGeom>
              <a:avLst/>
              <a:gdLst/>
              <a:ahLst/>
              <a:cxnLst/>
              <a:rect l="l" t="t" r="r" b="b"/>
              <a:pathLst>
                <a:path w="702945" h="152400">
                  <a:moveTo>
                    <a:pt x="512063" y="76199"/>
                  </a:moveTo>
                  <a:lnTo>
                    <a:pt x="512063" y="0"/>
                  </a:lnTo>
                  <a:lnTo>
                    <a:pt x="0" y="0"/>
                  </a:lnTo>
                  <a:lnTo>
                    <a:pt x="0" y="76199"/>
                  </a:lnTo>
                  <a:lnTo>
                    <a:pt x="512063" y="76199"/>
                  </a:lnTo>
                  <a:close/>
                </a:path>
                <a:path w="702945" h="152400">
                  <a:moveTo>
                    <a:pt x="702563" y="38099"/>
                  </a:moveTo>
                  <a:lnTo>
                    <a:pt x="473963" y="-76199"/>
                  </a:lnTo>
                  <a:lnTo>
                    <a:pt x="473963" y="0"/>
                  </a:lnTo>
                  <a:lnTo>
                    <a:pt x="512063" y="0"/>
                  </a:lnTo>
                  <a:lnTo>
                    <a:pt x="512063" y="133349"/>
                  </a:lnTo>
                  <a:lnTo>
                    <a:pt x="702563" y="38099"/>
                  </a:lnTo>
                  <a:close/>
                </a:path>
                <a:path w="702945" h="152400">
                  <a:moveTo>
                    <a:pt x="512063" y="133349"/>
                  </a:moveTo>
                  <a:lnTo>
                    <a:pt x="512063" y="76199"/>
                  </a:lnTo>
                  <a:lnTo>
                    <a:pt x="473963" y="76199"/>
                  </a:lnTo>
                  <a:lnTo>
                    <a:pt x="473963" y="152399"/>
                  </a:lnTo>
                  <a:lnTo>
                    <a:pt x="512063" y="133349"/>
                  </a:lnTo>
                  <a:close/>
                </a:path>
              </a:pathLst>
            </a:custGeom>
            <a:solidFill>
              <a:srgbClr val="990000"/>
            </a:solidFill>
          </p:spPr>
          <p:txBody>
            <a:bodyPr wrap="square" lIns="0" tIns="0" rIns="0" bIns="0" rtlCol="0">
              <a:spAutoFit/>
            </a:bodyPr>
            <a:lstStyle/>
            <a:p>
              <a:endParaRPr/>
            </a:p>
          </p:txBody>
        </p:sp>
      </p:grpSp>
    </p:spTree>
    <p:extLst>
      <p:ext uri="{BB962C8B-B14F-4D97-AF65-F5344CB8AC3E}">
        <p14:creationId xmlns:p14="http://schemas.microsoft.com/office/powerpoint/2010/main" val="826544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pc="90" dirty="0" smtClean="0">
                <a:latin typeface="Trebuchet MS"/>
                <a:cs typeface="Trebuchet MS"/>
              </a:rPr>
              <a:t>ii) S</a:t>
            </a:r>
            <a:r>
              <a:rPr lang="en-US" sz="3200" spc="75" dirty="0" smtClean="0">
                <a:latin typeface="Trebuchet MS"/>
                <a:cs typeface="Trebuchet MS"/>
              </a:rPr>
              <a:t>p</a:t>
            </a:r>
            <a:r>
              <a:rPr lang="en-US" sz="3200" spc="10" dirty="0" smtClean="0">
                <a:latin typeface="Trebuchet MS"/>
                <a:cs typeface="Trebuchet MS"/>
              </a:rPr>
              <a:t>a</a:t>
            </a:r>
            <a:r>
              <a:rPr lang="en-US" sz="3200" spc="-5" dirty="0" smtClean="0">
                <a:latin typeface="Trebuchet MS"/>
                <a:cs typeface="Trebuchet MS"/>
              </a:rPr>
              <a:t>t</a:t>
            </a:r>
            <a:r>
              <a:rPr lang="en-US" sz="3200" spc="30" dirty="0" smtClean="0">
                <a:latin typeface="Trebuchet MS"/>
                <a:cs typeface="Trebuchet MS"/>
              </a:rPr>
              <a:t>i</a:t>
            </a:r>
            <a:r>
              <a:rPr lang="en-US" sz="3200" spc="10" dirty="0" smtClean="0">
                <a:latin typeface="Trebuchet MS"/>
                <a:cs typeface="Trebuchet MS"/>
              </a:rPr>
              <a:t>a</a:t>
            </a:r>
            <a:r>
              <a:rPr lang="en-US" sz="3200" dirty="0" smtClean="0">
                <a:latin typeface="Trebuchet MS"/>
                <a:cs typeface="Trebuchet MS"/>
              </a:rPr>
              <a:t>l</a:t>
            </a:r>
            <a:r>
              <a:rPr lang="en-US" sz="3200" spc="170" dirty="0" smtClean="0">
                <a:latin typeface="Times New Roman"/>
                <a:cs typeface="Times New Roman"/>
              </a:rPr>
              <a:t> </a:t>
            </a:r>
            <a:r>
              <a:rPr lang="en-US" sz="3200" spc="100" dirty="0">
                <a:latin typeface="Trebuchet MS"/>
                <a:cs typeface="Trebuchet MS"/>
              </a:rPr>
              <a:t>S</a:t>
            </a:r>
            <a:r>
              <a:rPr lang="en-US" sz="3200" spc="85" dirty="0">
                <a:latin typeface="Trebuchet MS"/>
                <a:cs typeface="Trebuchet MS"/>
              </a:rPr>
              <a:t>e</a:t>
            </a:r>
            <a:r>
              <a:rPr lang="en-US" sz="3200" dirty="0">
                <a:latin typeface="Trebuchet MS"/>
                <a:cs typeface="Trebuchet MS"/>
              </a:rPr>
              <a:t>l</a:t>
            </a:r>
            <a:r>
              <a:rPr lang="en-US" sz="3200" spc="85" dirty="0">
                <a:latin typeface="Trebuchet MS"/>
                <a:cs typeface="Trebuchet MS"/>
              </a:rPr>
              <a:t>e</a:t>
            </a:r>
            <a:r>
              <a:rPr lang="en-US" sz="3200" spc="50" dirty="0">
                <a:latin typeface="Trebuchet MS"/>
                <a:cs typeface="Trebuchet MS"/>
              </a:rPr>
              <a:t>c</a:t>
            </a:r>
            <a:r>
              <a:rPr lang="en-US" sz="3200" spc="-5" dirty="0">
                <a:latin typeface="Trebuchet MS"/>
                <a:cs typeface="Trebuchet MS"/>
              </a:rPr>
              <a:t>t</a:t>
            </a:r>
            <a:r>
              <a:rPr lang="en-US" sz="3200" spc="40" dirty="0">
                <a:latin typeface="Trebuchet MS"/>
                <a:cs typeface="Trebuchet MS"/>
              </a:rPr>
              <a:t>i</a:t>
            </a:r>
            <a:r>
              <a:rPr lang="en-US" sz="3200" spc="90" dirty="0">
                <a:latin typeface="Trebuchet MS"/>
                <a:cs typeface="Trebuchet MS"/>
              </a:rPr>
              <a:t>o</a:t>
            </a:r>
            <a:r>
              <a:rPr lang="en-US" sz="3200" spc="155" dirty="0">
                <a:latin typeface="Trebuchet MS"/>
                <a:cs typeface="Trebuchet MS"/>
              </a:rPr>
              <a:t>n</a:t>
            </a:r>
            <a:r>
              <a:rPr lang="en-US" sz="3200" spc="170" dirty="0">
                <a:latin typeface="Times New Roman"/>
                <a:cs typeface="Times New Roman"/>
              </a:rPr>
              <a:t> </a:t>
            </a:r>
            <a:r>
              <a:rPr lang="en-US" sz="3200" spc="70" dirty="0">
                <a:latin typeface="Trebuchet MS"/>
                <a:cs typeface="Trebuchet MS"/>
              </a:rPr>
              <a:t>b</a:t>
            </a:r>
            <a:r>
              <a:rPr lang="en-US" sz="3200" spc="140" dirty="0">
                <a:latin typeface="Trebuchet MS"/>
                <a:cs typeface="Trebuchet MS"/>
              </a:rPr>
              <a:t>y</a:t>
            </a:r>
            <a:r>
              <a:rPr lang="en-US" sz="3200" spc="185" dirty="0">
                <a:latin typeface="Times New Roman"/>
                <a:cs typeface="Times New Roman"/>
              </a:rPr>
              <a:t> </a:t>
            </a:r>
            <a:r>
              <a:rPr lang="en-US" sz="3200" spc="140" dirty="0">
                <a:latin typeface="Trebuchet MS"/>
                <a:cs typeface="Trebuchet MS"/>
              </a:rPr>
              <a:t>A</a:t>
            </a:r>
            <a:r>
              <a:rPr lang="en-US" sz="3200" spc="-5" dirty="0">
                <a:latin typeface="Trebuchet MS"/>
                <a:cs typeface="Trebuchet MS"/>
              </a:rPr>
              <a:t>tt</a:t>
            </a:r>
            <a:r>
              <a:rPr lang="en-US" sz="3200" spc="135" dirty="0">
                <a:latin typeface="Trebuchet MS"/>
                <a:cs typeface="Trebuchet MS"/>
              </a:rPr>
              <a:t>r</a:t>
            </a:r>
            <a:r>
              <a:rPr lang="en-US" sz="3200" spc="40" dirty="0">
                <a:latin typeface="Trebuchet MS"/>
                <a:cs typeface="Trebuchet MS"/>
              </a:rPr>
              <a:t>i</a:t>
            </a:r>
            <a:r>
              <a:rPr lang="en-US" sz="3200" spc="70" dirty="0">
                <a:latin typeface="Trebuchet MS"/>
                <a:cs typeface="Trebuchet MS"/>
              </a:rPr>
              <a:t>b</a:t>
            </a:r>
            <a:r>
              <a:rPr lang="en-US" sz="3200" spc="135" dirty="0">
                <a:latin typeface="Trebuchet MS"/>
                <a:cs typeface="Trebuchet MS"/>
              </a:rPr>
              <a:t>u</a:t>
            </a:r>
            <a:r>
              <a:rPr lang="en-US" sz="3200" spc="-5" dirty="0">
                <a:latin typeface="Trebuchet MS"/>
                <a:cs typeface="Trebuchet MS"/>
              </a:rPr>
              <a:t>t</a:t>
            </a:r>
            <a:r>
              <a:rPr lang="en-US" sz="3200" spc="95" dirty="0">
                <a:latin typeface="Trebuchet MS"/>
                <a:cs typeface="Trebuchet MS"/>
              </a:rPr>
              <a:t>e</a:t>
            </a:r>
            <a:r>
              <a:rPr lang="en-US" sz="3200" spc="45" dirty="0">
                <a:latin typeface="Times New Roman"/>
                <a:cs typeface="Times New Roman"/>
              </a:rPr>
              <a:t> </a:t>
            </a:r>
            <a:r>
              <a:rPr lang="en-US" sz="3200" spc="50" dirty="0">
                <a:latin typeface="Trebuchet MS"/>
                <a:cs typeface="Trebuchet MS"/>
              </a:rPr>
              <a:t>c</a:t>
            </a:r>
            <a:r>
              <a:rPr lang="en-US" sz="3200" spc="90" dirty="0">
                <a:latin typeface="Trebuchet MS"/>
                <a:cs typeface="Trebuchet MS"/>
              </a:rPr>
              <a:t>o</a:t>
            </a:r>
            <a:r>
              <a:rPr lang="en-US" sz="3200" spc="145" dirty="0">
                <a:latin typeface="Trebuchet MS"/>
                <a:cs typeface="Trebuchet MS"/>
              </a:rPr>
              <a:t>n</a:t>
            </a:r>
            <a:r>
              <a:rPr lang="en-US" sz="3200" spc="50" dirty="0">
                <a:latin typeface="Trebuchet MS"/>
                <a:cs typeface="Trebuchet MS"/>
              </a:rPr>
              <a:t>di</a:t>
            </a:r>
            <a:r>
              <a:rPr lang="en-US" sz="3200" spc="-5" dirty="0">
                <a:latin typeface="Trebuchet MS"/>
                <a:cs typeface="Trebuchet MS"/>
              </a:rPr>
              <a:t>t</a:t>
            </a:r>
            <a:r>
              <a:rPr lang="en-US" sz="3200" spc="30" dirty="0">
                <a:latin typeface="Trebuchet MS"/>
                <a:cs typeface="Trebuchet MS"/>
              </a:rPr>
              <a:t>i</a:t>
            </a:r>
            <a:r>
              <a:rPr lang="en-US" sz="3200" spc="90" dirty="0">
                <a:latin typeface="Trebuchet MS"/>
                <a:cs typeface="Trebuchet MS"/>
              </a:rPr>
              <a:t>o</a:t>
            </a:r>
            <a:r>
              <a:rPr lang="en-US" sz="3200" spc="145" dirty="0">
                <a:latin typeface="Trebuchet MS"/>
                <a:cs typeface="Trebuchet MS"/>
              </a:rPr>
              <a:t>n</a:t>
            </a:r>
            <a:r>
              <a:rPr lang="en-US" sz="3200" spc="85" dirty="0">
                <a:latin typeface="Trebuchet MS"/>
                <a:cs typeface="Trebuchet MS"/>
              </a:rPr>
              <a:t>s</a:t>
            </a:r>
            <a:r>
              <a:rPr lang="en-US" sz="3200" dirty="0">
                <a:latin typeface="Trebuchet MS"/>
                <a:cs typeface="Trebuchet MS"/>
              </a:rPr>
              <a:t/>
            </a:r>
            <a:br>
              <a:rPr lang="en-US" sz="3200" dirty="0">
                <a:latin typeface="Trebuchet MS"/>
                <a:cs typeface="Trebuchet MS"/>
              </a:rPr>
            </a:br>
            <a:endParaRPr lang="en-US" sz="3200" dirty="0"/>
          </a:p>
        </p:txBody>
      </p:sp>
      <p:sp>
        <p:nvSpPr>
          <p:cNvPr id="3" name="Content Placeholder 2"/>
          <p:cNvSpPr>
            <a:spLocks noGrp="1"/>
          </p:cNvSpPr>
          <p:nvPr>
            <p:ph idx="1"/>
          </p:nvPr>
        </p:nvSpPr>
        <p:spPr>
          <a:xfrm>
            <a:off x="838200" y="1389529"/>
            <a:ext cx="10515600" cy="4751295"/>
          </a:xfrm>
        </p:spPr>
        <p:txBody>
          <a:bodyPr>
            <a:normAutofit fontScale="92500"/>
          </a:bodyPr>
          <a:lstStyle/>
          <a:p>
            <a:pPr marL="299085" marR="152400" lvl="0" indent="-286385" defTabSz="914400">
              <a:spcBef>
                <a:spcPts val="0"/>
              </a:spcBef>
              <a:buClr>
                <a:srgbClr val="009996"/>
              </a:buClr>
              <a:buSzPct val="71428"/>
              <a:buFont typeface="Microsoft Sans Serif"/>
              <a:buChar char="•"/>
              <a:tabLst>
                <a:tab pos="299720" algn="l"/>
                <a:tab pos="1835150" algn="l"/>
              </a:tabLst>
            </a:pPr>
            <a:r>
              <a:rPr lang="en-US" sz="2800" spc="-5" dirty="0" smtClean="0">
                <a:solidFill>
                  <a:prstClr val="black"/>
                </a:solidFill>
                <a:latin typeface="Trebuchet MS"/>
                <a:cs typeface="Trebuchet MS"/>
              </a:rPr>
              <a:t>Selection by attributes is done using SQL (Structured Query Language)</a:t>
            </a:r>
          </a:p>
          <a:p>
            <a:pPr marL="299085" marR="152400" lvl="0" indent="-286385" defTabSz="914400">
              <a:spcBef>
                <a:spcPts val="0"/>
              </a:spcBef>
              <a:buClr>
                <a:srgbClr val="009996"/>
              </a:buClr>
              <a:buSzPct val="71428"/>
              <a:buFont typeface="Microsoft Sans Serif"/>
              <a:buChar char="•"/>
              <a:tabLst>
                <a:tab pos="299720" algn="l"/>
                <a:tab pos="1835150" algn="l"/>
              </a:tabLst>
            </a:pPr>
            <a:r>
              <a:rPr lang="en-US" spc="-5" dirty="0" smtClean="0">
                <a:solidFill>
                  <a:prstClr val="black"/>
                </a:solidFill>
                <a:latin typeface="Trebuchet MS"/>
              </a:rPr>
              <a:t>It selects the features that fulfill the conditions </a:t>
            </a:r>
          </a:p>
          <a:p>
            <a:pPr marL="299085" marR="152400" lvl="0" indent="-286385" defTabSz="914400">
              <a:spcBef>
                <a:spcPts val="0"/>
              </a:spcBef>
              <a:buClr>
                <a:srgbClr val="009996"/>
              </a:buClr>
              <a:buSzPct val="71428"/>
              <a:buFont typeface="Microsoft Sans Serif"/>
              <a:buChar char="•"/>
              <a:tabLst>
                <a:tab pos="299720" algn="l"/>
                <a:tab pos="1835150" algn="l"/>
              </a:tabLst>
            </a:pPr>
            <a:r>
              <a:rPr lang="en-US" spc="-5" dirty="0" err="1" smtClean="0">
                <a:solidFill>
                  <a:prstClr val="black"/>
                </a:solidFill>
                <a:latin typeface="Trebuchet MS"/>
              </a:rPr>
              <a:t>Eg</a:t>
            </a:r>
            <a:r>
              <a:rPr lang="en-US" spc="-5" dirty="0" smtClean="0">
                <a:solidFill>
                  <a:prstClr val="black"/>
                </a:solidFill>
                <a:latin typeface="Trebuchet MS"/>
              </a:rPr>
              <a:t>: Select all districts whose population is greater than 1 million.</a:t>
            </a:r>
          </a:p>
          <a:p>
            <a:pPr marL="299085" marR="152400" lvl="0" indent="-286385" defTabSz="914400">
              <a:spcBef>
                <a:spcPts val="0"/>
              </a:spcBef>
              <a:buClr>
                <a:srgbClr val="009996"/>
              </a:buClr>
              <a:buSzPct val="71428"/>
              <a:buFont typeface="Microsoft Sans Serif"/>
              <a:buChar char="•"/>
              <a:tabLst>
                <a:tab pos="299720" algn="l"/>
                <a:tab pos="1835150" algn="l"/>
              </a:tabLst>
            </a:pPr>
            <a:endParaRPr lang="en-US" spc="-5" dirty="0" smtClean="0">
              <a:solidFill>
                <a:prstClr val="black"/>
              </a:solidFill>
              <a:latin typeface="Trebuchet MS"/>
            </a:endParaRPr>
          </a:p>
          <a:p>
            <a:pPr marL="299085" marR="152400" lvl="0" indent="-286385" defTabSz="914400">
              <a:spcBef>
                <a:spcPts val="0"/>
              </a:spcBef>
              <a:buClr>
                <a:srgbClr val="009996"/>
              </a:buClr>
              <a:buSzPct val="71428"/>
              <a:buFont typeface="Microsoft Sans Serif"/>
              <a:buChar char="•"/>
              <a:tabLst>
                <a:tab pos="299720" algn="l"/>
                <a:tab pos="1835150" algn="l"/>
              </a:tabLst>
            </a:pPr>
            <a:r>
              <a:rPr lang="en-US" spc="-5" dirty="0" smtClean="0">
                <a:solidFill>
                  <a:prstClr val="black"/>
                </a:solidFill>
                <a:latin typeface="Trebuchet MS"/>
              </a:rPr>
              <a:t>For selection by attributes we can use the following operators: </a:t>
            </a:r>
            <a:endParaRPr lang="en-US" spc="-5" dirty="0">
              <a:solidFill>
                <a:prstClr val="black"/>
              </a:solidFill>
              <a:latin typeface="Trebuchet MS"/>
            </a:endParaRPr>
          </a:p>
          <a:p>
            <a:pPr marL="1100455" lvl="2" indent="-286385">
              <a:lnSpc>
                <a:spcPct val="100000"/>
              </a:lnSpc>
              <a:spcBef>
                <a:spcPts val="575"/>
              </a:spcBef>
              <a:buClr>
                <a:srgbClr val="009996"/>
              </a:buClr>
              <a:buFont typeface="Microsoft Sans Serif"/>
              <a:buChar char="•"/>
              <a:tabLst>
                <a:tab pos="643890" algn="l"/>
              </a:tabLst>
            </a:pPr>
            <a:r>
              <a:rPr lang="en-US" spc="-10" dirty="0">
                <a:latin typeface="Trebuchet MS"/>
                <a:cs typeface="Trebuchet MS"/>
              </a:rPr>
              <a:t>R</a:t>
            </a:r>
            <a:r>
              <a:rPr lang="en-US" spc="-5" dirty="0">
                <a:latin typeface="Trebuchet MS"/>
                <a:cs typeface="Trebuchet MS"/>
              </a:rPr>
              <a:t>e</a:t>
            </a:r>
            <a:r>
              <a:rPr lang="en-US" spc="10" dirty="0">
                <a:latin typeface="Trebuchet MS"/>
                <a:cs typeface="Trebuchet MS"/>
              </a:rPr>
              <a:t>l</a:t>
            </a:r>
            <a:r>
              <a:rPr lang="en-US" spc="-5" dirty="0">
                <a:latin typeface="Trebuchet MS"/>
                <a:cs typeface="Trebuchet MS"/>
              </a:rPr>
              <a:t>a</a:t>
            </a:r>
            <a:r>
              <a:rPr lang="en-US" spc="-10" dirty="0">
                <a:latin typeface="Trebuchet MS"/>
                <a:cs typeface="Trebuchet MS"/>
              </a:rPr>
              <a:t>t</a:t>
            </a:r>
            <a:r>
              <a:rPr lang="en-US" spc="-5" dirty="0">
                <a:latin typeface="Trebuchet MS"/>
                <a:cs typeface="Trebuchet MS"/>
              </a:rPr>
              <a:t>i</a:t>
            </a:r>
            <a:r>
              <a:rPr lang="en-US" spc="5" dirty="0">
                <a:latin typeface="Trebuchet MS"/>
                <a:cs typeface="Trebuchet MS"/>
              </a:rPr>
              <a:t>o</a:t>
            </a:r>
            <a:r>
              <a:rPr lang="en-US" spc="-10" dirty="0">
                <a:latin typeface="Trebuchet MS"/>
                <a:cs typeface="Trebuchet MS"/>
              </a:rPr>
              <a:t>n</a:t>
            </a:r>
            <a:r>
              <a:rPr lang="en-US" spc="-5" dirty="0">
                <a:latin typeface="Trebuchet MS"/>
                <a:cs typeface="Trebuchet MS"/>
              </a:rPr>
              <a:t>a</a:t>
            </a:r>
            <a:r>
              <a:rPr lang="en-US" dirty="0">
                <a:latin typeface="Trebuchet MS"/>
                <a:cs typeface="Trebuchet MS"/>
              </a:rPr>
              <a:t>l</a:t>
            </a:r>
            <a:r>
              <a:rPr lang="en-US" spc="140" dirty="0">
                <a:latin typeface="Times New Roman"/>
                <a:cs typeface="Times New Roman"/>
              </a:rPr>
              <a:t> </a:t>
            </a:r>
            <a:r>
              <a:rPr lang="en-US" spc="-10" dirty="0" smtClean="0">
                <a:latin typeface="Trebuchet MS"/>
                <a:cs typeface="Trebuchet MS"/>
              </a:rPr>
              <a:t>op</a:t>
            </a:r>
            <a:r>
              <a:rPr lang="en-US" spc="-5" dirty="0" smtClean="0">
                <a:latin typeface="Trebuchet MS"/>
                <a:cs typeface="Trebuchet MS"/>
              </a:rPr>
              <a:t>e</a:t>
            </a:r>
            <a:r>
              <a:rPr lang="en-US" dirty="0" smtClean="0">
                <a:latin typeface="Trebuchet MS"/>
                <a:cs typeface="Trebuchet MS"/>
              </a:rPr>
              <a:t>r</a:t>
            </a:r>
            <a:r>
              <a:rPr lang="en-US" spc="5" dirty="0" smtClean="0">
                <a:latin typeface="Trebuchet MS"/>
                <a:cs typeface="Trebuchet MS"/>
              </a:rPr>
              <a:t>a</a:t>
            </a:r>
            <a:r>
              <a:rPr lang="en-US" spc="-10" dirty="0" smtClean="0">
                <a:latin typeface="Trebuchet MS"/>
                <a:cs typeface="Trebuchet MS"/>
              </a:rPr>
              <a:t>to</a:t>
            </a:r>
            <a:r>
              <a:rPr lang="en-US" dirty="0" smtClean="0">
                <a:latin typeface="Trebuchet MS"/>
                <a:cs typeface="Trebuchet MS"/>
              </a:rPr>
              <a:t>rs</a:t>
            </a:r>
          </a:p>
          <a:p>
            <a:pPr marL="1557655" lvl="3" indent="-286385">
              <a:lnSpc>
                <a:spcPct val="100000"/>
              </a:lnSpc>
              <a:spcBef>
                <a:spcPts val="575"/>
              </a:spcBef>
              <a:buClr>
                <a:srgbClr val="009996"/>
              </a:buClr>
              <a:buFont typeface="Microsoft Sans Serif"/>
              <a:buChar char="•"/>
              <a:tabLst>
                <a:tab pos="643890" algn="l"/>
              </a:tabLst>
            </a:pPr>
            <a:r>
              <a:rPr lang="en-US" dirty="0" smtClean="0">
                <a:latin typeface="Trebuchet MS"/>
                <a:cs typeface="Trebuchet MS"/>
              </a:rPr>
              <a:t>&gt;, &lt;, =, &lt;&gt;, &gt;=, &lt;=</a:t>
            </a:r>
          </a:p>
          <a:p>
            <a:pPr marL="1100455" lvl="2" indent="-286385">
              <a:lnSpc>
                <a:spcPct val="100000"/>
              </a:lnSpc>
              <a:spcBef>
                <a:spcPts val="565"/>
              </a:spcBef>
              <a:buClr>
                <a:srgbClr val="009996"/>
              </a:buClr>
              <a:buFont typeface="Microsoft Sans Serif"/>
              <a:buChar char="•"/>
              <a:tabLst>
                <a:tab pos="643890" algn="l"/>
              </a:tabLst>
            </a:pPr>
            <a:r>
              <a:rPr lang="en-US" spc="-10" dirty="0" smtClean="0">
                <a:latin typeface="Trebuchet MS"/>
                <a:cs typeface="Trebuchet MS"/>
              </a:rPr>
              <a:t>Log</a:t>
            </a:r>
            <a:r>
              <a:rPr lang="en-US" spc="-5" dirty="0" smtClean="0">
                <a:latin typeface="Trebuchet MS"/>
                <a:cs typeface="Trebuchet MS"/>
              </a:rPr>
              <a:t>ica</a:t>
            </a:r>
            <a:r>
              <a:rPr lang="en-US" dirty="0" smtClean="0">
                <a:latin typeface="Trebuchet MS"/>
                <a:cs typeface="Trebuchet MS"/>
              </a:rPr>
              <a:t>l</a:t>
            </a:r>
            <a:r>
              <a:rPr lang="en-US" spc="130" dirty="0" smtClean="0">
                <a:latin typeface="Times New Roman"/>
                <a:cs typeface="Times New Roman"/>
              </a:rPr>
              <a:t> </a:t>
            </a:r>
            <a:r>
              <a:rPr lang="en-US" spc="-10" dirty="0" smtClean="0">
                <a:latin typeface="Trebuchet MS"/>
                <a:cs typeface="Trebuchet MS"/>
              </a:rPr>
              <a:t>o</a:t>
            </a:r>
            <a:r>
              <a:rPr lang="en-US" dirty="0" smtClean="0">
                <a:latin typeface="Trebuchet MS"/>
                <a:cs typeface="Trebuchet MS"/>
              </a:rPr>
              <a:t>p</a:t>
            </a:r>
            <a:r>
              <a:rPr lang="en-US" spc="5" dirty="0" smtClean="0">
                <a:latin typeface="Trebuchet MS"/>
                <a:cs typeface="Trebuchet MS"/>
              </a:rPr>
              <a:t>e</a:t>
            </a:r>
            <a:r>
              <a:rPr lang="en-US" dirty="0" smtClean="0">
                <a:latin typeface="Trebuchet MS"/>
                <a:cs typeface="Trebuchet MS"/>
              </a:rPr>
              <a:t>r</a:t>
            </a:r>
            <a:r>
              <a:rPr lang="en-US" spc="-5" dirty="0" smtClean="0">
                <a:latin typeface="Trebuchet MS"/>
                <a:cs typeface="Trebuchet MS"/>
              </a:rPr>
              <a:t>a</a:t>
            </a:r>
            <a:r>
              <a:rPr lang="en-US" spc="-10" dirty="0" smtClean="0">
                <a:latin typeface="Trebuchet MS"/>
                <a:cs typeface="Trebuchet MS"/>
              </a:rPr>
              <a:t>to</a:t>
            </a:r>
            <a:r>
              <a:rPr lang="en-US" dirty="0" smtClean="0">
                <a:latin typeface="Trebuchet MS"/>
                <a:cs typeface="Trebuchet MS"/>
              </a:rPr>
              <a:t>rs</a:t>
            </a:r>
          </a:p>
          <a:p>
            <a:pPr marL="1557655" lvl="3" indent="-286385">
              <a:lnSpc>
                <a:spcPct val="100000"/>
              </a:lnSpc>
              <a:spcBef>
                <a:spcPts val="565"/>
              </a:spcBef>
              <a:buClr>
                <a:srgbClr val="009996"/>
              </a:buClr>
              <a:buFont typeface="Microsoft Sans Serif"/>
              <a:buChar char="•"/>
              <a:tabLst>
                <a:tab pos="643890" algn="l"/>
              </a:tabLst>
            </a:pPr>
            <a:r>
              <a:rPr lang="en-US" dirty="0" smtClean="0">
                <a:latin typeface="Trebuchet MS"/>
                <a:cs typeface="Trebuchet MS"/>
              </a:rPr>
              <a:t>AND, OR, NOT, XOR</a:t>
            </a:r>
            <a:endParaRPr lang="en-US" dirty="0">
              <a:latin typeface="Trebuchet MS"/>
              <a:cs typeface="Trebuchet MS"/>
            </a:endParaRPr>
          </a:p>
          <a:p>
            <a:pPr marL="1100455" lvl="2" indent="-286385">
              <a:lnSpc>
                <a:spcPct val="100000"/>
              </a:lnSpc>
              <a:spcBef>
                <a:spcPts val="575"/>
              </a:spcBef>
              <a:buClr>
                <a:srgbClr val="009996"/>
              </a:buClr>
              <a:buFont typeface="Microsoft Sans Serif"/>
              <a:buChar char="•"/>
              <a:tabLst>
                <a:tab pos="643890" algn="l"/>
              </a:tabLst>
            </a:pPr>
            <a:r>
              <a:rPr lang="en-US" dirty="0">
                <a:latin typeface="Trebuchet MS"/>
                <a:cs typeface="Trebuchet MS"/>
              </a:rPr>
              <a:t>C</a:t>
            </a:r>
            <a:r>
              <a:rPr lang="en-US" spc="-10" dirty="0">
                <a:latin typeface="Trebuchet MS"/>
                <a:cs typeface="Trebuchet MS"/>
              </a:rPr>
              <a:t>o</a:t>
            </a:r>
            <a:r>
              <a:rPr lang="en-US" spc="-5" dirty="0">
                <a:latin typeface="Trebuchet MS"/>
                <a:cs typeface="Trebuchet MS"/>
              </a:rPr>
              <a:t>m</a:t>
            </a:r>
            <a:r>
              <a:rPr lang="en-US" spc="-10" dirty="0">
                <a:latin typeface="Trebuchet MS"/>
                <a:cs typeface="Trebuchet MS"/>
              </a:rPr>
              <a:t>b</a:t>
            </a:r>
            <a:r>
              <a:rPr lang="en-US" spc="-5" dirty="0">
                <a:latin typeface="Trebuchet MS"/>
                <a:cs typeface="Trebuchet MS"/>
              </a:rPr>
              <a:t>i</a:t>
            </a:r>
            <a:r>
              <a:rPr lang="en-US" spc="-10" dirty="0">
                <a:latin typeface="Trebuchet MS"/>
                <a:cs typeface="Trebuchet MS"/>
              </a:rPr>
              <a:t>n</a:t>
            </a:r>
            <a:r>
              <a:rPr lang="en-US" spc="-5" dirty="0">
                <a:latin typeface="Trebuchet MS"/>
                <a:cs typeface="Trebuchet MS"/>
              </a:rPr>
              <a:t>i</a:t>
            </a:r>
            <a:r>
              <a:rPr lang="en-US" spc="-10" dirty="0">
                <a:latin typeface="Trebuchet MS"/>
                <a:cs typeface="Trebuchet MS"/>
              </a:rPr>
              <a:t>n</a:t>
            </a:r>
            <a:r>
              <a:rPr lang="en-US" dirty="0">
                <a:latin typeface="Trebuchet MS"/>
                <a:cs typeface="Trebuchet MS"/>
              </a:rPr>
              <a:t>g</a:t>
            </a:r>
            <a:r>
              <a:rPr lang="en-US" spc="135" dirty="0">
                <a:latin typeface="Times New Roman"/>
                <a:cs typeface="Times New Roman"/>
              </a:rPr>
              <a:t> </a:t>
            </a:r>
            <a:r>
              <a:rPr lang="en-US" spc="-5" dirty="0">
                <a:latin typeface="Trebuchet MS"/>
                <a:cs typeface="Trebuchet MS"/>
              </a:rPr>
              <a:t>a</a:t>
            </a:r>
            <a:r>
              <a:rPr lang="en-US" spc="-10" dirty="0">
                <a:latin typeface="Trebuchet MS"/>
                <a:cs typeface="Trebuchet MS"/>
              </a:rPr>
              <a:t>tt</a:t>
            </a:r>
            <a:r>
              <a:rPr lang="en-US" dirty="0">
                <a:latin typeface="Trebuchet MS"/>
                <a:cs typeface="Trebuchet MS"/>
              </a:rPr>
              <a:t>r</a:t>
            </a:r>
            <a:r>
              <a:rPr lang="en-US" spc="-5" dirty="0">
                <a:latin typeface="Trebuchet MS"/>
                <a:cs typeface="Trebuchet MS"/>
              </a:rPr>
              <a:t>i</a:t>
            </a:r>
            <a:r>
              <a:rPr lang="en-US" dirty="0">
                <a:latin typeface="Trebuchet MS"/>
                <a:cs typeface="Trebuchet MS"/>
              </a:rPr>
              <a:t>b</a:t>
            </a:r>
            <a:r>
              <a:rPr lang="en-US" spc="-10" dirty="0">
                <a:latin typeface="Trebuchet MS"/>
                <a:cs typeface="Trebuchet MS"/>
              </a:rPr>
              <a:t>ut</a:t>
            </a:r>
            <a:r>
              <a:rPr lang="en-US" dirty="0">
                <a:latin typeface="Trebuchet MS"/>
                <a:cs typeface="Trebuchet MS"/>
              </a:rPr>
              <a:t>e</a:t>
            </a:r>
            <a:r>
              <a:rPr lang="en-US" spc="125" dirty="0">
                <a:latin typeface="Times New Roman"/>
                <a:cs typeface="Times New Roman"/>
              </a:rPr>
              <a:t> </a:t>
            </a:r>
            <a:r>
              <a:rPr lang="en-US" spc="5" dirty="0" smtClean="0">
                <a:latin typeface="Trebuchet MS"/>
                <a:cs typeface="Trebuchet MS"/>
              </a:rPr>
              <a:t>c</a:t>
            </a:r>
            <a:r>
              <a:rPr lang="en-US" spc="-10" dirty="0" smtClean="0">
                <a:latin typeface="Trebuchet MS"/>
                <a:cs typeface="Trebuchet MS"/>
              </a:rPr>
              <a:t>ond</a:t>
            </a:r>
            <a:r>
              <a:rPr lang="en-US" spc="10" dirty="0" smtClean="0">
                <a:latin typeface="Trebuchet MS"/>
                <a:cs typeface="Trebuchet MS"/>
              </a:rPr>
              <a:t>i</a:t>
            </a:r>
            <a:r>
              <a:rPr lang="en-US" spc="-10" dirty="0" smtClean="0">
                <a:latin typeface="Trebuchet MS"/>
                <a:cs typeface="Trebuchet MS"/>
              </a:rPr>
              <a:t>t</a:t>
            </a:r>
            <a:r>
              <a:rPr lang="en-US" spc="-5" dirty="0" smtClean="0">
                <a:latin typeface="Trebuchet MS"/>
                <a:cs typeface="Trebuchet MS"/>
              </a:rPr>
              <a:t>i</a:t>
            </a:r>
            <a:r>
              <a:rPr lang="en-US" spc="5" dirty="0" smtClean="0">
                <a:latin typeface="Trebuchet MS"/>
                <a:cs typeface="Trebuchet MS"/>
              </a:rPr>
              <a:t>o</a:t>
            </a:r>
            <a:r>
              <a:rPr lang="en-US" spc="-10" dirty="0" smtClean="0">
                <a:latin typeface="Trebuchet MS"/>
                <a:cs typeface="Trebuchet MS"/>
              </a:rPr>
              <a:t>n</a:t>
            </a:r>
            <a:r>
              <a:rPr lang="en-US" dirty="0" smtClean="0">
                <a:latin typeface="Trebuchet MS"/>
                <a:cs typeface="Trebuchet MS"/>
              </a:rPr>
              <a:t>s</a:t>
            </a:r>
          </a:p>
          <a:p>
            <a:pPr marL="1557655" lvl="3" indent="-286385">
              <a:lnSpc>
                <a:spcPct val="100000"/>
              </a:lnSpc>
              <a:spcBef>
                <a:spcPts val="575"/>
              </a:spcBef>
              <a:buClr>
                <a:srgbClr val="009996"/>
              </a:buClr>
              <a:buFont typeface="Microsoft Sans Serif"/>
              <a:buChar char="•"/>
              <a:tabLst>
                <a:tab pos="643890" algn="l"/>
              </a:tabLst>
            </a:pPr>
            <a:r>
              <a:rPr lang="en-US" dirty="0" smtClean="0">
                <a:latin typeface="Trebuchet MS"/>
                <a:cs typeface="Trebuchet MS"/>
              </a:rPr>
              <a:t>Both relational and logical operators are used (</a:t>
            </a:r>
            <a:r>
              <a:rPr lang="en-US" dirty="0" err="1" smtClean="0">
                <a:latin typeface="Trebuchet MS"/>
                <a:cs typeface="Trebuchet MS"/>
              </a:rPr>
              <a:t>eg</a:t>
            </a:r>
            <a:r>
              <a:rPr lang="en-US" dirty="0" smtClean="0">
                <a:latin typeface="Trebuchet MS"/>
                <a:cs typeface="Trebuchet MS"/>
              </a:rPr>
              <a:t>: (A&gt;100 and B&lt;50)</a:t>
            </a:r>
            <a:endParaRPr lang="en-US" dirty="0">
              <a:latin typeface="Trebuchet MS"/>
              <a:cs typeface="Trebuchet MS"/>
            </a:endParaRPr>
          </a:p>
          <a:p>
            <a:pPr marL="299085" marR="152400" lvl="0" indent="-286385" defTabSz="914400">
              <a:spcBef>
                <a:spcPts val="0"/>
              </a:spcBef>
              <a:buClr>
                <a:srgbClr val="009996"/>
              </a:buClr>
              <a:buSzPct val="71428"/>
              <a:buFont typeface="Microsoft Sans Serif"/>
              <a:buChar char="•"/>
              <a:tabLst>
                <a:tab pos="299720" algn="l"/>
                <a:tab pos="1835150" algn="l"/>
              </a:tabLst>
            </a:pPr>
            <a:endParaRPr lang="en-US" dirty="0"/>
          </a:p>
        </p:txBody>
      </p:sp>
      <p:sp>
        <p:nvSpPr>
          <p:cNvPr id="4" name="Slide Number Placeholder 3"/>
          <p:cNvSpPr>
            <a:spLocks noGrp="1"/>
          </p:cNvSpPr>
          <p:nvPr>
            <p:ph type="sldNum" sz="quarter" idx="12"/>
          </p:nvPr>
        </p:nvSpPr>
        <p:spPr/>
        <p:txBody>
          <a:bodyPr/>
          <a:lstStyle/>
          <a:p>
            <a:fld id="{B51C95E6-6670-4461-89E2-312B57B647B4}" type="slidenum">
              <a:rPr lang="en-US" smtClean="0"/>
              <a:t>19</a:t>
            </a:fld>
            <a:endParaRPr lang="en-US"/>
          </a:p>
        </p:txBody>
      </p:sp>
    </p:spTree>
    <p:extLst>
      <p:ext uri="{BB962C8B-B14F-4D97-AF65-F5344CB8AC3E}">
        <p14:creationId xmlns:p14="http://schemas.microsoft.com/office/powerpoint/2010/main" val="3664082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en-US" altLang="en-US" b="1" dirty="0">
                <a:solidFill>
                  <a:schemeClr val="accent1">
                    <a:lumMod val="75000"/>
                  </a:schemeClr>
                </a:solidFill>
                <a:latin typeface="Cambria" panose="02040503050406030204" pitchFamily="18" charset="0"/>
                <a:ea typeface="Cambria" panose="02040503050406030204" pitchFamily="18" charset="0"/>
              </a:rPr>
              <a:t>What is Spatial analysis ?</a:t>
            </a:r>
          </a:p>
        </p:txBody>
      </p:sp>
      <p:sp>
        <p:nvSpPr>
          <p:cNvPr id="5123" name="Rectangle 3"/>
          <p:cNvSpPr>
            <a:spLocks noGrp="1" noChangeArrowheads="1"/>
          </p:cNvSpPr>
          <p:nvPr>
            <p:ph idx="1"/>
          </p:nvPr>
        </p:nvSpPr>
        <p:spPr/>
        <p:txBody>
          <a:bodyPr/>
          <a:lstStyle/>
          <a:p>
            <a:pPr>
              <a:buClr>
                <a:schemeClr val="folHlink"/>
              </a:buClr>
            </a:pPr>
            <a:r>
              <a:rPr lang="en-US" altLang="en-US" dirty="0"/>
              <a:t>Heart of GIS which allows to </a:t>
            </a:r>
            <a:r>
              <a:rPr lang="en-US" altLang="en-US" b="1" dirty="0"/>
              <a:t>study real-world </a:t>
            </a:r>
            <a:r>
              <a:rPr lang="en-US" altLang="en-US" dirty="0"/>
              <a:t>processes.</a:t>
            </a:r>
          </a:p>
          <a:p>
            <a:pPr>
              <a:buClr>
                <a:schemeClr val="folHlink"/>
              </a:buClr>
            </a:pPr>
            <a:r>
              <a:rPr lang="en-US" altLang="en-US" dirty="0"/>
              <a:t>It is the spatial analysis capabilities that distinguish GIS from other data processing systems.</a:t>
            </a:r>
          </a:p>
          <a:p>
            <a:pPr>
              <a:buClr>
                <a:schemeClr val="folHlink"/>
              </a:buClr>
            </a:pPr>
            <a:r>
              <a:rPr lang="en-US" altLang="en-US" dirty="0" smtClean="0"/>
              <a:t>Part </a:t>
            </a:r>
            <a:r>
              <a:rPr lang="en-US" altLang="en-US" dirty="0"/>
              <a:t>of a </a:t>
            </a:r>
            <a:r>
              <a:rPr lang="en-US" altLang="en-US" b="1" dirty="0"/>
              <a:t>decision-making process</a:t>
            </a:r>
            <a:r>
              <a:rPr lang="en-US" altLang="en-US" dirty="0"/>
              <a:t>.</a:t>
            </a:r>
          </a:p>
          <a:p>
            <a:pPr>
              <a:buClr>
                <a:schemeClr val="folHlink"/>
              </a:buClr>
            </a:pPr>
            <a:r>
              <a:rPr lang="en-US" altLang="en-US" dirty="0" smtClean="0"/>
              <a:t>Important </a:t>
            </a:r>
            <a:r>
              <a:rPr lang="en-US" altLang="en-US" dirty="0"/>
              <a:t>use of analysis is </a:t>
            </a:r>
            <a:r>
              <a:rPr lang="en-US" altLang="en-US" b="1" dirty="0"/>
              <a:t>predicting</a:t>
            </a:r>
            <a:r>
              <a:rPr lang="en-US" altLang="en-US" dirty="0"/>
              <a:t> what will happen after certain time which provides the opportunity to select the best possible alternatives.</a:t>
            </a:r>
          </a:p>
        </p:txBody>
      </p:sp>
      <p:sp>
        <p:nvSpPr>
          <p:cNvPr id="2" name="Slide Number Placeholder 1"/>
          <p:cNvSpPr>
            <a:spLocks noGrp="1"/>
          </p:cNvSpPr>
          <p:nvPr>
            <p:ph type="sldNum" sz="quarter" idx="12"/>
          </p:nvPr>
        </p:nvSpPr>
        <p:spPr/>
        <p:txBody>
          <a:bodyPr/>
          <a:lstStyle/>
          <a:p>
            <a:fld id="{B51C95E6-6670-4461-89E2-312B57B647B4}" type="slidenum">
              <a:rPr lang="en-US" smtClean="0"/>
              <a:t>2</a:t>
            </a:fld>
            <a:endParaRPr lang="en-US"/>
          </a:p>
        </p:txBody>
      </p:sp>
    </p:spTree>
    <p:extLst>
      <p:ext uri="{BB962C8B-B14F-4D97-AF65-F5344CB8AC3E}">
        <p14:creationId xmlns:p14="http://schemas.microsoft.com/office/powerpoint/2010/main" val="39001924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pc="80" dirty="0" smtClean="0"/>
              <a:t>iii) S</a:t>
            </a:r>
            <a:r>
              <a:rPr lang="en-US" sz="3200" b="1" spc="70" dirty="0" smtClean="0"/>
              <a:t>p</a:t>
            </a:r>
            <a:r>
              <a:rPr lang="en-US" sz="3200" b="1" spc="5" dirty="0" smtClean="0"/>
              <a:t>a</a:t>
            </a:r>
            <a:r>
              <a:rPr lang="en-US" sz="3200" b="1" spc="-5" dirty="0" smtClean="0"/>
              <a:t>t</a:t>
            </a:r>
            <a:r>
              <a:rPr lang="en-US" sz="3200" b="1" spc="35" dirty="0" smtClean="0"/>
              <a:t>i</a:t>
            </a:r>
            <a:r>
              <a:rPr lang="en-US" sz="3200" b="1" spc="5" dirty="0" smtClean="0"/>
              <a:t>a</a:t>
            </a:r>
            <a:r>
              <a:rPr lang="en-US" sz="3200" b="1" dirty="0" smtClean="0"/>
              <a:t>l</a:t>
            </a:r>
            <a:r>
              <a:rPr lang="en-US" sz="3200" b="1" spc="160" dirty="0" smtClean="0">
                <a:latin typeface="Times New Roman"/>
                <a:cs typeface="Times New Roman"/>
              </a:rPr>
              <a:t> </a:t>
            </a:r>
            <a:r>
              <a:rPr lang="en-US" sz="3200" b="1" spc="80" dirty="0"/>
              <a:t>S</a:t>
            </a:r>
            <a:r>
              <a:rPr lang="en-US" sz="3200" b="1" spc="75" dirty="0"/>
              <a:t>e</a:t>
            </a:r>
            <a:r>
              <a:rPr lang="en-US" sz="3200" b="1" dirty="0"/>
              <a:t>l</a:t>
            </a:r>
            <a:r>
              <a:rPr lang="en-US" sz="3200" b="1" spc="75" dirty="0"/>
              <a:t>e</a:t>
            </a:r>
            <a:r>
              <a:rPr lang="en-US" sz="3200" b="1" spc="45" dirty="0"/>
              <a:t>c</a:t>
            </a:r>
            <a:r>
              <a:rPr lang="en-US" sz="3200" b="1" spc="-5" dirty="0"/>
              <a:t>t</a:t>
            </a:r>
            <a:r>
              <a:rPr lang="en-US" sz="3200" b="1" spc="45" dirty="0"/>
              <a:t>i</a:t>
            </a:r>
            <a:r>
              <a:rPr lang="en-US" sz="3200" b="1" spc="80" dirty="0"/>
              <a:t>o</a:t>
            </a:r>
            <a:r>
              <a:rPr lang="en-US" sz="3200" b="1" spc="135" dirty="0"/>
              <a:t>n</a:t>
            </a:r>
            <a:r>
              <a:rPr lang="en-US" sz="3200" b="1" spc="160" dirty="0">
                <a:latin typeface="Times New Roman"/>
                <a:cs typeface="Times New Roman"/>
              </a:rPr>
              <a:t> </a:t>
            </a:r>
            <a:r>
              <a:rPr lang="en-US" sz="3200" b="1" spc="120" dirty="0"/>
              <a:t>u</a:t>
            </a:r>
            <a:r>
              <a:rPr lang="en-US" sz="3200" b="1" spc="70" dirty="0"/>
              <a:t>s</a:t>
            </a:r>
            <a:r>
              <a:rPr lang="en-US" sz="3200" b="1" spc="35" dirty="0"/>
              <a:t>i</a:t>
            </a:r>
            <a:r>
              <a:rPr lang="en-US" sz="3200" b="1" spc="135" dirty="0"/>
              <a:t>n</a:t>
            </a:r>
            <a:r>
              <a:rPr lang="en-US" sz="3200" b="1" dirty="0"/>
              <a:t>g</a:t>
            </a:r>
            <a:r>
              <a:rPr lang="en-US" sz="3200" b="1" spc="140" dirty="0">
                <a:latin typeface="Times New Roman"/>
                <a:cs typeface="Times New Roman"/>
              </a:rPr>
              <a:t> </a:t>
            </a:r>
            <a:r>
              <a:rPr lang="en-US" sz="3200" b="1" spc="-5" dirty="0"/>
              <a:t>t</a:t>
            </a:r>
            <a:r>
              <a:rPr lang="en-US" sz="3200" b="1" spc="80" dirty="0"/>
              <a:t>o</a:t>
            </a:r>
            <a:r>
              <a:rPr lang="en-US" sz="3200" b="1" spc="70" dirty="0"/>
              <a:t>p</a:t>
            </a:r>
            <a:r>
              <a:rPr lang="en-US" sz="3200" b="1" spc="80" dirty="0"/>
              <a:t>o</a:t>
            </a:r>
            <a:r>
              <a:rPr lang="en-US" sz="3200" b="1" dirty="0"/>
              <a:t>l</a:t>
            </a:r>
            <a:r>
              <a:rPr lang="en-US" sz="3200" b="1" spc="80" dirty="0"/>
              <a:t>o</a:t>
            </a:r>
            <a:r>
              <a:rPr lang="en-US" sz="3200" b="1" spc="-5" dirty="0"/>
              <a:t>g</a:t>
            </a:r>
            <a:r>
              <a:rPr lang="en-US" sz="3200" b="1" spc="35" dirty="0"/>
              <a:t>i</a:t>
            </a:r>
            <a:r>
              <a:rPr lang="en-US" sz="3200" b="1" spc="45" dirty="0"/>
              <a:t>c</a:t>
            </a:r>
            <a:r>
              <a:rPr lang="en-US" sz="3200" b="1" spc="5" dirty="0"/>
              <a:t>a</a:t>
            </a:r>
            <a:r>
              <a:rPr lang="en-US" sz="3200" b="1" dirty="0"/>
              <a:t>l</a:t>
            </a:r>
            <a:r>
              <a:rPr lang="en-US" sz="3200" b="1" dirty="0">
                <a:latin typeface="Times New Roman"/>
                <a:cs typeface="Times New Roman"/>
              </a:rPr>
              <a:t> </a:t>
            </a:r>
            <a:r>
              <a:rPr lang="en-US" sz="3200" b="1" spc="114" dirty="0"/>
              <a:t>r</a:t>
            </a:r>
            <a:r>
              <a:rPr lang="en-US" sz="3200" b="1" spc="75" dirty="0"/>
              <a:t>e</a:t>
            </a:r>
            <a:r>
              <a:rPr lang="en-US" sz="3200" b="1" dirty="0"/>
              <a:t>l</a:t>
            </a:r>
            <a:r>
              <a:rPr lang="en-US" sz="3200" b="1" spc="5" dirty="0"/>
              <a:t>a</a:t>
            </a:r>
            <a:r>
              <a:rPr lang="en-US" sz="3200" b="1" spc="-5" dirty="0"/>
              <a:t>t</a:t>
            </a:r>
            <a:r>
              <a:rPr lang="en-US" sz="3200" b="1" spc="45" dirty="0"/>
              <a:t>i</a:t>
            </a:r>
            <a:r>
              <a:rPr lang="en-US" sz="3200" b="1" spc="65" dirty="0"/>
              <a:t>o</a:t>
            </a:r>
            <a:r>
              <a:rPr lang="en-US" sz="3200" b="1" spc="120" dirty="0"/>
              <a:t>n</a:t>
            </a:r>
            <a:r>
              <a:rPr lang="en-US" sz="3200" b="1" spc="70" dirty="0"/>
              <a:t>s</a:t>
            </a:r>
            <a:r>
              <a:rPr lang="en-US" sz="3200" b="1" spc="125" dirty="0"/>
              <a:t>h</a:t>
            </a:r>
            <a:r>
              <a:rPr lang="en-US" sz="3200" b="1" spc="35" dirty="0"/>
              <a:t>i</a:t>
            </a:r>
            <a:r>
              <a:rPr lang="en-US" sz="3200" b="1" spc="70" dirty="0"/>
              <a:t>p</a:t>
            </a:r>
            <a:r>
              <a:rPr lang="en-US" sz="3200" b="1" spc="75" dirty="0"/>
              <a:t>s</a:t>
            </a:r>
            <a:endParaRPr lang="en-US" sz="3200" b="1" dirty="0"/>
          </a:p>
        </p:txBody>
      </p:sp>
      <p:sp>
        <p:nvSpPr>
          <p:cNvPr id="3" name="Slide Number Placeholder 2"/>
          <p:cNvSpPr>
            <a:spLocks noGrp="1"/>
          </p:cNvSpPr>
          <p:nvPr>
            <p:ph type="sldNum" sz="quarter" idx="12"/>
          </p:nvPr>
        </p:nvSpPr>
        <p:spPr>
          <a:xfrm>
            <a:off x="8216154" y="6199326"/>
            <a:ext cx="2743200" cy="365125"/>
          </a:xfrm>
        </p:spPr>
        <p:txBody>
          <a:bodyPr/>
          <a:lstStyle/>
          <a:p>
            <a:fld id="{B51C95E6-6670-4461-89E2-312B57B647B4}" type="slidenum">
              <a:rPr lang="en-US" smtClean="0"/>
              <a:t>20</a:t>
            </a:fld>
            <a:endParaRPr lang="en-US" dirty="0"/>
          </a:p>
        </p:txBody>
      </p:sp>
      <p:grpSp>
        <p:nvGrpSpPr>
          <p:cNvPr id="4" name="Group 3"/>
          <p:cNvGrpSpPr/>
          <p:nvPr/>
        </p:nvGrpSpPr>
        <p:grpSpPr>
          <a:xfrm>
            <a:off x="1532517" y="1770529"/>
            <a:ext cx="7769349" cy="4407534"/>
            <a:chOff x="1053083" y="2293620"/>
            <a:chExt cx="7769349" cy="4407534"/>
          </a:xfrm>
        </p:grpSpPr>
        <p:sp>
          <p:nvSpPr>
            <p:cNvPr id="5" name="object 29"/>
            <p:cNvSpPr/>
            <p:nvPr/>
          </p:nvSpPr>
          <p:spPr>
            <a:xfrm>
              <a:off x="1053083" y="2293620"/>
              <a:ext cx="545591" cy="637032"/>
            </a:xfrm>
            <a:prstGeom prst="rect">
              <a:avLst/>
            </a:prstGeom>
            <a:blipFill>
              <a:blip r:embed="rId2" cstate="print"/>
              <a:stretch>
                <a:fillRect/>
              </a:stretch>
            </a:blipFill>
          </p:spPr>
          <p:txBody>
            <a:bodyPr wrap="square" lIns="0" tIns="0" rIns="0" bIns="0" rtlCol="0">
              <a:spAutoFit/>
            </a:bodyPr>
            <a:lstStyle/>
            <a:p>
              <a:endParaRPr/>
            </a:p>
          </p:txBody>
        </p:sp>
        <p:sp>
          <p:nvSpPr>
            <p:cNvPr id="6" name="object 30"/>
            <p:cNvSpPr/>
            <p:nvPr/>
          </p:nvSpPr>
          <p:spPr>
            <a:xfrm>
              <a:off x="1597152" y="2294382"/>
              <a:ext cx="1905" cy="0"/>
            </a:xfrm>
            <a:custGeom>
              <a:avLst/>
              <a:gdLst/>
              <a:ahLst/>
              <a:cxnLst/>
              <a:rect l="l" t="t" r="r" b="b"/>
              <a:pathLst>
                <a:path w="1905">
                  <a:moveTo>
                    <a:pt x="0" y="0"/>
                  </a:moveTo>
                  <a:lnTo>
                    <a:pt x="1523" y="0"/>
                  </a:lnTo>
                </a:path>
              </a:pathLst>
            </a:custGeom>
            <a:ln w="3175">
              <a:solidFill>
                <a:srgbClr val="000000"/>
              </a:solidFill>
            </a:ln>
          </p:spPr>
          <p:txBody>
            <a:bodyPr wrap="square" lIns="0" tIns="0" rIns="0" bIns="0" rtlCol="0">
              <a:spAutoFit/>
            </a:bodyPr>
            <a:lstStyle/>
            <a:p>
              <a:endParaRPr/>
            </a:p>
          </p:txBody>
        </p:sp>
        <p:sp>
          <p:nvSpPr>
            <p:cNvPr id="7" name="object 31"/>
            <p:cNvSpPr/>
            <p:nvPr/>
          </p:nvSpPr>
          <p:spPr>
            <a:xfrm>
              <a:off x="1597152" y="2293620"/>
              <a:ext cx="547115" cy="637032"/>
            </a:xfrm>
            <a:prstGeom prst="rect">
              <a:avLst/>
            </a:prstGeom>
            <a:blipFill>
              <a:blip r:embed="rId3" cstate="print"/>
              <a:stretch>
                <a:fillRect/>
              </a:stretch>
            </a:blipFill>
          </p:spPr>
          <p:txBody>
            <a:bodyPr wrap="square" lIns="0" tIns="0" rIns="0" bIns="0" rtlCol="0">
              <a:spAutoFit/>
            </a:bodyPr>
            <a:lstStyle/>
            <a:p>
              <a:endParaRPr/>
            </a:p>
          </p:txBody>
        </p:sp>
        <p:sp>
          <p:nvSpPr>
            <p:cNvPr id="8" name="object 32"/>
            <p:cNvSpPr/>
            <p:nvPr/>
          </p:nvSpPr>
          <p:spPr>
            <a:xfrm>
              <a:off x="1053083" y="2295144"/>
              <a:ext cx="1091565" cy="635635"/>
            </a:xfrm>
            <a:custGeom>
              <a:avLst/>
              <a:gdLst/>
              <a:ahLst/>
              <a:cxnLst/>
              <a:rect l="l" t="t" r="r" b="b"/>
              <a:pathLst>
                <a:path w="1091564" h="635635">
                  <a:moveTo>
                    <a:pt x="545591" y="0"/>
                  </a:moveTo>
                  <a:lnTo>
                    <a:pt x="500786" y="1049"/>
                  </a:lnTo>
                  <a:lnTo>
                    <a:pt x="456989" y="4145"/>
                  </a:lnTo>
                  <a:lnTo>
                    <a:pt x="414340" y="9206"/>
                  </a:lnTo>
                  <a:lnTo>
                    <a:pt x="372977" y="16154"/>
                  </a:lnTo>
                  <a:lnTo>
                    <a:pt x="333041" y="24907"/>
                  </a:lnTo>
                  <a:lnTo>
                    <a:pt x="294671" y="35387"/>
                  </a:lnTo>
                  <a:lnTo>
                    <a:pt x="258006" y="47512"/>
                  </a:lnTo>
                  <a:lnTo>
                    <a:pt x="190351" y="76380"/>
                  </a:lnTo>
                  <a:lnTo>
                    <a:pt x="131190" y="110872"/>
                  </a:lnTo>
                  <a:lnTo>
                    <a:pt x="81639" y="150348"/>
                  </a:lnTo>
                  <a:lnTo>
                    <a:pt x="42814" y="194167"/>
                  </a:lnTo>
                  <a:lnTo>
                    <a:pt x="15831" y="241689"/>
                  </a:lnTo>
                  <a:lnTo>
                    <a:pt x="1805" y="292274"/>
                  </a:lnTo>
                  <a:lnTo>
                    <a:pt x="0" y="318515"/>
                  </a:lnTo>
                  <a:lnTo>
                    <a:pt x="1805" y="344540"/>
                  </a:lnTo>
                  <a:lnTo>
                    <a:pt x="15831" y="394754"/>
                  </a:lnTo>
                  <a:lnTo>
                    <a:pt x="42814" y="441983"/>
                  </a:lnTo>
                  <a:lnTo>
                    <a:pt x="81639" y="485578"/>
                  </a:lnTo>
                  <a:lnTo>
                    <a:pt x="131190" y="524888"/>
                  </a:lnTo>
                  <a:lnTo>
                    <a:pt x="190351" y="559265"/>
                  </a:lnTo>
                  <a:lnTo>
                    <a:pt x="258006" y="588060"/>
                  </a:lnTo>
                  <a:lnTo>
                    <a:pt x="294671" y="600161"/>
                  </a:lnTo>
                  <a:lnTo>
                    <a:pt x="333041" y="610623"/>
                  </a:lnTo>
                  <a:lnTo>
                    <a:pt x="372977" y="619365"/>
                  </a:lnTo>
                  <a:lnTo>
                    <a:pt x="414340" y="626306"/>
                  </a:lnTo>
                  <a:lnTo>
                    <a:pt x="456989" y="631364"/>
                  </a:lnTo>
                  <a:lnTo>
                    <a:pt x="500786" y="634458"/>
                  </a:lnTo>
                  <a:lnTo>
                    <a:pt x="545591" y="635507"/>
                  </a:lnTo>
                  <a:lnTo>
                    <a:pt x="590397" y="634458"/>
                  </a:lnTo>
                  <a:lnTo>
                    <a:pt x="634194" y="631364"/>
                  </a:lnTo>
                  <a:lnTo>
                    <a:pt x="676843" y="626306"/>
                  </a:lnTo>
                  <a:lnTo>
                    <a:pt x="718206" y="619365"/>
                  </a:lnTo>
                  <a:lnTo>
                    <a:pt x="758142" y="610623"/>
                  </a:lnTo>
                  <a:lnTo>
                    <a:pt x="796512" y="600161"/>
                  </a:lnTo>
                  <a:lnTo>
                    <a:pt x="833177" y="588060"/>
                  </a:lnTo>
                  <a:lnTo>
                    <a:pt x="900832" y="559265"/>
                  </a:lnTo>
                  <a:lnTo>
                    <a:pt x="959993" y="524888"/>
                  </a:lnTo>
                  <a:lnTo>
                    <a:pt x="1009544" y="485578"/>
                  </a:lnTo>
                  <a:lnTo>
                    <a:pt x="1048369" y="441983"/>
                  </a:lnTo>
                  <a:lnTo>
                    <a:pt x="1075352" y="394754"/>
                  </a:lnTo>
                  <a:lnTo>
                    <a:pt x="1089378" y="344540"/>
                  </a:lnTo>
                  <a:lnTo>
                    <a:pt x="1091183" y="318515"/>
                  </a:lnTo>
                  <a:lnTo>
                    <a:pt x="1089378" y="292274"/>
                  </a:lnTo>
                  <a:lnTo>
                    <a:pt x="1075352" y="241689"/>
                  </a:lnTo>
                  <a:lnTo>
                    <a:pt x="1048369" y="194167"/>
                  </a:lnTo>
                  <a:lnTo>
                    <a:pt x="1009544" y="150348"/>
                  </a:lnTo>
                  <a:lnTo>
                    <a:pt x="959993" y="110872"/>
                  </a:lnTo>
                  <a:lnTo>
                    <a:pt x="900832" y="76380"/>
                  </a:lnTo>
                  <a:lnTo>
                    <a:pt x="833177" y="47512"/>
                  </a:lnTo>
                  <a:lnTo>
                    <a:pt x="796512" y="35387"/>
                  </a:lnTo>
                  <a:lnTo>
                    <a:pt x="758142" y="24907"/>
                  </a:lnTo>
                  <a:lnTo>
                    <a:pt x="718206" y="16154"/>
                  </a:lnTo>
                  <a:lnTo>
                    <a:pt x="676843" y="9206"/>
                  </a:lnTo>
                  <a:lnTo>
                    <a:pt x="634194" y="4145"/>
                  </a:lnTo>
                  <a:lnTo>
                    <a:pt x="590397" y="1049"/>
                  </a:lnTo>
                  <a:lnTo>
                    <a:pt x="545591" y="0"/>
                  </a:lnTo>
                  <a:close/>
                </a:path>
              </a:pathLst>
            </a:custGeom>
            <a:ln w="50799">
              <a:solidFill>
                <a:srgbClr val="FF0000"/>
              </a:solidFill>
            </a:ln>
          </p:spPr>
          <p:txBody>
            <a:bodyPr wrap="square" lIns="0" tIns="0" rIns="0" bIns="0" rtlCol="0">
              <a:spAutoFit/>
            </a:bodyPr>
            <a:lstStyle/>
            <a:p>
              <a:endParaRPr/>
            </a:p>
          </p:txBody>
        </p:sp>
        <p:sp>
          <p:nvSpPr>
            <p:cNvPr id="9" name="object 33"/>
            <p:cNvSpPr/>
            <p:nvPr/>
          </p:nvSpPr>
          <p:spPr>
            <a:xfrm>
              <a:off x="1738883" y="2950463"/>
              <a:ext cx="634365" cy="407034"/>
            </a:xfrm>
            <a:custGeom>
              <a:avLst/>
              <a:gdLst/>
              <a:ahLst/>
              <a:cxnLst/>
              <a:rect l="l" t="t" r="r" b="b"/>
              <a:pathLst>
                <a:path w="634364" h="407035">
                  <a:moveTo>
                    <a:pt x="633983" y="204215"/>
                  </a:moveTo>
                  <a:lnTo>
                    <a:pt x="624782" y="155143"/>
                  </a:lnTo>
                  <a:lnTo>
                    <a:pt x="598637" y="110371"/>
                  </a:lnTo>
                  <a:lnTo>
                    <a:pt x="557741" y="71318"/>
                  </a:lnTo>
                  <a:lnTo>
                    <a:pt x="523364" y="49161"/>
                  </a:lnTo>
                  <a:lnTo>
                    <a:pt x="484054" y="30598"/>
                  </a:lnTo>
                  <a:lnTo>
                    <a:pt x="440459" y="16049"/>
                  </a:lnTo>
                  <a:lnTo>
                    <a:pt x="393230" y="5935"/>
                  </a:lnTo>
                  <a:lnTo>
                    <a:pt x="343016" y="677"/>
                  </a:lnTo>
                  <a:lnTo>
                    <a:pt x="316991" y="0"/>
                  </a:lnTo>
                  <a:lnTo>
                    <a:pt x="290967" y="677"/>
                  </a:lnTo>
                  <a:lnTo>
                    <a:pt x="240753" y="5935"/>
                  </a:lnTo>
                  <a:lnTo>
                    <a:pt x="193524" y="16049"/>
                  </a:lnTo>
                  <a:lnTo>
                    <a:pt x="149929" y="30598"/>
                  </a:lnTo>
                  <a:lnTo>
                    <a:pt x="110619" y="49161"/>
                  </a:lnTo>
                  <a:lnTo>
                    <a:pt x="76242" y="71318"/>
                  </a:lnTo>
                  <a:lnTo>
                    <a:pt x="47447" y="96647"/>
                  </a:lnTo>
                  <a:lnTo>
                    <a:pt x="16142" y="139671"/>
                  </a:lnTo>
                  <a:lnTo>
                    <a:pt x="1049" y="187468"/>
                  </a:lnTo>
                  <a:lnTo>
                    <a:pt x="0" y="204215"/>
                  </a:lnTo>
                  <a:lnTo>
                    <a:pt x="1049" y="220746"/>
                  </a:lnTo>
                  <a:lnTo>
                    <a:pt x="16142" y="268016"/>
                  </a:lnTo>
                  <a:lnTo>
                    <a:pt x="47447" y="310678"/>
                  </a:lnTo>
                  <a:lnTo>
                    <a:pt x="76242" y="335843"/>
                  </a:lnTo>
                  <a:lnTo>
                    <a:pt x="110619" y="357885"/>
                  </a:lnTo>
                  <a:lnTo>
                    <a:pt x="149929" y="376374"/>
                  </a:lnTo>
                  <a:lnTo>
                    <a:pt x="193524" y="390882"/>
                  </a:lnTo>
                  <a:lnTo>
                    <a:pt x="240753" y="400977"/>
                  </a:lnTo>
                  <a:lnTo>
                    <a:pt x="290967" y="406231"/>
                  </a:lnTo>
                  <a:lnTo>
                    <a:pt x="316991" y="406907"/>
                  </a:lnTo>
                  <a:lnTo>
                    <a:pt x="343016" y="406231"/>
                  </a:lnTo>
                  <a:lnTo>
                    <a:pt x="393230" y="400977"/>
                  </a:lnTo>
                  <a:lnTo>
                    <a:pt x="440459" y="390882"/>
                  </a:lnTo>
                  <a:lnTo>
                    <a:pt x="484054" y="376374"/>
                  </a:lnTo>
                  <a:lnTo>
                    <a:pt x="523364" y="357885"/>
                  </a:lnTo>
                  <a:lnTo>
                    <a:pt x="557741" y="335843"/>
                  </a:lnTo>
                  <a:lnTo>
                    <a:pt x="586536" y="310678"/>
                  </a:lnTo>
                  <a:lnTo>
                    <a:pt x="617841" y="268016"/>
                  </a:lnTo>
                  <a:lnTo>
                    <a:pt x="632934" y="220746"/>
                  </a:lnTo>
                  <a:lnTo>
                    <a:pt x="633983" y="204215"/>
                  </a:lnTo>
                  <a:close/>
                </a:path>
              </a:pathLst>
            </a:custGeom>
            <a:solidFill>
              <a:srgbClr val="00CC99"/>
            </a:solidFill>
          </p:spPr>
          <p:txBody>
            <a:bodyPr wrap="square" lIns="0" tIns="0" rIns="0" bIns="0" rtlCol="0">
              <a:spAutoFit/>
            </a:bodyPr>
            <a:lstStyle/>
            <a:p>
              <a:endParaRPr/>
            </a:p>
          </p:txBody>
        </p:sp>
        <p:sp>
          <p:nvSpPr>
            <p:cNvPr id="10" name="object 34"/>
            <p:cNvSpPr/>
            <p:nvPr/>
          </p:nvSpPr>
          <p:spPr>
            <a:xfrm>
              <a:off x="1738883" y="2950463"/>
              <a:ext cx="634365" cy="407034"/>
            </a:xfrm>
            <a:custGeom>
              <a:avLst/>
              <a:gdLst/>
              <a:ahLst/>
              <a:cxnLst/>
              <a:rect l="l" t="t" r="r" b="b"/>
              <a:pathLst>
                <a:path w="634364" h="407035">
                  <a:moveTo>
                    <a:pt x="316991" y="0"/>
                  </a:moveTo>
                  <a:lnTo>
                    <a:pt x="265528" y="2673"/>
                  </a:lnTo>
                  <a:lnTo>
                    <a:pt x="216724" y="10411"/>
                  </a:lnTo>
                  <a:lnTo>
                    <a:pt x="171232" y="22795"/>
                  </a:lnTo>
                  <a:lnTo>
                    <a:pt x="129698" y="39404"/>
                  </a:lnTo>
                  <a:lnTo>
                    <a:pt x="92773" y="59816"/>
                  </a:lnTo>
                  <a:lnTo>
                    <a:pt x="61106" y="83612"/>
                  </a:lnTo>
                  <a:lnTo>
                    <a:pt x="24884" y="124729"/>
                  </a:lnTo>
                  <a:lnTo>
                    <a:pt x="4143" y="171093"/>
                  </a:lnTo>
                  <a:lnTo>
                    <a:pt x="0" y="204215"/>
                  </a:lnTo>
                  <a:lnTo>
                    <a:pt x="1049" y="220746"/>
                  </a:lnTo>
                  <a:lnTo>
                    <a:pt x="16142" y="268016"/>
                  </a:lnTo>
                  <a:lnTo>
                    <a:pt x="47447" y="310678"/>
                  </a:lnTo>
                  <a:lnTo>
                    <a:pt x="76242" y="335843"/>
                  </a:lnTo>
                  <a:lnTo>
                    <a:pt x="110619" y="357885"/>
                  </a:lnTo>
                  <a:lnTo>
                    <a:pt x="149929" y="376374"/>
                  </a:lnTo>
                  <a:lnTo>
                    <a:pt x="193524" y="390882"/>
                  </a:lnTo>
                  <a:lnTo>
                    <a:pt x="240753" y="400977"/>
                  </a:lnTo>
                  <a:lnTo>
                    <a:pt x="290967" y="406231"/>
                  </a:lnTo>
                  <a:lnTo>
                    <a:pt x="316991" y="406907"/>
                  </a:lnTo>
                  <a:lnTo>
                    <a:pt x="343016" y="406231"/>
                  </a:lnTo>
                  <a:lnTo>
                    <a:pt x="393230" y="400977"/>
                  </a:lnTo>
                  <a:lnTo>
                    <a:pt x="440459" y="390882"/>
                  </a:lnTo>
                  <a:lnTo>
                    <a:pt x="484054" y="376374"/>
                  </a:lnTo>
                  <a:lnTo>
                    <a:pt x="523364" y="357885"/>
                  </a:lnTo>
                  <a:lnTo>
                    <a:pt x="557741" y="335843"/>
                  </a:lnTo>
                  <a:lnTo>
                    <a:pt x="586536" y="310678"/>
                  </a:lnTo>
                  <a:lnTo>
                    <a:pt x="617841" y="268016"/>
                  </a:lnTo>
                  <a:lnTo>
                    <a:pt x="632934" y="220746"/>
                  </a:lnTo>
                  <a:lnTo>
                    <a:pt x="633983" y="204215"/>
                  </a:lnTo>
                  <a:lnTo>
                    <a:pt x="632934" y="187468"/>
                  </a:lnTo>
                  <a:lnTo>
                    <a:pt x="617841" y="139671"/>
                  </a:lnTo>
                  <a:lnTo>
                    <a:pt x="586536" y="96647"/>
                  </a:lnTo>
                  <a:lnTo>
                    <a:pt x="557741" y="71318"/>
                  </a:lnTo>
                  <a:lnTo>
                    <a:pt x="523364" y="49161"/>
                  </a:lnTo>
                  <a:lnTo>
                    <a:pt x="484054" y="30598"/>
                  </a:lnTo>
                  <a:lnTo>
                    <a:pt x="440459" y="16049"/>
                  </a:lnTo>
                  <a:lnTo>
                    <a:pt x="393230" y="5935"/>
                  </a:lnTo>
                  <a:lnTo>
                    <a:pt x="343016" y="677"/>
                  </a:lnTo>
                  <a:lnTo>
                    <a:pt x="316991" y="0"/>
                  </a:lnTo>
                  <a:close/>
                </a:path>
              </a:pathLst>
            </a:custGeom>
            <a:ln w="50799">
              <a:solidFill>
                <a:srgbClr val="000000"/>
              </a:solidFill>
            </a:ln>
          </p:spPr>
          <p:txBody>
            <a:bodyPr wrap="square" lIns="0" tIns="0" rIns="0" bIns="0" rtlCol="0">
              <a:spAutoFit/>
            </a:bodyPr>
            <a:lstStyle/>
            <a:p>
              <a:endParaRPr/>
            </a:p>
          </p:txBody>
        </p:sp>
        <p:sp>
          <p:nvSpPr>
            <p:cNvPr id="11" name="object 35"/>
            <p:cNvSpPr txBox="1"/>
            <p:nvPr/>
          </p:nvSpPr>
          <p:spPr>
            <a:xfrm>
              <a:off x="3224274" y="2633470"/>
              <a:ext cx="1107440" cy="392430"/>
            </a:xfrm>
            <a:prstGeom prst="rect">
              <a:avLst/>
            </a:prstGeom>
          </p:spPr>
          <p:txBody>
            <a:bodyPr vert="horz" wrap="square" lIns="0" tIns="0" rIns="0" bIns="0" rtlCol="0">
              <a:spAutoFit/>
            </a:bodyPr>
            <a:lstStyle/>
            <a:p>
              <a:pPr marL="12700">
                <a:lnSpc>
                  <a:spcPct val="100000"/>
                </a:lnSpc>
              </a:pPr>
              <a:r>
                <a:rPr sz="2400" b="1" spc="-10" dirty="0">
                  <a:latin typeface="Arial"/>
                  <a:cs typeface="Arial"/>
                </a:rPr>
                <a:t>d</a:t>
              </a:r>
              <a:r>
                <a:rPr sz="2400" b="1" dirty="0">
                  <a:latin typeface="Arial"/>
                  <a:cs typeface="Arial"/>
                </a:rPr>
                <a:t>i</a:t>
              </a:r>
              <a:r>
                <a:rPr sz="2400" b="1" spc="-5" dirty="0">
                  <a:latin typeface="Arial"/>
                  <a:cs typeface="Arial"/>
                </a:rPr>
                <a:t>s</a:t>
              </a:r>
              <a:r>
                <a:rPr sz="2400" b="1" dirty="0">
                  <a:latin typeface="Arial"/>
                  <a:cs typeface="Arial"/>
                </a:rPr>
                <a:t>j</a:t>
              </a:r>
              <a:r>
                <a:rPr sz="2400" b="1" spc="-20" dirty="0">
                  <a:latin typeface="Arial"/>
                  <a:cs typeface="Arial"/>
                </a:rPr>
                <a:t>o</a:t>
              </a:r>
              <a:r>
                <a:rPr sz="2400" b="1" dirty="0">
                  <a:latin typeface="Arial"/>
                  <a:cs typeface="Arial"/>
                </a:rPr>
                <a:t>i</a:t>
              </a:r>
              <a:r>
                <a:rPr sz="2400" b="1" spc="-20" dirty="0">
                  <a:latin typeface="Arial"/>
                  <a:cs typeface="Arial"/>
                </a:rPr>
                <a:t>n</a:t>
              </a:r>
              <a:r>
                <a:rPr sz="2400" b="1" dirty="0">
                  <a:latin typeface="Arial"/>
                  <a:cs typeface="Arial"/>
                </a:rPr>
                <a:t>t</a:t>
              </a:r>
              <a:endParaRPr sz="2400">
                <a:latin typeface="Arial"/>
                <a:cs typeface="Arial"/>
              </a:endParaRPr>
            </a:p>
          </p:txBody>
        </p:sp>
        <p:sp>
          <p:nvSpPr>
            <p:cNvPr id="12" name="object 36"/>
            <p:cNvSpPr/>
            <p:nvPr/>
          </p:nvSpPr>
          <p:spPr>
            <a:xfrm>
              <a:off x="1243583" y="3802379"/>
              <a:ext cx="545591" cy="635507"/>
            </a:xfrm>
            <a:prstGeom prst="rect">
              <a:avLst/>
            </a:prstGeom>
            <a:blipFill>
              <a:blip r:embed="rId4" cstate="print"/>
              <a:stretch>
                <a:fillRect/>
              </a:stretch>
            </a:blipFill>
          </p:spPr>
          <p:txBody>
            <a:bodyPr wrap="square" lIns="0" tIns="0" rIns="0" bIns="0" rtlCol="0">
              <a:spAutoFit/>
            </a:bodyPr>
            <a:lstStyle/>
            <a:p>
              <a:endParaRPr/>
            </a:p>
          </p:txBody>
        </p:sp>
        <p:sp>
          <p:nvSpPr>
            <p:cNvPr id="13" name="object 37"/>
            <p:cNvSpPr/>
            <p:nvPr/>
          </p:nvSpPr>
          <p:spPr>
            <a:xfrm>
              <a:off x="1787651" y="3803141"/>
              <a:ext cx="1905" cy="0"/>
            </a:xfrm>
            <a:custGeom>
              <a:avLst/>
              <a:gdLst/>
              <a:ahLst/>
              <a:cxnLst/>
              <a:rect l="l" t="t" r="r" b="b"/>
              <a:pathLst>
                <a:path w="1905">
                  <a:moveTo>
                    <a:pt x="0" y="0"/>
                  </a:moveTo>
                  <a:lnTo>
                    <a:pt x="1523" y="0"/>
                  </a:lnTo>
                </a:path>
              </a:pathLst>
            </a:custGeom>
            <a:ln w="3175">
              <a:solidFill>
                <a:srgbClr val="FEFEFE"/>
              </a:solidFill>
            </a:ln>
          </p:spPr>
          <p:txBody>
            <a:bodyPr wrap="square" lIns="0" tIns="0" rIns="0" bIns="0" rtlCol="0">
              <a:spAutoFit/>
            </a:bodyPr>
            <a:lstStyle/>
            <a:p>
              <a:endParaRPr/>
            </a:p>
          </p:txBody>
        </p:sp>
        <p:sp>
          <p:nvSpPr>
            <p:cNvPr id="14" name="object 38"/>
            <p:cNvSpPr/>
            <p:nvPr/>
          </p:nvSpPr>
          <p:spPr>
            <a:xfrm>
              <a:off x="1787651" y="3802379"/>
              <a:ext cx="547115" cy="635507"/>
            </a:xfrm>
            <a:prstGeom prst="rect">
              <a:avLst/>
            </a:prstGeom>
            <a:blipFill>
              <a:blip r:embed="rId5" cstate="print"/>
              <a:stretch>
                <a:fillRect/>
              </a:stretch>
            </a:blipFill>
          </p:spPr>
          <p:txBody>
            <a:bodyPr wrap="square" lIns="0" tIns="0" rIns="0" bIns="0" rtlCol="0">
              <a:spAutoFit/>
            </a:bodyPr>
            <a:lstStyle/>
            <a:p>
              <a:endParaRPr/>
            </a:p>
          </p:txBody>
        </p:sp>
        <p:sp>
          <p:nvSpPr>
            <p:cNvPr id="15" name="object 39"/>
            <p:cNvSpPr/>
            <p:nvPr/>
          </p:nvSpPr>
          <p:spPr>
            <a:xfrm>
              <a:off x="1243583" y="3803903"/>
              <a:ext cx="1091565" cy="634365"/>
            </a:xfrm>
            <a:custGeom>
              <a:avLst/>
              <a:gdLst/>
              <a:ahLst/>
              <a:cxnLst/>
              <a:rect l="l" t="t" r="r" b="b"/>
              <a:pathLst>
                <a:path w="1091564" h="634364">
                  <a:moveTo>
                    <a:pt x="545591" y="0"/>
                  </a:moveTo>
                  <a:lnTo>
                    <a:pt x="500786" y="1049"/>
                  </a:lnTo>
                  <a:lnTo>
                    <a:pt x="456989" y="4143"/>
                  </a:lnTo>
                  <a:lnTo>
                    <a:pt x="414340" y="9201"/>
                  </a:lnTo>
                  <a:lnTo>
                    <a:pt x="372977" y="16142"/>
                  </a:lnTo>
                  <a:lnTo>
                    <a:pt x="333041" y="24884"/>
                  </a:lnTo>
                  <a:lnTo>
                    <a:pt x="294671" y="35346"/>
                  </a:lnTo>
                  <a:lnTo>
                    <a:pt x="258006" y="47447"/>
                  </a:lnTo>
                  <a:lnTo>
                    <a:pt x="190351" y="76242"/>
                  </a:lnTo>
                  <a:lnTo>
                    <a:pt x="131190" y="110619"/>
                  </a:lnTo>
                  <a:lnTo>
                    <a:pt x="81639" y="149929"/>
                  </a:lnTo>
                  <a:lnTo>
                    <a:pt x="42814" y="193524"/>
                  </a:lnTo>
                  <a:lnTo>
                    <a:pt x="15831" y="240753"/>
                  </a:lnTo>
                  <a:lnTo>
                    <a:pt x="1805" y="290967"/>
                  </a:lnTo>
                  <a:lnTo>
                    <a:pt x="0" y="316991"/>
                  </a:lnTo>
                  <a:lnTo>
                    <a:pt x="1805" y="343016"/>
                  </a:lnTo>
                  <a:lnTo>
                    <a:pt x="15831" y="393230"/>
                  </a:lnTo>
                  <a:lnTo>
                    <a:pt x="42814" y="440459"/>
                  </a:lnTo>
                  <a:lnTo>
                    <a:pt x="81639" y="484054"/>
                  </a:lnTo>
                  <a:lnTo>
                    <a:pt x="131190" y="523364"/>
                  </a:lnTo>
                  <a:lnTo>
                    <a:pt x="190351" y="557741"/>
                  </a:lnTo>
                  <a:lnTo>
                    <a:pt x="258006" y="586536"/>
                  </a:lnTo>
                  <a:lnTo>
                    <a:pt x="294671" y="598637"/>
                  </a:lnTo>
                  <a:lnTo>
                    <a:pt x="333041" y="609099"/>
                  </a:lnTo>
                  <a:lnTo>
                    <a:pt x="372977" y="617841"/>
                  </a:lnTo>
                  <a:lnTo>
                    <a:pt x="414340" y="624782"/>
                  </a:lnTo>
                  <a:lnTo>
                    <a:pt x="456989" y="629840"/>
                  </a:lnTo>
                  <a:lnTo>
                    <a:pt x="500786" y="632934"/>
                  </a:lnTo>
                  <a:lnTo>
                    <a:pt x="545591" y="633983"/>
                  </a:lnTo>
                  <a:lnTo>
                    <a:pt x="590397" y="632934"/>
                  </a:lnTo>
                  <a:lnTo>
                    <a:pt x="634194" y="629840"/>
                  </a:lnTo>
                  <a:lnTo>
                    <a:pt x="676843" y="624782"/>
                  </a:lnTo>
                  <a:lnTo>
                    <a:pt x="718206" y="617841"/>
                  </a:lnTo>
                  <a:lnTo>
                    <a:pt x="758142" y="609099"/>
                  </a:lnTo>
                  <a:lnTo>
                    <a:pt x="796512" y="598637"/>
                  </a:lnTo>
                  <a:lnTo>
                    <a:pt x="833177" y="586536"/>
                  </a:lnTo>
                  <a:lnTo>
                    <a:pt x="900832" y="557741"/>
                  </a:lnTo>
                  <a:lnTo>
                    <a:pt x="959993" y="523364"/>
                  </a:lnTo>
                  <a:lnTo>
                    <a:pt x="1009544" y="484054"/>
                  </a:lnTo>
                  <a:lnTo>
                    <a:pt x="1048369" y="440459"/>
                  </a:lnTo>
                  <a:lnTo>
                    <a:pt x="1075352" y="393230"/>
                  </a:lnTo>
                  <a:lnTo>
                    <a:pt x="1089378" y="343016"/>
                  </a:lnTo>
                  <a:lnTo>
                    <a:pt x="1091183" y="316991"/>
                  </a:lnTo>
                  <a:lnTo>
                    <a:pt x="1089378" y="290967"/>
                  </a:lnTo>
                  <a:lnTo>
                    <a:pt x="1075352" y="240753"/>
                  </a:lnTo>
                  <a:lnTo>
                    <a:pt x="1048369" y="193524"/>
                  </a:lnTo>
                  <a:lnTo>
                    <a:pt x="1009544" y="149929"/>
                  </a:lnTo>
                  <a:lnTo>
                    <a:pt x="959993" y="110619"/>
                  </a:lnTo>
                  <a:lnTo>
                    <a:pt x="900832" y="76242"/>
                  </a:lnTo>
                  <a:lnTo>
                    <a:pt x="833177" y="47447"/>
                  </a:lnTo>
                  <a:lnTo>
                    <a:pt x="796512" y="35346"/>
                  </a:lnTo>
                  <a:lnTo>
                    <a:pt x="758142" y="24884"/>
                  </a:lnTo>
                  <a:lnTo>
                    <a:pt x="718206" y="16142"/>
                  </a:lnTo>
                  <a:lnTo>
                    <a:pt x="676843" y="9201"/>
                  </a:lnTo>
                  <a:lnTo>
                    <a:pt x="634194" y="4143"/>
                  </a:lnTo>
                  <a:lnTo>
                    <a:pt x="590397" y="1049"/>
                  </a:lnTo>
                  <a:lnTo>
                    <a:pt x="545591" y="0"/>
                  </a:lnTo>
                  <a:close/>
                </a:path>
              </a:pathLst>
            </a:custGeom>
            <a:ln w="50799">
              <a:solidFill>
                <a:srgbClr val="FF0000"/>
              </a:solidFill>
            </a:ln>
          </p:spPr>
          <p:txBody>
            <a:bodyPr wrap="square" lIns="0" tIns="0" rIns="0" bIns="0" rtlCol="0">
              <a:spAutoFit/>
            </a:bodyPr>
            <a:lstStyle/>
            <a:p>
              <a:endParaRPr/>
            </a:p>
          </p:txBody>
        </p:sp>
        <p:sp>
          <p:nvSpPr>
            <p:cNvPr id="16" name="object 40"/>
            <p:cNvSpPr/>
            <p:nvPr/>
          </p:nvSpPr>
          <p:spPr>
            <a:xfrm>
              <a:off x="2310383" y="4108703"/>
              <a:ext cx="634365" cy="405765"/>
            </a:xfrm>
            <a:custGeom>
              <a:avLst/>
              <a:gdLst/>
              <a:ahLst/>
              <a:cxnLst/>
              <a:rect l="l" t="t" r="r" b="b"/>
              <a:pathLst>
                <a:path w="634364" h="405764">
                  <a:moveTo>
                    <a:pt x="633983" y="202691"/>
                  </a:moveTo>
                  <a:lnTo>
                    <a:pt x="624782" y="153712"/>
                  </a:lnTo>
                  <a:lnTo>
                    <a:pt x="598637" y="109176"/>
                  </a:lnTo>
                  <a:lnTo>
                    <a:pt x="557741" y="70442"/>
                  </a:lnTo>
                  <a:lnTo>
                    <a:pt x="523364" y="48513"/>
                  </a:lnTo>
                  <a:lnTo>
                    <a:pt x="484054" y="30169"/>
                  </a:lnTo>
                  <a:lnTo>
                    <a:pt x="440459" y="15811"/>
                  </a:lnTo>
                  <a:lnTo>
                    <a:pt x="393230" y="5843"/>
                  </a:lnTo>
                  <a:lnTo>
                    <a:pt x="343016" y="665"/>
                  </a:lnTo>
                  <a:lnTo>
                    <a:pt x="316991" y="0"/>
                  </a:lnTo>
                  <a:lnTo>
                    <a:pt x="290967" y="665"/>
                  </a:lnTo>
                  <a:lnTo>
                    <a:pt x="240753" y="5843"/>
                  </a:lnTo>
                  <a:lnTo>
                    <a:pt x="193524" y="15811"/>
                  </a:lnTo>
                  <a:lnTo>
                    <a:pt x="149929" y="30169"/>
                  </a:lnTo>
                  <a:lnTo>
                    <a:pt x="110619" y="48513"/>
                  </a:lnTo>
                  <a:lnTo>
                    <a:pt x="76242" y="70442"/>
                  </a:lnTo>
                  <a:lnTo>
                    <a:pt x="47447" y="95553"/>
                  </a:lnTo>
                  <a:lnTo>
                    <a:pt x="16142" y="138306"/>
                  </a:lnTo>
                  <a:lnTo>
                    <a:pt x="1049" y="185955"/>
                  </a:lnTo>
                  <a:lnTo>
                    <a:pt x="0" y="202691"/>
                  </a:lnTo>
                  <a:lnTo>
                    <a:pt x="1049" y="219428"/>
                  </a:lnTo>
                  <a:lnTo>
                    <a:pt x="16142" y="267077"/>
                  </a:lnTo>
                  <a:lnTo>
                    <a:pt x="47447" y="309830"/>
                  </a:lnTo>
                  <a:lnTo>
                    <a:pt x="76242" y="334941"/>
                  </a:lnTo>
                  <a:lnTo>
                    <a:pt x="110619" y="356870"/>
                  </a:lnTo>
                  <a:lnTo>
                    <a:pt x="149929" y="375214"/>
                  </a:lnTo>
                  <a:lnTo>
                    <a:pt x="193524" y="389572"/>
                  </a:lnTo>
                  <a:lnTo>
                    <a:pt x="240753" y="399540"/>
                  </a:lnTo>
                  <a:lnTo>
                    <a:pt x="290967" y="404718"/>
                  </a:lnTo>
                  <a:lnTo>
                    <a:pt x="316991" y="405383"/>
                  </a:lnTo>
                  <a:lnTo>
                    <a:pt x="343016" y="404718"/>
                  </a:lnTo>
                  <a:lnTo>
                    <a:pt x="393230" y="399540"/>
                  </a:lnTo>
                  <a:lnTo>
                    <a:pt x="440459" y="389572"/>
                  </a:lnTo>
                  <a:lnTo>
                    <a:pt x="484054" y="375214"/>
                  </a:lnTo>
                  <a:lnTo>
                    <a:pt x="523364" y="356870"/>
                  </a:lnTo>
                  <a:lnTo>
                    <a:pt x="557741" y="334941"/>
                  </a:lnTo>
                  <a:lnTo>
                    <a:pt x="586536" y="309830"/>
                  </a:lnTo>
                  <a:lnTo>
                    <a:pt x="617841" y="267077"/>
                  </a:lnTo>
                  <a:lnTo>
                    <a:pt x="632934" y="219428"/>
                  </a:lnTo>
                  <a:lnTo>
                    <a:pt x="633983" y="202691"/>
                  </a:lnTo>
                  <a:close/>
                </a:path>
              </a:pathLst>
            </a:custGeom>
            <a:solidFill>
              <a:srgbClr val="00CC99"/>
            </a:solidFill>
          </p:spPr>
          <p:txBody>
            <a:bodyPr wrap="square" lIns="0" tIns="0" rIns="0" bIns="0" rtlCol="0">
              <a:spAutoFit/>
            </a:bodyPr>
            <a:lstStyle/>
            <a:p>
              <a:endParaRPr/>
            </a:p>
          </p:txBody>
        </p:sp>
        <p:sp>
          <p:nvSpPr>
            <p:cNvPr id="17" name="object 41"/>
            <p:cNvSpPr/>
            <p:nvPr/>
          </p:nvSpPr>
          <p:spPr>
            <a:xfrm>
              <a:off x="2310383" y="4108703"/>
              <a:ext cx="634365" cy="405765"/>
            </a:xfrm>
            <a:custGeom>
              <a:avLst/>
              <a:gdLst/>
              <a:ahLst/>
              <a:cxnLst/>
              <a:rect l="l" t="t" r="r" b="b"/>
              <a:pathLst>
                <a:path w="634364" h="405764">
                  <a:moveTo>
                    <a:pt x="316991" y="0"/>
                  </a:moveTo>
                  <a:lnTo>
                    <a:pt x="265528" y="2630"/>
                  </a:lnTo>
                  <a:lnTo>
                    <a:pt x="216724" y="10253"/>
                  </a:lnTo>
                  <a:lnTo>
                    <a:pt x="171232" y="22466"/>
                  </a:lnTo>
                  <a:lnTo>
                    <a:pt x="129698" y="38868"/>
                  </a:lnTo>
                  <a:lnTo>
                    <a:pt x="92773" y="59054"/>
                  </a:lnTo>
                  <a:lnTo>
                    <a:pt x="61106" y="82625"/>
                  </a:lnTo>
                  <a:lnTo>
                    <a:pt x="24884" y="123443"/>
                  </a:lnTo>
                  <a:lnTo>
                    <a:pt x="4143" y="169612"/>
                  </a:lnTo>
                  <a:lnTo>
                    <a:pt x="0" y="202691"/>
                  </a:lnTo>
                  <a:lnTo>
                    <a:pt x="1049" y="219428"/>
                  </a:lnTo>
                  <a:lnTo>
                    <a:pt x="16142" y="267077"/>
                  </a:lnTo>
                  <a:lnTo>
                    <a:pt x="47447" y="309830"/>
                  </a:lnTo>
                  <a:lnTo>
                    <a:pt x="76242" y="334941"/>
                  </a:lnTo>
                  <a:lnTo>
                    <a:pt x="110619" y="356870"/>
                  </a:lnTo>
                  <a:lnTo>
                    <a:pt x="149929" y="375214"/>
                  </a:lnTo>
                  <a:lnTo>
                    <a:pt x="193524" y="389572"/>
                  </a:lnTo>
                  <a:lnTo>
                    <a:pt x="240753" y="399540"/>
                  </a:lnTo>
                  <a:lnTo>
                    <a:pt x="290967" y="404718"/>
                  </a:lnTo>
                  <a:lnTo>
                    <a:pt x="316991" y="405383"/>
                  </a:lnTo>
                  <a:lnTo>
                    <a:pt x="343016" y="404718"/>
                  </a:lnTo>
                  <a:lnTo>
                    <a:pt x="393230" y="399540"/>
                  </a:lnTo>
                  <a:lnTo>
                    <a:pt x="440459" y="389572"/>
                  </a:lnTo>
                  <a:lnTo>
                    <a:pt x="484054" y="375214"/>
                  </a:lnTo>
                  <a:lnTo>
                    <a:pt x="523364" y="356870"/>
                  </a:lnTo>
                  <a:lnTo>
                    <a:pt x="557741" y="334941"/>
                  </a:lnTo>
                  <a:lnTo>
                    <a:pt x="586536" y="309830"/>
                  </a:lnTo>
                  <a:lnTo>
                    <a:pt x="617841" y="267077"/>
                  </a:lnTo>
                  <a:lnTo>
                    <a:pt x="632934" y="219428"/>
                  </a:lnTo>
                  <a:lnTo>
                    <a:pt x="633983" y="202691"/>
                  </a:lnTo>
                  <a:lnTo>
                    <a:pt x="632934" y="185955"/>
                  </a:lnTo>
                  <a:lnTo>
                    <a:pt x="617841" y="138306"/>
                  </a:lnTo>
                  <a:lnTo>
                    <a:pt x="586536" y="95553"/>
                  </a:lnTo>
                  <a:lnTo>
                    <a:pt x="557741" y="70442"/>
                  </a:lnTo>
                  <a:lnTo>
                    <a:pt x="523364" y="48513"/>
                  </a:lnTo>
                  <a:lnTo>
                    <a:pt x="484054" y="30169"/>
                  </a:lnTo>
                  <a:lnTo>
                    <a:pt x="440459" y="15811"/>
                  </a:lnTo>
                  <a:lnTo>
                    <a:pt x="393230" y="5843"/>
                  </a:lnTo>
                  <a:lnTo>
                    <a:pt x="343016" y="665"/>
                  </a:lnTo>
                  <a:lnTo>
                    <a:pt x="316991" y="0"/>
                  </a:lnTo>
                  <a:close/>
                </a:path>
              </a:pathLst>
            </a:custGeom>
            <a:ln w="50799">
              <a:solidFill>
                <a:srgbClr val="000000"/>
              </a:solidFill>
            </a:ln>
          </p:spPr>
          <p:txBody>
            <a:bodyPr wrap="square" lIns="0" tIns="0" rIns="0" bIns="0" rtlCol="0">
              <a:spAutoFit/>
            </a:bodyPr>
            <a:lstStyle/>
            <a:p>
              <a:endParaRPr/>
            </a:p>
          </p:txBody>
        </p:sp>
        <p:sp>
          <p:nvSpPr>
            <p:cNvPr id="18" name="object 42"/>
            <p:cNvSpPr/>
            <p:nvPr/>
          </p:nvSpPr>
          <p:spPr>
            <a:xfrm>
              <a:off x="1299972" y="5987796"/>
              <a:ext cx="659891" cy="713232"/>
            </a:xfrm>
            <a:prstGeom prst="rect">
              <a:avLst/>
            </a:prstGeom>
            <a:blipFill>
              <a:blip r:embed="rId6" cstate="print"/>
              <a:stretch>
                <a:fillRect/>
              </a:stretch>
            </a:blipFill>
          </p:spPr>
          <p:txBody>
            <a:bodyPr wrap="square" lIns="0" tIns="0" rIns="0" bIns="0" rtlCol="0">
              <a:spAutoFit/>
            </a:bodyPr>
            <a:lstStyle/>
            <a:p>
              <a:endParaRPr/>
            </a:p>
          </p:txBody>
        </p:sp>
        <p:sp>
          <p:nvSpPr>
            <p:cNvPr id="19" name="object 43"/>
            <p:cNvSpPr/>
            <p:nvPr/>
          </p:nvSpPr>
          <p:spPr>
            <a:xfrm>
              <a:off x="1958339" y="5988558"/>
              <a:ext cx="1905" cy="0"/>
            </a:xfrm>
            <a:custGeom>
              <a:avLst/>
              <a:gdLst/>
              <a:ahLst/>
              <a:cxnLst/>
              <a:rect l="l" t="t" r="r" b="b"/>
              <a:pathLst>
                <a:path w="1905">
                  <a:moveTo>
                    <a:pt x="0" y="0"/>
                  </a:moveTo>
                  <a:lnTo>
                    <a:pt x="1523" y="0"/>
                  </a:lnTo>
                </a:path>
              </a:pathLst>
            </a:custGeom>
            <a:ln w="3175">
              <a:solidFill>
                <a:srgbClr val="FEFEFE"/>
              </a:solidFill>
            </a:ln>
          </p:spPr>
          <p:txBody>
            <a:bodyPr wrap="square" lIns="0" tIns="0" rIns="0" bIns="0" rtlCol="0">
              <a:spAutoFit/>
            </a:bodyPr>
            <a:lstStyle/>
            <a:p>
              <a:endParaRPr/>
            </a:p>
          </p:txBody>
        </p:sp>
        <p:sp>
          <p:nvSpPr>
            <p:cNvPr id="20" name="object 44"/>
            <p:cNvSpPr/>
            <p:nvPr/>
          </p:nvSpPr>
          <p:spPr>
            <a:xfrm>
              <a:off x="1958339" y="5987796"/>
              <a:ext cx="662939" cy="713232"/>
            </a:xfrm>
            <a:prstGeom prst="rect">
              <a:avLst/>
            </a:prstGeom>
            <a:blipFill>
              <a:blip r:embed="rId7" cstate="print"/>
              <a:stretch>
                <a:fillRect/>
              </a:stretch>
            </a:blipFill>
          </p:spPr>
          <p:txBody>
            <a:bodyPr wrap="square" lIns="0" tIns="0" rIns="0" bIns="0" rtlCol="0">
              <a:spAutoFit/>
            </a:bodyPr>
            <a:lstStyle/>
            <a:p>
              <a:endParaRPr/>
            </a:p>
          </p:txBody>
        </p:sp>
        <p:sp>
          <p:nvSpPr>
            <p:cNvPr id="21" name="object 45"/>
            <p:cNvSpPr/>
            <p:nvPr/>
          </p:nvSpPr>
          <p:spPr>
            <a:xfrm>
              <a:off x="1299972" y="5989319"/>
              <a:ext cx="1321435" cy="711835"/>
            </a:xfrm>
            <a:custGeom>
              <a:avLst/>
              <a:gdLst/>
              <a:ahLst/>
              <a:cxnLst/>
              <a:rect l="l" t="t" r="r" b="b"/>
              <a:pathLst>
                <a:path w="1321435" h="711834">
                  <a:moveTo>
                    <a:pt x="659891" y="0"/>
                  </a:moveTo>
                  <a:lnTo>
                    <a:pt x="605799" y="1184"/>
                  </a:lnTo>
                  <a:lnTo>
                    <a:pt x="552905" y="4677"/>
                  </a:lnTo>
                  <a:lnTo>
                    <a:pt x="501381" y="10384"/>
                  </a:lnTo>
                  <a:lnTo>
                    <a:pt x="451396" y="18214"/>
                  </a:lnTo>
                  <a:lnTo>
                    <a:pt x="403121" y="28074"/>
                  </a:lnTo>
                  <a:lnTo>
                    <a:pt x="356727" y="39872"/>
                  </a:lnTo>
                  <a:lnTo>
                    <a:pt x="312383" y="53514"/>
                  </a:lnTo>
                  <a:lnTo>
                    <a:pt x="270260" y="68909"/>
                  </a:lnTo>
                  <a:lnTo>
                    <a:pt x="230528" y="85963"/>
                  </a:lnTo>
                  <a:lnTo>
                    <a:pt x="193357" y="104584"/>
                  </a:lnTo>
                  <a:lnTo>
                    <a:pt x="158918" y="124680"/>
                  </a:lnTo>
                  <a:lnTo>
                    <a:pt x="127382" y="146157"/>
                  </a:lnTo>
                  <a:lnTo>
                    <a:pt x="73696" y="192888"/>
                  </a:lnTo>
                  <a:lnTo>
                    <a:pt x="33662" y="244035"/>
                  </a:lnTo>
                  <a:lnTo>
                    <a:pt x="8642" y="298857"/>
                  </a:lnTo>
                  <a:lnTo>
                    <a:pt x="0" y="356615"/>
                  </a:lnTo>
                  <a:lnTo>
                    <a:pt x="2189" y="385598"/>
                  </a:lnTo>
                  <a:lnTo>
                    <a:pt x="19190" y="441610"/>
                  </a:lnTo>
                  <a:lnTo>
                    <a:pt x="51887" y="494395"/>
                  </a:lnTo>
                  <a:lnTo>
                    <a:pt x="98917" y="543201"/>
                  </a:lnTo>
                  <a:lnTo>
                    <a:pt x="158918" y="587281"/>
                  </a:lnTo>
                  <a:lnTo>
                    <a:pt x="193357" y="607313"/>
                  </a:lnTo>
                  <a:lnTo>
                    <a:pt x="230528" y="625883"/>
                  </a:lnTo>
                  <a:lnTo>
                    <a:pt x="270260" y="642896"/>
                  </a:lnTo>
                  <a:lnTo>
                    <a:pt x="312383" y="658258"/>
                  </a:lnTo>
                  <a:lnTo>
                    <a:pt x="356727" y="671876"/>
                  </a:lnTo>
                  <a:lnTo>
                    <a:pt x="403121" y="683656"/>
                  </a:lnTo>
                  <a:lnTo>
                    <a:pt x="451396" y="693505"/>
                  </a:lnTo>
                  <a:lnTo>
                    <a:pt x="501381" y="701328"/>
                  </a:lnTo>
                  <a:lnTo>
                    <a:pt x="552905" y="707032"/>
                  </a:lnTo>
                  <a:lnTo>
                    <a:pt x="605799" y="710523"/>
                  </a:lnTo>
                  <a:lnTo>
                    <a:pt x="659891" y="711707"/>
                  </a:lnTo>
                  <a:lnTo>
                    <a:pt x="714202" y="710523"/>
                  </a:lnTo>
                  <a:lnTo>
                    <a:pt x="767291" y="707032"/>
                  </a:lnTo>
                  <a:lnTo>
                    <a:pt x="818990" y="701328"/>
                  </a:lnTo>
                  <a:lnTo>
                    <a:pt x="869131" y="693505"/>
                  </a:lnTo>
                  <a:lnTo>
                    <a:pt x="917543" y="683656"/>
                  </a:lnTo>
                  <a:lnTo>
                    <a:pt x="964057" y="671876"/>
                  </a:lnTo>
                  <a:lnTo>
                    <a:pt x="1008506" y="658258"/>
                  </a:lnTo>
                  <a:lnTo>
                    <a:pt x="1050718" y="642896"/>
                  </a:lnTo>
                  <a:lnTo>
                    <a:pt x="1090526" y="625883"/>
                  </a:lnTo>
                  <a:lnTo>
                    <a:pt x="1127759" y="607313"/>
                  </a:lnTo>
                  <a:lnTo>
                    <a:pt x="1162250" y="587281"/>
                  </a:lnTo>
                  <a:lnTo>
                    <a:pt x="1193828" y="565879"/>
                  </a:lnTo>
                  <a:lnTo>
                    <a:pt x="1247570" y="519342"/>
                  </a:lnTo>
                  <a:lnTo>
                    <a:pt x="1287633" y="468453"/>
                  </a:lnTo>
                  <a:lnTo>
                    <a:pt x="1312663" y="413961"/>
                  </a:lnTo>
                  <a:lnTo>
                    <a:pt x="1321307" y="356615"/>
                  </a:lnTo>
                  <a:lnTo>
                    <a:pt x="1319118" y="327416"/>
                  </a:lnTo>
                  <a:lnTo>
                    <a:pt x="1302112" y="271033"/>
                  </a:lnTo>
                  <a:lnTo>
                    <a:pt x="1269396" y="217955"/>
                  </a:lnTo>
                  <a:lnTo>
                    <a:pt x="1222324" y="168924"/>
                  </a:lnTo>
                  <a:lnTo>
                    <a:pt x="1162250" y="124680"/>
                  </a:lnTo>
                  <a:lnTo>
                    <a:pt x="1127759" y="104584"/>
                  </a:lnTo>
                  <a:lnTo>
                    <a:pt x="1090526" y="85963"/>
                  </a:lnTo>
                  <a:lnTo>
                    <a:pt x="1050718" y="68909"/>
                  </a:lnTo>
                  <a:lnTo>
                    <a:pt x="1008506" y="53514"/>
                  </a:lnTo>
                  <a:lnTo>
                    <a:pt x="964057" y="39872"/>
                  </a:lnTo>
                  <a:lnTo>
                    <a:pt x="917543" y="28074"/>
                  </a:lnTo>
                  <a:lnTo>
                    <a:pt x="869131" y="18214"/>
                  </a:lnTo>
                  <a:lnTo>
                    <a:pt x="818990" y="10384"/>
                  </a:lnTo>
                  <a:lnTo>
                    <a:pt x="767291" y="4677"/>
                  </a:lnTo>
                  <a:lnTo>
                    <a:pt x="714202" y="1184"/>
                  </a:lnTo>
                  <a:lnTo>
                    <a:pt x="659891" y="0"/>
                  </a:lnTo>
                  <a:close/>
                </a:path>
              </a:pathLst>
            </a:custGeom>
            <a:ln w="50799">
              <a:solidFill>
                <a:srgbClr val="FF3300"/>
              </a:solidFill>
            </a:ln>
          </p:spPr>
          <p:txBody>
            <a:bodyPr wrap="square" lIns="0" tIns="0" rIns="0" bIns="0" rtlCol="0">
              <a:spAutoFit/>
            </a:bodyPr>
            <a:lstStyle/>
            <a:p>
              <a:endParaRPr/>
            </a:p>
          </p:txBody>
        </p:sp>
        <p:sp>
          <p:nvSpPr>
            <p:cNvPr id="22" name="object 46"/>
            <p:cNvSpPr/>
            <p:nvPr/>
          </p:nvSpPr>
          <p:spPr>
            <a:xfrm>
              <a:off x="1414272" y="6141719"/>
              <a:ext cx="711707" cy="406907"/>
            </a:xfrm>
            <a:prstGeom prst="rect">
              <a:avLst/>
            </a:prstGeom>
            <a:blipFill>
              <a:blip r:embed="rId8" cstate="print"/>
              <a:stretch>
                <a:fillRect/>
              </a:stretch>
            </a:blipFill>
          </p:spPr>
          <p:txBody>
            <a:bodyPr wrap="square" lIns="0" tIns="0" rIns="0" bIns="0" rtlCol="0">
              <a:spAutoFit/>
            </a:bodyPr>
            <a:lstStyle/>
            <a:p>
              <a:endParaRPr/>
            </a:p>
          </p:txBody>
        </p:sp>
        <p:sp>
          <p:nvSpPr>
            <p:cNvPr id="23" name="object 47"/>
            <p:cNvSpPr/>
            <p:nvPr/>
          </p:nvSpPr>
          <p:spPr>
            <a:xfrm>
              <a:off x="1414272" y="6141719"/>
              <a:ext cx="711835" cy="407034"/>
            </a:xfrm>
            <a:custGeom>
              <a:avLst/>
              <a:gdLst/>
              <a:ahLst/>
              <a:cxnLst/>
              <a:rect l="l" t="t" r="r" b="b"/>
              <a:pathLst>
                <a:path w="711835" h="407034">
                  <a:moveTo>
                    <a:pt x="355091" y="0"/>
                  </a:moveTo>
                  <a:lnTo>
                    <a:pt x="297746" y="2673"/>
                  </a:lnTo>
                  <a:lnTo>
                    <a:pt x="243254" y="10411"/>
                  </a:lnTo>
                  <a:lnTo>
                    <a:pt x="192365" y="22795"/>
                  </a:lnTo>
                  <a:lnTo>
                    <a:pt x="145828" y="39404"/>
                  </a:lnTo>
                  <a:lnTo>
                    <a:pt x="104393" y="59816"/>
                  </a:lnTo>
                  <a:lnTo>
                    <a:pt x="68811" y="83612"/>
                  </a:lnTo>
                  <a:lnTo>
                    <a:pt x="39831" y="110371"/>
                  </a:lnTo>
                  <a:lnTo>
                    <a:pt x="10379" y="155143"/>
                  </a:lnTo>
                  <a:lnTo>
                    <a:pt x="0" y="204215"/>
                  </a:lnTo>
                  <a:lnTo>
                    <a:pt x="1184" y="220746"/>
                  </a:lnTo>
                  <a:lnTo>
                    <a:pt x="18202" y="268016"/>
                  </a:lnTo>
                  <a:lnTo>
                    <a:pt x="53449" y="310678"/>
                  </a:lnTo>
                  <a:lnTo>
                    <a:pt x="85824" y="335843"/>
                  </a:lnTo>
                  <a:lnTo>
                    <a:pt x="124426" y="357885"/>
                  </a:lnTo>
                  <a:lnTo>
                    <a:pt x="168506" y="376374"/>
                  </a:lnTo>
                  <a:lnTo>
                    <a:pt x="217312" y="390882"/>
                  </a:lnTo>
                  <a:lnTo>
                    <a:pt x="270097" y="400977"/>
                  </a:lnTo>
                  <a:lnTo>
                    <a:pt x="326109" y="406231"/>
                  </a:lnTo>
                  <a:lnTo>
                    <a:pt x="355091" y="406907"/>
                  </a:lnTo>
                  <a:lnTo>
                    <a:pt x="384291" y="406231"/>
                  </a:lnTo>
                  <a:lnTo>
                    <a:pt x="440674" y="400977"/>
                  </a:lnTo>
                  <a:lnTo>
                    <a:pt x="493752" y="390882"/>
                  </a:lnTo>
                  <a:lnTo>
                    <a:pt x="542783" y="376374"/>
                  </a:lnTo>
                  <a:lnTo>
                    <a:pt x="587027" y="357885"/>
                  </a:lnTo>
                  <a:lnTo>
                    <a:pt x="625744" y="335843"/>
                  </a:lnTo>
                  <a:lnTo>
                    <a:pt x="658193" y="310678"/>
                  </a:lnTo>
                  <a:lnTo>
                    <a:pt x="693493" y="268016"/>
                  </a:lnTo>
                  <a:lnTo>
                    <a:pt x="710523" y="220746"/>
                  </a:lnTo>
                  <a:lnTo>
                    <a:pt x="711707" y="204215"/>
                  </a:lnTo>
                  <a:lnTo>
                    <a:pt x="710523" y="187468"/>
                  </a:lnTo>
                  <a:lnTo>
                    <a:pt x="693493" y="139671"/>
                  </a:lnTo>
                  <a:lnTo>
                    <a:pt x="658193" y="96647"/>
                  </a:lnTo>
                  <a:lnTo>
                    <a:pt x="625744" y="71318"/>
                  </a:lnTo>
                  <a:lnTo>
                    <a:pt x="587027" y="49161"/>
                  </a:lnTo>
                  <a:lnTo>
                    <a:pt x="542783" y="30598"/>
                  </a:lnTo>
                  <a:lnTo>
                    <a:pt x="493752" y="16049"/>
                  </a:lnTo>
                  <a:lnTo>
                    <a:pt x="440674" y="5935"/>
                  </a:lnTo>
                  <a:lnTo>
                    <a:pt x="384291" y="677"/>
                  </a:lnTo>
                  <a:lnTo>
                    <a:pt x="355091" y="0"/>
                  </a:lnTo>
                  <a:close/>
                </a:path>
              </a:pathLst>
            </a:custGeom>
            <a:ln w="50799">
              <a:solidFill>
                <a:srgbClr val="000000"/>
              </a:solidFill>
            </a:ln>
          </p:spPr>
          <p:txBody>
            <a:bodyPr wrap="square" lIns="0" tIns="0" rIns="0" bIns="0" rtlCol="0">
              <a:spAutoFit/>
            </a:bodyPr>
            <a:lstStyle/>
            <a:p>
              <a:endParaRPr/>
            </a:p>
          </p:txBody>
        </p:sp>
        <p:sp>
          <p:nvSpPr>
            <p:cNvPr id="24" name="object 48"/>
            <p:cNvSpPr txBox="1"/>
            <p:nvPr/>
          </p:nvSpPr>
          <p:spPr>
            <a:xfrm>
              <a:off x="3224273" y="3966970"/>
              <a:ext cx="907415" cy="2577465"/>
            </a:xfrm>
            <a:prstGeom prst="rect">
              <a:avLst/>
            </a:prstGeom>
          </p:spPr>
          <p:txBody>
            <a:bodyPr vert="horz" wrap="square" lIns="0" tIns="0" rIns="0" bIns="0" rtlCol="0">
              <a:spAutoFit/>
            </a:bodyPr>
            <a:lstStyle/>
            <a:p>
              <a:pPr marL="12700">
                <a:lnSpc>
                  <a:spcPct val="100000"/>
                </a:lnSpc>
              </a:pPr>
              <a:r>
                <a:rPr sz="2400" b="1" spc="-5" dirty="0">
                  <a:latin typeface="Arial"/>
                  <a:cs typeface="Arial"/>
                </a:rPr>
                <a:t>mee</a:t>
              </a:r>
              <a:r>
                <a:rPr sz="2400" b="1" dirty="0">
                  <a:latin typeface="Arial"/>
                  <a:cs typeface="Arial"/>
                </a:rPr>
                <a:t>t</a:t>
              </a:r>
              <a:endParaRPr sz="2400" dirty="0">
                <a:latin typeface="Arial"/>
                <a:cs typeface="Arial"/>
              </a:endParaRPr>
            </a:p>
            <a:p>
              <a:pPr marL="12700" marR="6350">
                <a:lnSpc>
                  <a:spcPct val="287100"/>
                </a:lnSpc>
                <a:spcBef>
                  <a:spcPts val="670"/>
                </a:spcBef>
              </a:pPr>
              <a:r>
                <a:rPr sz="2400" b="1" spc="-5" dirty="0">
                  <a:latin typeface="Arial"/>
                  <a:cs typeface="Arial"/>
                </a:rPr>
                <a:t>e</a:t>
              </a:r>
              <a:r>
                <a:rPr sz="2400" b="1" spc="-10" dirty="0">
                  <a:latin typeface="Arial"/>
                  <a:cs typeface="Arial"/>
                </a:rPr>
                <a:t>qu</a:t>
              </a:r>
              <a:r>
                <a:rPr sz="2400" b="1" spc="-5" dirty="0">
                  <a:latin typeface="Arial"/>
                  <a:cs typeface="Arial"/>
                </a:rPr>
                <a:t>a</a:t>
              </a:r>
              <a:r>
                <a:rPr sz="2400" b="1" dirty="0">
                  <a:latin typeface="Arial"/>
                  <a:cs typeface="Arial"/>
                </a:rPr>
                <a:t>l i</a:t>
              </a:r>
              <a:r>
                <a:rPr sz="2400" b="1" spc="-10" dirty="0">
                  <a:latin typeface="Arial"/>
                  <a:cs typeface="Arial"/>
                </a:rPr>
                <a:t>n</a:t>
              </a:r>
              <a:r>
                <a:rPr sz="2400" b="1" spc="-5" dirty="0">
                  <a:latin typeface="Arial"/>
                  <a:cs typeface="Arial"/>
                </a:rPr>
                <a:t>s</a:t>
              </a:r>
              <a:r>
                <a:rPr sz="2400" b="1" dirty="0">
                  <a:latin typeface="Arial"/>
                  <a:cs typeface="Arial"/>
                </a:rPr>
                <a:t>i</a:t>
              </a:r>
              <a:r>
                <a:rPr sz="2400" b="1" spc="-10" dirty="0">
                  <a:latin typeface="Arial"/>
                  <a:cs typeface="Arial"/>
                </a:rPr>
                <a:t>d</a:t>
              </a:r>
              <a:r>
                <a:rPr sz="2400" b="1" dirty="0">
                  <a:latin typeface="Arial"/>
                  <a:cs typeface="Arial"/>
                </a:rPr>
                <a:t>e</a:t>
              </a:r>
              <a:endParaRPr sz="2400" dirty="0">
                <a:latin typeface="Arial"/>
                <a:cs typeface="Arial"/>
              </a:endParaRPr>
            </a:p>
          </p:txBody>
        </p:sp>
        <p:sp>
          <p:nvSpPr>
            <p:cNvPr id="25" name="object 49"/>
            <p:cNvSpPr/>
            <p:nvPr/>
          </p:nvSpPr>
          <p:spPr>
            <a:xfrm>
              <a:off x="5308091" y="2926842"/>
              <a:ext cx="1905" cy="0"/>
            </a:xfrm>
            <a:custGeom>
              <a:avLst/>
              <a:gdLst/>
              <a:ahLst/>
              <a:cxnLst/>
              <a:rect l="l" t="t" r="r" b="b"/>
              <a:pathLst>
                <a:path w="1904">
                  <a:moveTo>
                    <a:pt x="0" y="0"/>
                  </a:moveTo>
                  <a:lnTo>
                    <a:pt x="1523" y="0"/>
                  </a:lnTo>
                </a:path>
              </a:pathLst>
            </a:custGeom>
            <a:ln w="3175">
              <a:solidFill>
                <a:srgbClr val="FEFEFE"/>
              </a:solidFill>
            </a:ln>
          </p:spPr>
          <p:txBody>
            <a:bodyPr wrap="square" lIns="0" tIns="0" rIns="0" bIns="0" rtlCol="0">
              <a:spAutoFit/>
            </a:bodyPr>
            <a:lstStyle/>
            <a:p>
              <a:endParaRPr/>
            </a:p>
          </p:txBody>
        </p:sp>
        <p:sp>
          <p:nvSpPr>
            <p:cNvPr id="26" name="object 50"/>
            <p:cNvSpPr/>
            <p:nvPr/>
          </p:nvSpPr>
          <p:spPr>
            <a:xfrm>
              <a:off x="5282184" y="2468879"/>
              <a:ext cx="659891" cy="711708"/>
            </a:xfrm>
            <a:prstGeom prst="rect">
              <a:avLst/>
            </a:prstGeom>
            <a:blipFill>
              <a:blip r:embed="rId9" cstate="print"/>
              <a:stretch>
                <a:fillRect/>
              </a:stretch>
            </a:blipFill>
          </p:spPr>
          <p:txBody>
            <a:bodyPr wrap="square" lIns="0" tIns="0" rIns="0" bIns="0" rtlCol="0">
              <a:spAutoFit/>
            </a:bodyPr>
            <a:lstStyle/>
            <a:p>
              <a:endParaRPr/>
            </a:p>
          </p:txBody>
        </p:sp>
        <p:sp>
          <p:nvSpPr>
            <p:cNvPr id="27" name="object 51"/>
            <p:cNvSpPr/>
            <p:nvPr/>
          </p:nvSpPr>
          <p:spPr>
            <a:xfrm>
              <a:off x="5940552" y="2469642"/>
              <a:ext cx="1905" cy="0"/>
            </a:xfrm>
            <a:custGeom>
              <a:avLst/>
              <a:gdLst/>
              <a:ahLst/>
              <a:cxnLst/>
              <a:rect l="l" t="t" r="r" b="b"/>
              <a:pathLst>
                <a:path w="1904">
                  <a:moveTo>
                    <a:pt x="0" y="0"/>
                  </a:moveTo>
                  <a:lnTo>
                    <a:pt x="1523" y="0"/>
                  </a:lnTo>
                </a:path>
              </a:pathLst>
            </a:custGeom>
            <a:ln w="3175">
              <a:solidFill>
                <a:srgbClr val="329865"/>
              </a:solidFill>
            </a:ln>
          </p:spPr>
          <p:txBody>
            <a:bodyPr wrap="square" lIns="0" tIns="0" rIns="0" bIns="0" rtlCol="0">
              <a:spAutoFit/>
            </a:bodyPr>
            <a:lstStyle/>
            <a:p>
              <a:endParaRPr/>
            </a:p>
          </p:txBody>
        </p:sp>
        <p:sp>
          <p:nvSpPr>
            <p:cNvPr id="28" name="object 52"/>
            <p:cNvSpPr/>
            <p:nvPr/>
          </p:nvSpPr>
          <p:spPr>
            <a:xfrm>
              <a:off x="5940552" y="2468879"/>
              <a:ext cx="635507" cy="711708"/>
            </a:xfrm>
            <a:prstGeom prst="rect">
              <a:avLst/>
            </a:prstGeom>
            <a:blipFill>
              <a:blip r:embed="rId10" cstate="print"/>
              <a:stretch>
                <a:fillRect/>
              </a:stretch>
            </a:blipFill>
          </p:spPr>
          <p:txBody>
            <a:bodyPr wrap="square" lIns="0" tIns="0" rIns="0" bIns="0" rtlCol="0">
              <a:spAutoFit/>
            </a:bodyPr>
            <a:lstStyle/>
            <a:p>
              <a:endParaRPr/>
            </a:p>
          </p:txBody>
        </p:sp>
        <p:sp>
          <p:nvSpPr>
            <p:cNvPr id="29" name="object 53"/>
            <p:cNvSpPr/>
            <p:nvPr/>
          </p:nvSpPr>
          <p:spPr>
            <a:xfrm>
              <a:off x="6574535" y="2926842"/>
              <a:ext cx="1905" cy="0"/>
            </a:xfrm>
            <a:custGeom>
              <a:avLst/>
              <a:gdLst/>
              <a:ahLst/>
              <a:cxnLst/>
              <a:rect l="l" t="t" r="r" b="b"/>
              <a:pathLst>
                <a:path w="1904">
                  <a:moveTo>
                    <a:pt x="0" y="0"/>
                  </a:moveTo>
                  <a:lnTo>
                    <a:pt x="1523" y="0"/>
                  </a:lnTo>
                </a:path>
              </a:pathLst>
            </a:custGeom>
            <a:ln w="3175">
              <a:solidFill>
                <a:srgbClr val="329865"/>
              </a:solidFill>
            </a:ln>
          </p:spPr>
          <p:txBody>
            <a:bodyPr wrap="square" lIns="0" tIns="0" rIns="0" bIns="0" rtlCol="0">
              <a:spAutoFit/>
            </a:bodyPr>
            <a:lstStyle/>
            <a:p>
              <a:endParaRPr/>
            </a:p>
          </p:txBody>
        </p:sp>
        <p:sp>
          <p:nvSpPr>
            <p:cNvPr id="30" name="object 54"/>
            <p:cNvSpPr/>
            <p:nvPr/>
          </p:nvSpPr>
          <p:spPr>
            <a:xfrm>
              <a:off x="6576059" y="2726435"/>
              <a:ext cx="25907" cy="198120"/>
            </a:xfrm>
            <a:prstGeom prst="rect">
              <a:avLst/>
            </a:prstGeom>
            <a:blipFill>
              <a:blip r:embed="rId11" cstate="print"/>
              <a:stretch>
                <a:fillRect/>
              </a:stretch>
            </a:blipFill>
          </p:spPr>
          <p:txBody>
            <a:bodyPr wrap="square" lIns="0" tIns="0" rIns="0" bIns="0" rtlCol="0">
              <a:spAutoFit/>
            </a:bodyPr>
            <a:lstStyle/>
            <a:p>
              <a:endParaRPr/>
            </a:p>
          </p:txBody>
        </p:sp>
        <p:sp>
          <p:nvSpPr>
            <p:cNvPr id="31" name="object 55"/>
            <p:cNvSpPr/>
            <p:nvPr/>
          </p:nvSpPr>
          <p:spPr>
            <a:xfrm>
              <a:off x="5282183" y="2470403"/>
              <a:ext cx="1320165" cy="710565"/>
            </a:xfrm>
            <a:custGeom>
              <a:avLst/>
              <a:gdLst/>
              <a:ahLst/>
              <a:cxnLst/>
              <a:rect l="l" t="t" r="r" b="b"/>
              <a:pathLst>
                <a:path w="1320165" h="710564">
                  <a:moveTo>
                    <a:pt x="659891" y="0"/>
                  </a:moveTo>
                  <a:lnTo>
                    <a:pt x="605799" y="1173"/>
                  </a:lnTo>
                  <a:lnTo>
                    <a:pt x="552905" y="4634"/>
                  </a:lnTo>
                  <a:lnTo>
                    <a:pt x="501381" y="10292"/>
                  </a:lnTo>
                  <a:lnTo>
                    <a:pt x="451396" y="18056"/>
                  </a:lnTo>
                  <a:lnTo>
                    <a:pt x="403121" y="27836"/>
                  </a:lnTo>
                  <a:lnTo>
                    <a:pt x="356727" y="39543"/>
                  </a:lnTo>
                  <a:lnTo>
                    <a:pt x="312383" y="53085"/>
                  </a:lnTo>
                  <a:lnTo>
                    <a:pt x="270260" y="68372"/>
                  </a:lnTo>
                  <a:lnTo>
                    <a:pt x="230528" y="85315"/>
                  </a:lnTo>
                  <a:lnTo>
                    <a:pt x="193357" y="103822"/>
                  </a:lnTo>
                  <a:lnTo>
                    <a:pt x="158918" y="123804"/>
                  </a:lnTo>
                  <a:lnTo>
                    <a:pt x="98917" y="167829"/>
                  </a:lnTo>
                  <a:lnTo>
                    <a:pt x="51887" y="216669"/>
                  </a:lnTo>
                  <a:lnTo>
                    <a:pt x="19190" y="269601"/>
                  </a:lnTo>
                  <a:lnTo>
                    <a:pt x="2189" y="325903"/>
                  </a:lnTo>
                  <a:lnTo>
                    <a:pt x="0" y="355091"/>
                  </a:lnTo>
                  <a:lnTo>
                    <a:pt x="2189" y="384280"/>
                  </a:lnTo>
                  <a:lnTo>
                    <a:pt x="19190" y="440582"/>
                  </a:lnTo>
                  <a:lnTo>
                    <a:pt x="51887" y="493514"/>
                  </a:lnTo>
                  <a:lnTo>
                    <a:pt x="98917" y="542354"/>
                  </a:lnTo>
                  <a:lnTo>
                    <a:pt x="158918" y="586379"/>
                  </a:lnTo>
                  <a:lnTo>
                    <a:pt x="193357" y="606361"/>
                  </a:lnTo>
                  <a:lnTo>
                    <a:pt x="230528" y="624868"/>
                  </a:lnTo>
                  <a:lnTo>
                    <a:pt x="270260" y="641811"/>
                  </a:lnTo>
                  <a:lnTo>
                    <a:pt x="312383" y="657098"/>
                  </a:lnTo>
                  <a:lnTo>
                    <a:pt x="356727" y="670640"/>
                  </a:lnTo>
                  <a:lnTo>
                    <a:pt x="403121" y="682347"/>
                  </a:lnTo>
                  <a:lnTo>
                    <a:pt x="451396" y="692127"/>
                  </a:lnTo>
                  <a:lnTo>
                    <a:pt x="501381" y="699891"/>
                  </a:lnTo>
                  <a:lnTo>
                    <a:pt x="552905" y="705549"/>
                  </a:lnTo>
                  <a:lnTo>
                    <a:pt x="605799" y="709010"/>
                  </a:lnTo>
                  <a:lnTo>
                    <a:pt x="659891" y="710183"/>
                  </a:lnTo>
                  <a:lnTo>
                    <a:pt x="713984" y="709010"/>
                  </a:lnTo>
                  <a:lnTo>
                    <a:pt x="766878" y="705549"/>
                  </a:lnTo>
                  <a:lnTo>
                    <a:pt x="818402" y="699891"/>
                  </a:lnTo>
                  <a:lnTo>
                    <a:pt x="868387" y="692127"/>
                  </a:lnTo>
                  <a:lnTo>
                    <a:pt x="916662" y="682347"/>
                  </a:lnTo>
                  <a:lnTo>
                    <a:pt x="963056" y="670640"/>
                  </a:lnTo>
                  <a:lnTo>
                    <a:pt x="1007400" y="657098"/>
                  </a:lnTo>
                  <a:lnTo>
                    <a:pt x="1049523" y="641811"/>
                  </a:lnTo>
                  <a:lnTo>
                    <a:pt x="1089255" y="624868"/>
                  </a:lnTo>
                  <a:lnTo>
                    <a:pt x="1126426" y="606361"/>
                  </a:lnTo>
                  <a:lnTo>
                    <a:pt x="1160865" y="586379"/>
                  </a:lnTo>
                  <a:lnTo>
                    <a:pt x="1220866" y="542354"/>
                  </a:lnTo>
                  <a:lnTo>
                    <a:pt x="1267896" y="493514"/>
                  </a:lnTo>
                  <a:lnTo>
                    <a:pt x="1300593" y="440582"/>
                  </a:lnTo>
                  <a:lnTo>
                    <a:pt x="1317594" y="384280"/>
                  </a:lnTo>
                  <a:lnTo>
                    <a:pt x="1319783" y="355091"/>
                  </a:lnTo>
                  <a:lnTo>
                    <a:pt x="1317594" y="325903"/>
                  </a:lnTo>
                  <a:lnTo>
                    <a:pt x="1300593" y="269601"/>
                  </a:lnTo>
                  <a:lnTo>
                    <a:pt x="1267896" y="216669"/>
                  </a:lnTo>
                  <a:lnTo>
                    <a:pt x="1220866" y="167829"/>
                  </a:lnTo>
                  <a:lnTo>
                    <a:pt x="1160865" y="123804"/>
                  </a:lnTo>
                  <a:lnTo>
                    <a:pt x="1126426" y="103822"/>
                  </a:lnTo>
                  <a:lnTo>
                    <a:pt x="1089255" y="85315"/>
                  </a:lnTo>
                  <a:lnTo>
                    <a:pt x="1049523" y="68372"/>
                  </a:lnTo>
                  <a:lnTo>
                    <a:pt x="1007400" y="53085"/>
                  </a:lnTo>
                  <a:lnTo>
                    <a:pt x="963056" y="39543"/>
                  </a:lnTo>
                  <a:lnTo>
                    <a:pt x="916662" y="27836"/>
                  </a:lnTo>
                  <a:lnTo>
                    <a:pt x="868387" y="18056"/>
                  </a:lnTo>
                  <a:lnTo>
                    <a:pt x="818402" y="10292"/>
                  </a:lnTo>
                  <a:lnTo>
                    <a:pt x="766878" y="4634"/>
                  </a:lnTo>
                  <a:lnTo>
                    <a:pt x="713984" y="1173"/>
                  </a:lnTo>
                  <a:lnTo>
                    <a:pt x="659891" y="0"/>
                  </a:lnTo>
                  <a:close/>
                </a:path>
              </a:pathLst>
            </a:custGeom>
            <a:ln w="50799">
              <a:solidFill>
                <a:srgbClr val="FF0000"/>
              </a:solidFill>
            </a:ln>
          </p:spPr>
          <p:txBody>
            <a:bodyPr wrap="square" lIns="0" tIns="0" rIns="0" bIns="0" rtlCol="0">
              <a:spAutoFit/>
            </a:bodyPr>
            <a:lstStyle/>
            <a:p>
              <a:endParaRPr/>
            </a:p>
          </p:txBody>
        </p:sp>
        <p:sp>
          <p:nvSpPr>
            <p:cNvPr id="32" name="object 56"/>
            <p:cNvSpPr/>
            <p:nvPr/>
          </p:nvSpPr>
          <p:spPr>
            <a:xfrm>
              <a:off x="5701283" y="2470403"/>
              <a:ext cx="710183" cy="405383"/>
            </a:xfrm>
            <a:prstGeom prst="rect">
              <a:avLst/>
            </a:prstGeom>
            <a:blipFill>
              <a:blip r:embed="rId12" cstate="print"/>
              <a:stretch>
                <a:fillRect/>
              </a:stretch>
            </a:blipFill>
          </p:spPr>
          <p:txBody>
            <a:bodyPr wrap="square" lIns="0" tIns="0" rIns="0" bIns="0" rtlCol="0">
              <a:spAutoFit/>
            </a:bodyPr>
            <a:lstStyle/>
            <a:p>
              <a:endParaRPr/>
            </a:p>
          </p:txBody>
        </p:sp>
        <p:sp>
          <p:nvSpPr>
            <p:cNvPr id="33" name="object 57"/>
            <p:cNvSpPr/>
            <p:nvPr/>
          </p:nvSpPr>
          <p:spPr>
            <a:xfrm>
              <a:off x="5701283" y="2470403"/>
              <a:ext cx="710565" cy="405765"/>
            </a:xfrm>
            <a:custGeom>
              <a:avLst/>
              <a:gdLst/>
              <a:ahLst/>
              <a:cxnLst/>
              <a:rect l="l" t="t" r="r" b="b"/>
              <a:pathLst>
                <a:path w="710564" h="405764">
                  <a:moveTo>
                    <a:pt x="355091" y="0"/>
                  </a:moveTo>
                  <a:lnTo>
                    <a:pt x="297376" y="2630"/>
                  </a:lnTo>
                  <a:lnTo>
                    <a:pt x="242669" y="10253"/>
                  </a:lnTo>
                  <a:lnTo>
                    <a:pt x="191693" y="22466"/>
                  </a:lnTo>
                  <a:lnTo>
                    <a:pt x="145170" y="38868"/>
                  </a:lnTo>
                  <a:lnTo>
                    <a:pt x="103822" y="59054"/>
                  </a:lnTo>
                  <a:lnTo>
                    <a:pt x="68372" y="82625"/>
                  </a:lnTo>
                  <a:lnTo>
                    <a:pt x="39543" y="109176"/>
                  </a:lnTo>
                  <a:lnTo>
                    <a:pt x="10292" y="153712"/>
                  </a:lnTo>
                  <a:lnTo>
                    <a:pt x="0" y="202691"/>
                  </a:lnTo>
                  <a:lnTo>
                    <a:pt x="1173" y="219428"/>
                  </a:lnTo>
                  <a:lnTo>
                    <a:pt x="18056" y="267077"/>
                  </a:lnTo>
                  <a:lnTo>
                    <a:pt x="53085" y="309830"/>
                  </a:lnTo>
                  <a:lnTo>
                    <a:pt x="85315" y="334941"/>
                  </a:lnTo>
                  <a:lnTo>
                    <a:pt x="123804" y="356870"/>
                  </a:lnTo>
                  <a:lnTo>
                    <a:pt x="167829" y="375214"/>
                  </a:lnTo>
                  <a:lnTo>
                    <a:pt x="216669" y="389572"/>
                  </a:lnTo>
                  <a:lnTo>
                    <a:pt x="269601" y="399540"/>
                  </a:lnTo>
                  <a:lnTo>
                    <a:pt x="325903" y="404718"/>
                  </a:lnTo>
                  <a:lnTo>
                    <a:pt x="355091" y="405383"/>
                  </a:lnTo>
                  <a:lnTo>
                    <a:pt x="384280" y="404718"/>
                  </a:lnTo>
                  <a:lnTo>
                    <a:pt x="440582" y="399540"/>
                  </a:lnTo>
                  <a:lnTo>
                    <a:pt x="493514" y="389572"/>
                  </a:lnTo>
                  <a:lnTo>
                    <a:pt x="542354" y="375214"/>
                  </a:lnTo>
                  <a:lnTo>
                    <a:pt x="586379" y="356870"/>
                  </a:lnTo>
                  <a:lnTo>
                    <a:pt x="624868" y="334941"/>
                  </a:lnTo>
                  <a:lnTo>
                    <a:pt x="657098" y="309830"/>
                  </a:lnTo>
                  <a:lnTo>
                    <a:pt x="692127" y="267077"/>
                  </a:lnTo>
                  <a:lnTo>
                    <a:pt x="709010" y="219428"/>
                  </a:lnTo>
                  <a:lnTo>
                    <a:pt x="710183" y="202691"/>
                  </a:lnTo>
                  <a:lnTo>
                    <a:pt x="709010" y="185955"/>
                  </a:lnTo>
                  <a:lnTo>
                    <a:pt x="692127" y="138306"/>
                  </a:lnTo>
                  <a:lnTo>
                    <a:pt x="657098" y="95553"/>
                  </a:lnTo>
                  <a:lnTo>
                    <a:pt x="624868" y="70442"/>
                  </a:lnTo>
                  <a:lnTo>
                    <a:pt x="586379" y="48513"/>
                  </a:lnTo>
                  <a:lnTo>
                    <a:pt x="542354" y="30169"/>
                  </a:lnTo>
                  <a:lnTo>
                    <a:pt x="493514" y="15811"/>
                  </a:lnTo>
                  <a:lnTo>
                    <a:pt x="440582" y="5843"/>
                  </a:lnTo>
                  <a:lnTo>
                    <a:pt x="384280" y="665"/>
                  </a:lnTo>
                  <a:lnTo>
                    <a:pt x="355091" y="0"/>
                  </a:lnTo>
                  <a:close/>
                </a:path>
              </a:pathLst>
            </a:custGeom>
            <a:ln w="50799">
              <a:solidFill>
                <a:srgbClr val="000000"/>
              </a:solidFill>
            </a:ln>
          </p:spPr>
          <p:txBody>
            <a:bodyPr wrap="square" lIns="0" tIns="0" rIns="0" bIns="0" rtlCol="0">
              <a:spAutoFit/>
            </a:bodyPr>
            <a:lstStyle/>
            <a:p>
              <a:endParaRPr/>
            </a:p>
          </p:txBody>
        </p:sp>
        <p:sp>
          <p:nvSpPr>
            <p:cNvPr id="34" name="object 58"/>
            <p:cNvSpPr txBox="1"/>
            <p:nvPr/>
          </p:nvSpPr>
          <p:spPr>
            <a:xfrm>
              <a:off x="7186672" y="2633470"/>
              <a:ext cx="1635760" cy="392430"/>
            </a:xfrm>
            <a:prstGeom prst="rect">
              <a:avLst/>
            </a:prstGeom>
          </p:spPr>
          <p:txBody>
            <a:bodyPr vert="horz" wrap="square" lIns="0" tIns="0" rIns="0" bIns="0" rtlCol="0">
              <a:spAutoFit/>
            </a:bodyPr>
            <a:lstStyle/>
            <a:p>
              <a:pPr marL="12700">
                <a:lnSpc>
                  <a:spcPct val="100000"/>
                </a:lnSpc>
              </a:pPr>
              <a:r>
                <a:rPr sz="2400" b="1" spc="-5" dirty="0">
                  <a:latin typeface="Arial"/>
                  <a:cs typeface="Arial"/>
                </a:rPr>
                <a:t>c</a:t>
              </a:r>
              <a:r>
                <a:rPr sz="2400" b="1" spc="-10" dirty="0">
                  <a:latin typeface="Arial"/>
                  <a:cs typeface="Arial"/>
                </a:rPr>
                <a:t>o</a:t>
              </a:r>
              <a:r>
                <a:rPr sz="2400" b="1" spc="-5" dirty="0">
                  <a:latin typeface="Arial"/>
                  <a:cs typeface="Arial"/>
                </a:rPr>
                <a:t>ve</a:t>
              </a:r>
              <a:r>
                <a:rPr sz="2400" b="1" spc="10" dirty="0">
                  <a:latin typeface="Arial"/>
                  <a:cs typeface="Arial"/>
                </a:rPr>
                <a:t>r</a:t>
              </a:r>
              <a:r>
                <a:rPr sz="2400" b="1" spc="-5" dirty="0">
                  <a:latin typeface="Arial"/>
                  <a:cs typeface="Arial"/>
                </a:rPr>
                <a:t>e</a:t>
              </a:r>
              <a:r>
                <a:rPr sz="2400" b="1" dirty="0">
                  <a:latin typeface="Arial"/>
                  <a:cs typeface="Arial"/>
                </a:rPr>
                <a:t>d</a:t>
              </a:r>
              <a:r>
                <a:rPr sz="2400" b="1" spc="-5" dirty="0">
                  <a:latin typeface="Arial"/>
                  <a:cs typeface="Arial"/>
                </a:rPr>
                <a:t> </a:t>
              </a:r>
              <a:r>
                <a:rPr sz="2400" b="1" spc="-10" dirty="0">
                  <a:latin typeface="Arial"/>
                  <a:cs typeface="Arial"/>
                </a:rPr>
                <a:t>b</a:t>
              </a:r>
              <a:r>
                <a:rPr sz="2400" b="1" dirty="0">
                  <a:latin typeface="Arial"/>
                  <a:cs typeface="Arial"/>
                </a:rPr>
                <a:t>y</a:t>
              </a:r>
              <a:endParaRPr sz="2400">
                <a:latin typeface="Arial"/>
                <a:cs typeface="Arial"/>
              </a:endParaRPr>
            </a:p>
          </p:txBody>
        </p:sp>
        <p:sp>
          <p:nvSpPr>
            <p:cNvPr id="35" name="object 59"/>
            <p:cNvSpPr/>
            <p:nvPr/>
          </p:nvSpPr>
          <p:spPr>
            <a:xfrm>
              <a:off x="5586983" y="3858146"/>
              <a:ext cx="1091565" cy="617855"/>
            </a:xfrm>
            <a:custGeom>
              <a:avLst/>
              <a:gdLst/>
              <a:ahLst/>
              <a:cxnLst/>
              <a:rect l="l" t="t" r="r" b="b"/>
              <a:pathLst>
                <a:path w="1091565" h="617854">
                  <a:moveTo>
                    <a:pt x="60816" y="446609"/>
                  </a:moveTo>
                  <a:lnTo>
                    <a:pt x="60816" y="155089"/>
                  </a:lnTo>
                  <a:lnTo>
                    <a:pt x="42814" y="177381"/>
                  </a:lnTo>
                  <a:lnTo>
                    <a:pt x="27773" y="200582"/>
                  </a:lnTo>
                  <a:lnTo>
                    <a:pt x="15831" y="224611"/>
                  </a:lnTo>
                  <a:lnTo>
                    <a:pt x="7129" y="249385"/>
                  </a:lnTo>
                  <a:lnTo>
                    <a:pt x="1805" y="274825"/>
                  </a:lnTo>
                  <a:lnTo>
                    <a:pt x="0" y="300849"/>
                  </a:lnTo>
                  <a:lnTo>
                    <a:pt x="1805" y="326873"/>
                  </a:lnTo>
                  <a:lnTo>
                    <a:pt x="15831" y="377088"/>
                  </a:lnTo>
                  <a:lnTo>
                    <a:pt x="42814" y="424317"/>
                  </a:lnTo>
                  <a:lnTo>
                    <a:pt x="60816" y="446609"/>
                  </a:lnTo>
                  <a:close/>
                </a:path>
                <a:path w="1091565" h="617854">
                  <a:moveTo>
                    <a:pt x="223186" y="556735"/>
                  </a:moveTo>
                  <a:lnTo>
                    <a:pt x="223186" y="44964"/>
                  </a:lnTo>
                  <a:lnTo>
                    <a:pt x="190351" y="60099"/>
                  </a:lnTo>
                  <a:lnTo>
                    <a:pt x="131190" y="94477"/>
                  </a:lnTo>
                  <a:lnTo>
                    <a:pt x="81639" y="133787"/>
                  </a:lnTo>
                  <a:lnTo>
                    <a:pt x="81639" y="467911"/>
                  </a:lnTo>
                  <a:lnTo>
                    <a:pt x="105143" y="488143"/>
                  </a:lnTo>
                  <a:lnTo>
                    <a:pt x="159638" y="525068"/>
                  </a:lnTo>
                  <a:lnTo>
                    <a:pt x="223186" y="556735"/>
                  </a:lnTo>
                  <a:close/>
                </a:path>
                <a:path w="1091565" h="617854">
                  <a:moveTo>
                    <a:pt x="414340" y="608640"/>
                  </a:moveTo>
                  <a:lnTo>
                    <a:pt x="414340" y="-6940"/>
                  </a:lnTo>
                  <a:lnTo>
                    <a:pt x="372977" y="0"/>
                  </a:lnTo>
                  <a:lnTo>
                    <a:pt x="333041" y="8741"/>
                  </a:lnTo>
                  <a:lnTo>
                    <a:pt x="294671" y="19203"/>
                  </a:lnTo>
                  <a:lnTo>
                    <a:pt x="258006" y="31305"/>
                  </a:lnTo>
                  <a:lnTo>
                    <a:pt x="258006" y="570394"/>
                  </a:lnTo>
                  <a:lnTo>
                    <a:pt x="294671" y="582495"/>
                  </a:lnTo>
                  <a:lnTo>
                    <a:pt x="333041" y="592957"/>
                  </a:lnTo>
                  <a:lnTo>
                    <a:pt x="372977" y="601699"/>
                  </a:lnTo>
                  <a:lnTo>
                    <a:pt x="414340" y="608640"/>
                  </a:lnTo>
                  <a:close/>
                </a:path>
                <a:path w="1091565" h="617854">
                  <a:moveTo>
                    <a:pt x="676843" y="608640"/>
                  </a:moveTo>
                  <a:lnTo>
                    <a:pt x="676843" y="-6940"/>
                  </a:lnTo>
                  <a:lnTo>
                    <a:pt x="634194" y="-11998"/>
                  </a:lnTo>
                  <a:lnTo>
                    <a:pt x="590397" y="-15092"/>
                  </a:lnTo>
                  <a:lnTo>
                    <a:pt x="545591" y="-16142"/>
                  </a:lnTo>
                  <a:lnTo>
                    <a:pt x="500786" y="-15092"/>
                  </a:lnTo>
                  <a:lnTo>
                    <a:pt x="456989" y="-11998"/>
                  </a:lnTo>
                  <a:lnTo>
                    <a:pt x="456989" y="613698"/>
                  </a:lnTo>
                  <a:lnTo>
                    <a:pt x="500786" y="616792"/>
                  </a:lnTo>
                  <a:lnTo>
                    <a:pt x="545591" y="617841"/>
                  </a:lnTo>
                  <a:lnTo>
                    <a:pt x="590397" y="616792"/>
                  </a:lnTo>
                  <a:lnTo>
                    <a:pt x="634194" y="613698"/>
                  </a:lnTo>
                  <a:lnTo>
                    <a:pt x="676843" y="608640"/>
                  </a:lnTo>
                  <a:close/>
                </a:path>
                <a:path w="1091565" h="617854">
                  <a:moveTo>
                    <a:pt x="758142" y="592957"/>
                  </a:moveTo>
                  <a:lnTo>
                    <a:pt x="758142" y="8741"/>
                  </a:lnTo>
                  <a:lnTo>
                    <a:pt x="718206" y="0"/>
                  </a:lnTo>
                  <a:lnTo>
                    <a:pt x="718206" y="601699"/>
                  </a:lnTo>
                  <a:lnTo>
                    <a:pt x="758142" y="592957"/>
                  </a:lnTo>
                  <a:close/>
                </a:path>
                <a:path w="1091565" h="617854">
                  <a:moveTo>
                    <a:pt x="833177" y="570394"/>
                  </a:moveTo>
                  <a:lnTo>
                    <a:pt x="833177" y="31305"/>
                  </a:lnTo>
                  <a:lnTo>
                    <a:pt x="796512" y="19203"/>
                  </a:lnTo>
                  <a:lnTo>
                    <a:pt x="796512" y="582495"/>
                  </a:lnTo>
                  <a:lnTo>
                    <a:pt x="833177" y="570394"/>
                  </a:lnTo>
                  <a:close/>
                </a:path>
                <a:path w="1091565" h="617854">
                  <a:moveTo>
                    <a:pt x="931544" y="525068"/>
                  </a:moveTo>
                  <a:lnTo>
                    <a:pt x="931544" y="76631"/>
                  </a:lnTo>
                  <a:lnTo>
                    <a:pt x="900832" y="60099"/>
                  </a:lnTo>
                  <a:lnTo>
                    <a:pt x="900832" y="541599"/>
                  </a:lnTo>
                  <a:lnTo>
                    <a:pt x="931544" y="525068"/>
                  </a:lnTo>
                  <a:close/>
                </a:path>
                <a:path w="1091565" h="617854">
                  <a:moveTo>
                    <a:pt x="986040" y="488143"/>
                  </a:moveTo>
                  <a:lnTo>
                    <a:pt x="986040" y="113556"/>
                  </a:lnTo>
                  <a:lnTo>
                    <a:pt x="959993" y="94477"/>
                  </a:lnTo>
                  <a:lnTo>
                    <a:pt x="959993" y="507222"/>
                  </a:lnTo>
                  <a:lnTo>
                    <a:pt x="986040" y="488143"/>
                  </a:lnTo>
                  <a:close/>
                </a:path>
                <a:path w="1091565" h="617854">
                  <a:moveTo>
                    <a:pt x="1091183" y="300849"/>
                  </a:moveTo>
                  <a:lnTo>
                    <a:pt x="1084054" y="249385"/>
                  </a:lnTo>
                  <a:lnTo>
                    <a:pt x="1063410" y="200582"/>
                  </a:lnTo>
                  <a:lnTo>
                    <a:pt x="1030367" y="155089"/>
                  </a:lnTo>
                  <a:lnTo>
                    <a:pt x="1030367" y="446609"/>
                  </a:lnTo>
                  <a:lnTo>
                    <a:pt x="1063410" y="401116"/>
                  </a:lnTo>
                  <a:lnTo>
                    <a:pt x="1084054" y="352313"/>
                  </a:lnTo>
                  <a:lnTo>
                    <a:pt x="1091183" y="300849"/>
                  </a:lnTo>
                  <a:close/>
                </a:path>
              </a:pathLst>
            </a:custGeom>
            <a:solidFill>
              <a:srgbClr val="00CC99"/>
            </a:solidFill>
          </p:spPr>
          <p:txBody>
            <a:bodyPr wrap="square" lIns="0" tIns="0" rIns="0" bIns="0" rtlCol="0">
              <a:spAutoFit/>
            </a:bodyPr>
            <a:lstStyle/>
            <a:p>
              <a:endParaRPr/>
            </a:p>
          </p:txBody>
        </p:sp>
        <p:sp>
          <p:nvSpPr>
            <p:cNvPr id="36" name="object 60"/>
            <p:cNvSpPr/>
            <p:nvPr/>
          </p:nvSpPr>
          <p:spPr>
            <a:xfrm>
              <a:off x="5586983" y="3842003"/>
              <a:ext cx="1091565" cy="634365"/>
            </a:xfrm>
            <a:custGeom>
              <a:avLst/>
              <a:gdLst/>
              <a:ahLst/>
              <a:cxnLst/>
              <a:rect l="l" t="t" r="r" b="b"/>
              <a:pathLst>
                <a:path w="1091565" h="634364">
                  <a:moveTo>
                    <a:pt x="545591" y="0"/>
                  </a:moveTo>
                  <a:lnTo>
                    <a:pt x="500786" y="1049"/>
                  </a:lnTo>
                  <a:lnTo>
                    <a:pt x="456989" y="4143"/>
                  </a:lnTo>
                  <a:lnTo>
                    <a:pt x="414340" y="9201"/>
                  </a:lnTo>
                  <a:lnTo>
                    <a:pt x="372977" y="16142"/>
                  </a:lnTo>
                  <a:lnTo>
                    <a:pt x="333041" y="24884"/>
                  </a:lnTo>
                  <a:lnTo>
                    <a:pt x="294671" y="35346"/>
                  </a:lnTo>
                  <a:lnTo>
                    <a:pt x="258006" y="47447"/>
                  </a:lnTo>
                  <a:lnTo>
                    <a:pt x="190351" y="76242"/>
                  </a:lnTo>
                  <a:lnTo>
                    <a:pt x="131190" y="110619"/>
                  </a:lnTo>
                  <a:lnTo>
                    <a:pt x="81639" y="149929"/>
                  </a:lnTo>
                  <a:lnTo>
                    <a:pt x="42814" y="193524"/>
                  </a:lnTo>
                  <a:lnTo>
                    <a:pt x="15831" y="240753"/>
                  </a:lnTo>
                  <a:lnTo>
                    <a:pt x="1805" y="290967"/>
                  </a:lnTo>
                  <a:lnTo>
                    <a:pt x="0" y="316991"/>
                  </a:lnTo>
                  <a:lnTo>
                    <a:pt x="1805" y="343016"/>
                  </a:lnTo>
                  <a:lnTo>
                    <a:pt x="15831" y="393230"/>
                  </a:lnTo>
                  <a:lnTo>
                    <a:pt x="42814" y="440459"/>
                  </a:lnTo>
                  <a:lnTo>
                    <a:pt x="81639" y="484054"/>
                  </a:lnTo>
                  <a:lnTo>
                    <a:pt x="131190" y="523364"/>
                  </a:lnTo>
                  <a:lnTo>
                    <a:pt x="190351" y="557741"/>
                  </a:lnTo>
                  <a:lnTo>
                    <a:pt x="258006" y="586536"/>
                  </a:lnTo>
                  <a:lnTo>
                    <a:pt x="294671" y="598637"/>
                  </a:lnTo>
                  <a:lnTo>
                    <a:pt x="333041" y="609099"/>
                  </a:lnTo>
                  <a:lnTo>
                    <a:pt x="372977" y="617841"/>
                  </a:lnTo>
                  <a:lnTo>
                    <a:pt x="414340" y="624782"/>
                  </a:lnTo>
                  <a:lnTo>
                    <a:pt x="456989" y="629840"/>
                  </a:lnTo>
                  <a:lnTo>
                    <a:pt x="500786" y="632934"/>
                  </a:lnTo>
                  <a:lnTo>
                    <a:pt x="545591" y="633983"/>
                  </a:lnTo>
                  <a:lnTo>
                    <a:pt x="590397" y="632934"/>
                  </a:lnTo>
                  <a:lnTo>
                    <a:pt x="634194" y="629840"/>
                  </a:lnTo>
                  <a:lnTo>
                    <a:pt x="676843" y="624782"/>
                  </a:lnTo>
                  <a:lnTo>
                    <a:pt x="718206" y="617841"/>
                  </a:lnTo>
                  <a:lnTo>
                    <a:pt x="758142" y="609099"/>
                  </a:lnTo>
                  <a:lnTo>
                    <a:pt x="796512" y="598637"/>
                  </a:lnTo>
                  <a:lnTo>
                    <a:pt x="833177" y="586536"/>
                  </a:lnTo>
                  <a:lnTo>
                    <a:pt x="900832" y="557741"/>
                  </a:lnTo>
                  <a:lnTo>
                    <a:pt x="959993" y="523364"/>
                  </a:lnTo>
                  <a:lnTo>
                    <a:pt x="1009544" y="484054"/>
                  </a:lnTo>
                  <a:lnTo>
                    <a:pt x="1048369" y="440459"/>
                  </a:lnTo>
                  <a:lnTo>
                    <a:pt x="1075352" y="393230"/>
                  </a:lnTo>
                  <a:lnTo>
                    <a:pt x="1089378" y="343016"/>
                  </a:lnTo>
                  <a:lnTo>
                    <a:pt x="1091183" y="316991"/>
                  </a:lnTo>
                  <a:lnTo>
                    <a:pt x="1089378" y="290967"/>
                  </a:lnTo>
                  <a:lnTo>
                    <a:pt x="1075352" y="240753"/>
                  </a:lnTo>
                  <a:lnTo>
                    <a:pt x="1048369" y="193524"/>
                  </a:lnTo>
                  <a:lnTo>
                    <a:pt x="1009544" y="149929"/>
                  </a:lnTo>
                  <a:lnTo>
                    <a:pt x="959993" y="110619"/>
                  </a:lnTo>
                  <a:lnTo>
                    <a:pt x="900832" y="76242"/>
                  </a:lnTo>
                  <a:lnTo>
                    <a:pt x="833177" y="47447"/>
                  </a:lnTo>
                  <a:lnTo>
                    <a:pt x="796512" y="35346"/>
                  </a:lnTo>
                  <a:lnTo>
                    <a:pt x="758142" y="24884"/>
                  </a:lnTo>
                  <a:lnTo>
                    <a:pt x="718206" y="16142"/>
                  </a:lnTo>
                  <a:lnTo>
                    <a:pt x="676843" y="9201"/>
                  </a:lnTo>
                  <a:lnTo>
                    <a:pt x="634194" y="4143"/>
                  </a:lnTo>
                  <a:lnTo>
                    <a:pt x="590397" y="1049"/>
                  </a:lnTo>
                  <a:lnTo>
                    <a:pt x="545591" y="0"/>
                  </a:lnTo>
                  <a:close/>
                </a:path>
              </a:pathLst>
            </a:custGeom>
            <a:ln w="50799">
              <a:solidFill>
                <a:srgbClr val="000000"/>
              </a:solidFill>
            </a:ln>
          </p:spPr>
          <p:txBody>
            <a:bodyPr wrap="square" lIns="0" tIns="0" rIns="0" bIns="0" rtlCol="0">
              <a:spAutoFit/>
            </a:bodyPr>
            <a:lstStyle/>
            <a:p>
              <a:endParaRPr/>
            </a:p>
          </p:txBody>
        </p:sp>
        <p:sp>
          <p:nvSpPr>
            <p:cNvPr id="37" name="object 61"/>
            <p:cNvSpPr/>
            <p:nvPr/>
          </p:nvSpPr>
          <p:spPr>
            <a:xfrm>
              <a:off x="5739384" y="3962400"/>
              <a:ext cx="316991" cy="408432"/>
            </a:xfrm>
            <a:prstGeom prst="rect">
              <a:avLst/>
            </a:prstGeom>
            <a:blipFill>
              <a:blip r:embed="rId13" cstate="print"/>
              <a:stretch>
                <a:fillRect/>
              </a:stretch>
            </a:blipFill>
          </p:spPr>
          <p:txBody>
            <a:bodyPr wrap="square" lIns="0" tIns="0" rIns="0" bIns="0" rtlCol="0">
              <a:spAutoFit/>
            </a:bodyPr>
            <a:lstStyle/>
            <a:p>
              <a:endParaRPr/>
            </a:p>
          </p:txBody>
        </p:sp>
        <p:sp>
          <p:nvSpPr>
            <p:cNvPr id="38" name="object 62"/>
            <p:cNvSpPr/>
            <p:nvPr/>
          </p:nvSpPr>
          <p:spPr>
            <a:xfrm>
              <a:off x="6054852" y="3963161"/>
              <a:ext cx="1905" cy="0"/>
            </a:xfrm>
            <a:custGeom>
              <a:avLst/>
              <a:gdLst/>
              <a:ahLst/>
              <a:cxnLst/>
              <a:rect l="l" t="t" r="r" b="b"/>
              <a:pathLst>
                <a:path w="1904">
                  <a:moveTo>
                    <a:pt x="0" y="0"/>
                  </a:moveTo>
                  <a:lnTo>
                    <a:pt x="1523" y="0"/>
                  </a:lnTo>
                </a:path>
              </a:pathLst>
            </a:custGeom>
            <a:ln w="3175">
              <a:solidFill>
                <a:srgbClr val="000000"/>
              </a:solidFill>
            </a:ln>
          </p:spPr>
          <p:txBody>
            <a:bodyPr wrap="square" lIns="0" tIns="0" rIns="0" bIns="0" rtlCol="0">
              <a:spAutoFit/>
            </a:bodyPr>
            <a:lstStyle/>
            <a:p>
              <a:endParaRPr/>
            </a:p>
          </p:txBody>
        </p:sp>
        <p:sp>
          <p:nvSpPr>
            <p:cNvPr id="39" name="object 63"/>
            <p:cNvSpPr/>
            <p:nvPr/>
          </p:nvSpPr>
          <p:spPr>
            <a:xfrm>
              <a:off x="6054852" y="3962400"/>
              <a:ext cx="318515" cy="408432"/>
            </a:xfrm>
            <a:prstGeom prst="rect">
              <a:avLst/>
            </a:prstGeom>
            <a:blipFill>
              <a:blip r:embed="rId14" cstate="print"/>
              <a:stretch>
                <a:fillRect/>
              </a:stretch>
            </a:blipFill>
          </p:spPr>
          <p:txBody>
            <a:bodyPr wrap="square" lIns="0" tIns="0" rIns="0" bIns="0" rtlCol="0">
              <a:spAutoFit/>
            </a:bodyPr>
            <a:lstStyle/>
            <a:p>
              <a:endParaRPr/>
            </a:p>
          </p:txBody>
        </p:sp>
        <p:sp>
          <p:nvSpPr>
            <p:cNvPr id="40" name="object 64"/>
            <p:cNvSpPr/>
            <p:nvPr/>
          </p:nvSpPr>
          <p:spPr>
            <a:xfrm>
              <a:off x="5739383" y="3963923"/>
              <a:ext cx="634365" cy="407034"/>
            </a:xfrm>
            <a:custGeom>
              <a:avLst/>
              <a:gdLst/>
              <a:ahLst/>
              <a:cxnLst/>
              <a:rect l="l" t="t" r="r" b="b"/>
              <a:pathLst>
                <a:path w="634364" h="407035">
                  <a:moveTo>
                    <a:pt x="316991" y="0"/>
                  </a:moveTo>
                  <a:lnTo>
                    <a:pt x="265528" y="2671"/>
                  </a:lnTo>
                  <a:lnTo>
                    <a:pt x="216724" y="10399"/>
                  </a:lnTo>
                  <a:lnTo>
                    <a:pt x="171232" y="22754"/>
                  </a:lnTo>
                  <a:lnTo>
                    <a:pt x="129698" y="39307"/>
                  </a:lnTo>
                  <a:lnTo>
                    <a:pt x="92773" y="59626"/>
                  </a:lnTo>
                  <a:lnTo>
                    <a:pt x="61106" y="83283"/>
                  </a:lnTo>
                  <a:lnTo>
                    <a:pt x="24884" y="124086"/>
                  </a:lnTo>
                  <a:lnTo>
                    <a:pt x="4143" y="169982"/>
                  </a:lnTo>
                  <a:lnTo>
                    <a:pt x="0" y="202691"/>
                  </a:lnTo>
                  <a:lnTo>
                    <a:pt x="1049" y="219439"/>
                  </a:lnTo>
                  <a:lnTo>
                    <a:pt x="16142" y="267236"/>
                  </a:lnTo>
                  <a:lnTo>
                    <a:pt x="47447" y="310260"/>
                  </a:lnTo>
                  <a:lnTo>
                    <a:pt x="76242" y="335589"/>
                  </a:lnTo>
                  <a:lnTo>
                    <a:pt x="110619" y="357746"/>
                  </a:lnTo>
                  <a:lnTo>
                    <a:pt x="149929" y="376309"/>
                  </a:lnTo>
                  <a:lnTo>
                    <a:pt x="193524" y="390858"/>
                  </a:lnTo>
                  <a:lnTo>
                    <a:pt x="240753" y="400972"/>
                  </a:lnTo>
                  <a:lnTo>
                    <a:pt x="290967" y="406230"/>
                  </a:lnTo>
                  <a:lnTo>
                    <a:pt x="316991" y="406907"/>
                  </a:lnTo>
                  <a:lnTo>
                    <a:pt x="343016" y="406230"/>
                  </a:lnTo>
                  <a:lnTo>
                    <a:pt x="393230" y="400972"/>
                  </a:lnTo>
                  <a:lnTo>
                    <a:pt x="440459" y="390858"/>
                  </a:lnTo>
                  <a:lnTo>
                    <a:pt x="484054" y="376309"/>
                  </a:lnTo>
                  <a:lnTo>
                    <a:pt x="523364" y="357746"/>
                  </a:lnTo>
                  <a:lnTo>
                    <a:pt x="557741" y="335589"/>
                  </a:lnTo>
                  <a:lnTo>
                    <a:pt x="586536" y="310260"/>
                  </a:lnTo>
                  <a:lnTo>
                    <a:pt x="617841" y="267236"/>
                  </a:lnTo>
                  <a:lnTo>
                    <a:pt x="632934" y="219439"/>
                  </a:lnTo>
                  <a:lnTo>
                    <a:pt x="633983" y="202691"/>
                  </a:lnTo>
                  <a:lnTo>
                    <a:pt x="632934" y="186161"/>
                  </a:lnTo>
                  <a:lnTo>
                    <a:pt x="617841" y="138891"/>
                  </a:lnTo>
                  <a:lnTo>
                    <a:pt x="586536" y="96229"/>
                  </a:lnTo>
                  <a:lnTo>
                    <a:pt x="557741" y="71064"/>
                  </a:lnTo>
                  <a:lnTo>
                    <a:pt x="523364" y="49022"/>
                  </a:lnTo>
                  <a:lnTo>
                    <a:pt x="484054" y="30533"/>
                  </a:lnTo>
                  <a:lnTo>
                    <a:pt x="440459" y="16025"/>
                  </a:lnTo>
                  <a:lnTo>
                    <a:pt x="393230" y="5930"/>
                  </a:lnTo>
                  <a:lnTo>
                    <a:pt x="343016" y="676"/>
                  </a:lnTo>
                  <a:lnTo>
                    <a:pt x="316991" y="0"/>
                  </a:lnTo>
                  <a:close/>
                </a:path>
              </a:pathLst>
            </a:custGeom>
            <a:ln w="50799">
              <a:solidFill>
                <a:srgbClr val="FF0000"/>
              </a:solidFill>
            </a:ln>
          </p:spPr>
          <p:txBody>
            <a:bodyPr wrap="square" lIns="0" tIns="0" rIns="0" bIns="0" rtlCol="0">
              <a:spAutoFit/>
            </a:bodyPr>
            <a:lstStyle/>
            <a:p>
              <a:endParaRPr/>
            </a:p>
          </p:txBody>
        </p:sp>
        <p:sp>
          <p:nvSpPr>
            <p:cNvPr id="41" name="object 65"/>
            <p:cNvSpPr/>
            <p:nvPr/>
          </p:nvSpPr>
          <p:spPr>
            <a:xfrm>
              <a:off x="5567171" y="5053626"/>
              <a:ext cx="1092835" cy="558165"/>
            </a:xfrm>
            <a:custGeom>
              <a:avLst/>
              <a:gdLst/>
              <a:ahLst/>
              <a:cxnLst/>
              <a:rect l="l" t="t" r="r" b="b"/>
              <a:pathLst>
                <a:path w="1092834" h="558164">
                  <a:moveTo>
                    <a:pt x="105582" y="428043"/>
                  </a:moveTo>
                  <a:lnTo>
                    <a:pt x="105582" y="53456"/>
                  </a:lnTo>
                  <a:lnTo>
                    <a:pt x="82003" y="73687"/>
                  </a:lnTo>
                  <a:lnTo>
                    <a:pt x="61104" y="94989"/>
                  </a:lnTo>
                  <a:lnTo>
                    <a:pt x="27919" y="140482"/>
                  </a:lnTo>
                  <a:lnTo>
                    <a:pt x="7170" y="189285"/>
                  </a:lnTo>
                  <a:lnTo>
                    <a:pt x="0" y="240749"/>
                  </a:lnTo>
                  <a:lnTo>
                    <a:pt x="1816" y="266773"/>
                  </a:lnTo>
                  <a:lnTo>
                    <a:pt x="15919" y="316988"/>
                  </a:lnTo>
                  <a:lnTo>
                    <a:pt x="43029" y="364217"/>
                  </a:lnTo>
                  <a:lnTo>
                    <a:pt x="82003" y="407812"/>
                  </a:lnTo>
                  <a:lnTo>
                    <a:pt x="105582" y="428043"/>
                  </a:lnTo>
                  <a:close/>
                </a:path>
                <a:path w="1092834" h="558164">
                  <a:moveTo>
                    <a:pt x="160210" y="464968"/>
                  </a:moveTo>
                  <a:lnTo>
                    <a:pt x="160210" y="16531"/>
                  </a:lnTo>
                  <a:lnTo>
                    <a:pt x="131699" y="34377"/>
                  </a:lnTo>
                  <a:lnTo>
                    <a:pt x="131699" y="447122"/>
                  </a:lnTo>
                  <a:lnTo>
                    <a:pt x="160210" y="464968"/>
                  </a:lnTo>
                  <a:close/>
                </a:path>
                <a:path w="1092834" h="558164">
                  <a:moveTo>
                    <a:pt x="333684" y="532857"/>
                  </a:moveTo>
                  <a:lnTo>
                    <a:pt x="333684" y="-51358"/>
                  </a:lnTo>
                  <a:lnTo>
                    <a:pt x="295343" y="-40895"/>
                  </a:lnTo>
                  <a:lnTo>
                    <a:pt x="258682" y="-28794"/>
                  </a:lnTo>
                  <a:lnTo>
                    <a:pt x="258682" y="510294"/>
                  </a:lnTo>
                  <a:lnTo>
                    <a:pt x="295343" y="522395"/>
                  </a:lnTo>
                  <a:lnTo>
                    <a:pt x="333684" y="532857"/>
                  </a:lnTo>
                  <a:close/>
                </a:path>
                <a:path w="1092834" h="558164">
                  <a:moveTo>
                    <a:pt x="796841" y="522395"/>
                  </a:moveTo>
                  <a:lnTo>
                    <a:pt x="796841" y="-40895"/>
                  </a:lnTo>
                  <a:lnTo>
                    <a:pt x="758380" y="-51358"/>
                  </a:lnTo>
                  <a:lnTo>
                    <a:pt x="718364" y="-60099"/>
                  </a:lnTo>
                  <a:lnTo>
                    <a:pt x="676936" y="-67040"/>
                  </a:lnTo>
                  <a:lnTo>
                    <a:pt x="634236" y="-72098"/>
                  </a:lnTo>
                  <a:lnTo>
                    <a:pt x="590408" y="-75192"/>
                  </a:lnTo>
                  <a:lnTo>
                    <a:pt x="545591" y="-76242"/>
                  </a:lnTo>
                  <a:lnTo>
                    <a:pt x="500993" y="-75192"/>
                  </a:lnTo>
                  <a:lnTo>
                    <a:pt x="457360" y="-72098"/>
                  </a:lnTo>
                  <a:lnTo>
                    <a:pt x="414835" y="-67040"/>
                  </a:lnTo>
                  <a:lnTo>
                    <a:pt x="373562" y="-60099"/>
                  </a:lnTo>
                  <a:lnTo>
                    <a:pt x="373562" y="541599"/>
                  </a:lnTo>
                  <a:lnTo>
                    <a:pt x="414835" y="548540"/>
                  </a:lnTo>
                  <a:lnTo>
                    <a:pt x="457360" y="553598"/>
                  </a:lnTo>
                  <a:lnTo>
                    <a:pt x="500993" y="556692"/>
                  </a:lnTo>
                  <a:lnTo>
                    <a:pt x="545591" y="557741"/>
                  </a:lnTo>
                  <a:lnTo>
                    <a:pt x="590408" y="556692"/>
                  </a:lnTo>
                  <a:lnTo>
                    <a:pt x="634236" y="553598"/>
                  </a:lnTo>
                  <a:lnTo>
                    <a:pt x="676936" y="548540"/>
                  </a:lnTo>
                  <a:lnTo>
                    <a:pt x="718364" y="541599"/>
                  </a:lnTo>
                  <a:lnTo>
                    <a:pt x="758380" y="532857"/>
                  </a:lnTo>
                  <a:lnTo>
                    <a:pt x="796841" y="522395"/>
                  </a:lnTo>
                  <a:close/>
                </a:path>
                <a:path w="1092834" h="558164">
                  <a:moveTo>
                    <a:pt x="932306" y="464968"/>
                  </a:moveTo>
                  <a:lnTo>
                    <a:pt x="932306" y="16531"/>
                  </a:lnTo>
                  <a:lnTo>
                    <a:pt x="901481" y="0"/>
                  </a:lnTo>
                  <a:lnTo>
                    <a:pt x="901481" y="481499"/>
                  </a:lnTo>
                  <a:lnTo>
                    <a:pt x="932306" y="464968"/>
                  </a:lnTo>
                  <a:close/>
                </a:path>
                <a:path w="1092834" h="558164">
                  <a:moveTo>
                    <a:pt x="1010639" y="407812"/>
                  </a:moveTo>
                  <a:lnTo>
                    <a:pt x="1010639" y="73687"/>
                  </a:lnTo>
                  <a:lnTo>
                    <a:pt x="987027" y="53456"/>
                  </a:lnTo>
                  <a:lnTo>
                    <a:pt x="960869" y="34377"/>
                  </a:lnTo>
                  <a:lnTo>
                    <a:pt x="960869" y="447122"/>
                  </a:lnTo>
                  <a:lnTo>
                    <a:pt x="987027" y="428043"/>
                  </a:lnTo>
                  <a:lnTo>
                    <a:pt x="1010639" y="407812"/>
                  </a:lnTo>
                  <a:close/>
                </a:path>
                <a:path w="1092834" h="558164">
                  <a:moveTo>
                    <a:pt x="1092707" y="240749"/>
                  </a:moveTo>
                  <a:lnTo>
                    <a:pt x="1085536" y="189285"/>
                  </a:lnTo>
                  <a:lnTo>
                    <a:pt x="1064776" y="140482"/>
                  </a:lnTo>
                  <a:lnTo>
                    <a:pt x="1031562" y="94989"/>
                  </a:lnTo>
                  <a:lnTo>
                    <a:pt x="1031562" y="386509"/>
                  </a:lnTo>
                  <a:lnTo>
                    <a:pt x="1064776" y="341016"/>
                  </a:lnTo>
                  <a:lnTo>
                    <a:pt x="1085536" y="292213"/>
                  </a:lnTo>
                  <a:lnTo>
                    <a:pt x="1092707" y="240749"/>
                  </a:lnTo>
                  <a:close/>
                </a:path>
              </a:pathLst>
            </a:custGeom>
            <a:solidFill>
              <a:srgbClr val="00CC99"/>
            </a:solidFill>
          </p:spPr>
          <p:txBody>
            <a:bodyPr wrap="square" lIns="0" tIns="0" rIns="0" bIns="0" rtlCol="0">
              <a:spAutoFit/>
            </a:bodyPr>
            <a:lstStyle/>
            <a:p>
              <a:endParaRPr/>
            </a:p>
          </p:txBody>
        </p:sp>
        <p:sp>
          <p:nvSpPr>
            <p:cNvPr id="42" name="object 66"/>
            <p:cNvSpPr/>
            <p:nvPr/>
          </p:nvSpPr>
          <p:spPr>
            <a:xfrm>
              <a:off x="5567171" y="4977383"/>
              <a:ext cx="1092835" cy="634365"/>
            </a:xfrm>
            <a:custGeom>
              <a:avLst/>
              <a:gdLst/>
              <a:ahLst/>
              <a:cxnLst/>
              <a:rect l="l" t="t" r="r" b="b"/>
              <a:pathLst>
                <a:path w="1092834" h="634364">
                  <a:moveTo>
                    <a:pt x="545591" y="0"/>
                  </a:moveTo>
                  <a:lnTo>
                    <a:pt x="500993" y="1049"/>
                  </a:lnTo>
                  <a:lnTo>
                    <a:pt x="457360" y="4143"/>
                  </a:lnTo>
                  <a:lnTo>
                    <a:pt x="414835" y="9201"/>
                  </a:lnTo>
                  <a:lnTo>
                    <a:pt x="373562" y="16142"/>
                  </a:lnTo>
                  <a:lnTo>
                    <a:pt x="333684" y="24884"/>
                  </a:lnTo>
                  <a:lnTo>
                    <a:pt x="295343" y="35346"/>
                  </a:lnTo>
                  <a:lnTo>
                    <a:pt x="258682" y="47447"/>
                  </a:lnTo>
                  <a:lnTo>
                    <a:pt x="190973" y="76242"/>
                  </a:lnTo>
                  <a:lnTo>
                    <a:pt x="131699" y="110619"/>
                  </a:lnTo>
                  <a:lnTo>
                    <a:pt x="82003" y="149929"/>
                  </a:lnTo>
                  <a:lnTo>
                    <a:pt x="43029" y="193524"/>
                  </a:lnTo>
                  <a:lnTo>
                    <a:pt x="15919" y="240753"/>
                  </a:lnTo>
                  <a:lnTo>
                    <a:pt x="1816" y="290967"/>
                  </a:lnTo>
                  <a:lnTo>
                    <a:pt x="0" y="316991"/>
                  </a:lnTo>
                  <a:lnTo>
                    <a:pt x="1816" y="343016"/>
                  </a:lnTo>
                  <a:lnTo>
                    <a:pt x="15919" y="393230"/>
                  </a:lnTo>
                  <a:lnTo>
                    <a:pt x="43029" y="440459"/>
                  </a:lnTo>
                  <a:lnTo>
                    <a:pt x="82003" y="484054"/>
                  </a:lnTo>
                  <a:lnTo>
                    <a:pt x="131699" y="523364"/>
                  </a:lnTo>
                  <a:lnTo>
                    <a:pt x="190973" y="557741"/>
                  </a:lnTo>
                  <a:lnTo>
                    <a:pt x="258682" y="586536"/>
                  </a:lnTo>
                  <a:lnTo>
                    <a:pt x="295343" y="598637"/>
                  </a:lnTo>
                  <a:lnTo>
                    <a:pt x="333684" y="609099"/>
                  </a:lnTo>
                  <a:lnTo>
                    <a:pt x="373562" y="617841"/>
                  </a:lnTo>
                  <a:lnTo>
                    <a:pt x="414835" y="624782"/>
                  </a:lnTo>
                  <a:lnTo>
                    <a:pt x="457360" y="629840"/>
                  </a:lnTo>
                  <a:lnTo>
                    <a:pt x="500993" y="632934"/>
                  </a:lnTo>
                  <a:lnTo>
                    <a:pt x="545591" y="633983"/>
                  </a:lnTo>
                  <a:lnTo>
                    <a:pt x="590408" y="632934"/>
                  </a:lnTo>
                  <a:lnTo>
                    <a:pt x="634236" y="629840"/>
                  </a:lnTo>
                  <a:lnTo>
                    <a:pt x="676936" y="624782"/>
                  </a:lnTo>
                  <a:lnTo>
                    <a:pt x="718364" y="617841"/>
                  </a:lnTo>
                  <a:lnTo>
                    <a:pt x="758380" y="609099"/>
                  </a:lnTo>
                  <a:lnTo>
                    <a:pt x="796841" y="598637"/>
                  </a:lnTo>
                  <a:lnTo>
                    <a:pt x="833606" y="586536"/>
                  </a:lnTo>
                  <a:lnTo>
                    <a:pt x="901481" y="557741"/>
                  </a:lnTo>
                  <a:lnTo>
                    <a:pt x="960869" y="523364"/>
                  </a:lnTo>
                  <a:lnTo>
                    <a:pt x="1010639" y="484054"/>
                  </a:lnTo>
                  <a:lnTo>
                    <a:pt x="1049654" y="440459"/>
                  </a:lnTo>
                  <a:lnTo>
                    <a:pt x="1076783" y="393230"/>
                  </a:lnTo>
                  <a:lnTo>
                    <a:pt x="1090891" y="343016"/>
                  </a:lnTo>
                  <a:lnTo>
                    <a:pt x="1092707" y="316991"/>
                  </a:lnTo>
                  <a:lnTo>
                    <a:pt x="1090891" y="290967"/>
                  </a:lnTo>
                  <a:lnTo>
                    <a:pt x="1076783" y="240753"/>
                  </a:lnTo>
                  <a:lnTo>
                    <a:pt x="1049654" y="193524"/>
                  </a:lnTo>
                  <a:lnTo>
                    <a:pt x="1010639" y="149929"/>
                  </a:lnTo>
                  <a:lnTo>
                    <a:pt x="960869" y="110619"/>
                  </a:lnTo>
                  <a:lnTo>
                    <a:pt x="901481" y="76242"/>
                  </a:lnTo>
                  <a:lnTo>
                    <a:pt x="833606" y="47447"/>
                  </a:lnTo>
                  <a:lnTo>
                    <a:pt x="796841" y="35346"/>
                  </a:lnTo>
                  <a:lnTo>
                    <a:pt x="758380" y="24884"/>
                  </a:lnTo>
                  <a:lnTo>
                    <a:pt x="718364" y="16142"/>
                  </a:lnTo>
                  <a:lnTo>
                    <a:pt x="676936" y="9201"/>
                  </a:lnTo>
                  <a:lnTo>
                    <a:pt x="634236" y="4143"/>
                  </a:lnTo>
                  <a:lnTo>
                    <a:pt x="590408" y="1049"/>
                  </a:lnTo>
                  <a:lnTo>
                    <a:pt x="545591" y="0"/>
                  </a:lnTo>
                  <a:close/>
                </a:path>
              </a:pathLst>
            </a:custGeom>
            <a:ln w="50799">
              <a:solidFill>
                <a:srgbClr val="000000"/>
              </a:solidFill>
            </a:ln>
          </p:spPr>
          <p:txBody>
            <a:bodyPr wrap="square" lIns="0" tIns="0" rIns="0" bIns="0" rtlCol="0">
              <a:spAutoFit/>
            </a:bodyPr>
            <a:lstStyle/>
            <a:p>
              <a:endParaRPr/>
            </a:p>
          </p:txBody>
        </p:sp>
        <p:sp>
          <p:nvSpPr>
            <p:cNvPr id="43" name="object 67"/>
            <p:cNvSpPr/>
            <p:nvPr/>
          </p:nvSpPr>
          <p:spPr>
            <a:xfrm>
              <a:off x="5719571" y="5021579"/>
              <a:ext cx="316991" cy="406908"/>
            </a:xfrm>
            <a:prstGeom prst="rect">
              <a:avLst/>
            </a:prstGeom>
            <a:blipFill>
              <a:blip r:embed="rId15" cstate="print"/>
              <a:stretch>
                <a:fillRect/>
              </a:stretch>
            </a:blipFill>
          </p:spPr>
          <p:txBody>
            <a:bodyPr wrap="square" lIns="0" tIns="0" rIns="0" bIns="0" rtlCol="0">
              <a:spAutoFit/>
            </a:bodyPr>
            <a:lstStyle/>
            <a:p>
              <a:endParaRPr/>
            </a:p>
          </p:txBody>
        </p:sp>
        <p:sp>
          <p:nvSpPr>
            <p:cNvPr id="44" name="object 68"/>
            <p:cNvSpPr/>
            <p:nvPr/>
          </p:nvSpPr>
          <p:spPr>
            <a:xfrm>
              <a:off x="6035040" y="5022341"/>
              <a:ext cx="1905" cy="0"/>
            </a:xfrm>
            <a:custGeom>
              <a:avLst/>
              <a:gdLst/>
              <a:ahLst/>
              <a:cxnLst/>
              <a:rect l="l" t="t" r="r" b="b"/>
              <a:pathLst>
                <a:path w="1904">
                  <a:moveTo>
                    <a:pt x="0" y="0"/>
                  </a:moveTo>
                  <a:lnTo>
                    <a:pt x="1523" y="0"/>
                  </a:lnTo>
                </a:path>
              </a:pathLst>
            </a:custGeom>
            <a:ln w="3175">
              <a:solidFill>
                <a:srgbClr val="00CB98"/>
              </a:solidFill>
            </a:ln>
          </p:spPr>
          <p:txBody>
            <a:bodyPr wrap="square" lIns="0" tIns="0" rIns="0" bIns="0" rtlCol="0">
              <a:spAutoFit/>
            </a:bodyPr>
            <a:lstStyle/>
            <a:p>
              <a:endParaRPr/>
            </a:p>
          </p:txBody>
        </p:sp>
        <p:sp>
          <p:nvSpPr>
            <p:cNvPr id="45" name="object 69"/>
            <p:cNvSpPr/>
            <p:nvPr/>
          </p:nvSpPr>
          <p:spPr>
            <a:xfrm>
              <a:off x="6035040" y="5021579"/>
              <a:ext cx="320039" cy="406908"/>
            </a:xfrm>
            <a:prstGeom prst="rect">
              <a:avLst/>
            </a:prstGeom>
            <a:blipFill>
              <a:blip r:embed="rId16" cstate="print"/>
              <a:stretch>
                <a:fillRect/>
              </a:stretch>
            </a:blipFill>
          </p:spPr>
          <p:txBody>
            <a:bodyPr wrap="square" lIns="0" tIns="0" rIns="0" bIns="0" rtlCol="0">
              <a:spAutoFit/>
            </a:bodyPr>
            <a:lstStyle/>
            <a:p>
              <a:endParaRPr/>
            </a:p>
          </p:txBody>
        </p:sp>
        <p:sp>
          <p:nvSpPr>
            <p:cNvPr id="46" name="object 70"/>
            <p:cNvSpPr/>
            <p:nvPr/>
          </p:nvSpPr>
          <p:spPr>
            <a:xfrm>
              <a:off x="5719571" y="5023103"/>
              <a:ext cx="635635" cy="405765"/>
            </a:xfrm>
            <a:custGeom>
              <a:avLst/>
              <a:gdLst/>
              <a:ahLst/>
              <a:cxnLst/>
              <a:rect l="l" t="t" r="r" b="b"/>
              <a:pathLst>
                <a:path w="635635" h="405764">
                  <a:moveTo>
                    <a:pt x="316991" y="0"/>
                  </a:moveTo>
                  <a:lnTo>
                    <a:pt x="265528" y="2630"/>
                  </a:lnTo>
                  <a:lnTo>
                    <a:pt x="216724" y="10253"/>
                  </a:lnTo>
                  <a:lnTo>
                    <a:pt x="171232" y="22466"/>
                  </a:lnTo>
                  <a:lnTo>
                    <a:pt x="129698" y="38868"/>
                  </a:lnTo>
                  <a:lnTo>
                    <a:pt x="92773" y="59054"/>
                  </a:lnTo>
                  <a:lnTo>
                    <a:pt x="61106" y="82625"/>
                  </a:lnTo>
                  <a:lnTo>
                    <a:pt x="24884" y="123443"/>
                  </a:lnTo>
                  <a:lnTo>
                    <a:pt x="4143" y="169612"/>
                  </a:lnTo>
                  <a:lnTo>
                    <a:pt x="0" y="202691"/>
                  </a:lnTo>
                  <a:lnTo>
                    <a:pt x="1049" y="219428"/>
                  </a:lnTo>
                  <a:lnTo>
                    <a:pt x="16142" y="267077"/>
                  </a:lnTo>
                  <a:lnTo>
                    <a:pt x="47447" y="309830"/>
                  </a:lnTo>
                  <a:lnTo>
                    <a:pt x="76242" y="334941"/>
                  </a:lnTo>
                  <a:lnTo>
                    <a:pt x="110619" y="356870"/>
                  </a:lnTo>
                  <a:lnTo>
                    <a:pt x="149929" y="375214"/>
                  </a:lnTo>
                  <a:lnTo>
                    <a:pt x="193524" y="389572"/>
                  </a:lnTo>
                  <a:lnTo>
                    <a:pt x="240753" y="399540"/>
                  </a:lnTo>
                  <a:lnTo>
                    <a:pt x="290967" y="404718"/>
                  </a:lnTo>
                  <a:lnTo>
                    <a:pt x="316991" y="405383"/>
                  </a:lnTo>
                  <a:lnTo>
                    <a:pt x="343027" y="404718"/>
                  </a:lnTo>
                  <a:lnTo>
                    <a:pt x="393323" y="399540"/>
                  </a:lnTo>
                  <a:lnTo>
                    <a:pt x="440697" y="389572"/>
                  </a:lnTo>
                  <a:lnTo>
                    <a:pt x="484483" y="375214"/>
                  </a:lnTo>
                  <a:lnTo>
                    <a:pt x="524012" y="356870"/>
                  </a:lnTo>
                  <a:lnTo>
                    <a:pt x="558617" y="334941"/>
                  </a:lnTo>
                  <a:lnTo>
                    <a:pt x="587631" y="309830"/>
                  </a:lnTo>
                  <a:lnTo>
                    <a:pt x="619207" y="267077"/>
                  </a:lnTo>
                  <a:lnTo>
                    <a:pt x="634447" y="219428"/>
                  </a:lnTo>
                  <a:lnTo>
                    <a:pt x="635507" y="202691"/>
                  </a:lnTo>
                  <a:lnTo>
                    <a:pt x="634447" y="185955"/>
                  </a:lnTo>
                  <a:lnTo>
                    <a:pt x="619207" y="138306"/>
                  </a:lnTo>
                  <a:lnTo>
                    <a:pt x="587631" y="95553"/>
                  </a:lnTo>
                  <a:lnTo>
                    <a:pt x="558617" y="70442"/>
                  </a:lnTo>
                  <a:lnTo>
                    <a:pt x="524012" y="48513"/>
                  </a:lnTo>
                  <a:lnTo>
                    <a:pt x="484483" y="30169"/>
                  </a:lnTo>
                  <a:lnTo>
                    <a:pt x="440697" y="15811"/>
                  </a:lnTo>
                  <a:lnTo>
                    <a:pt x="393323" y="5843"/>
                  </a:lnTo>
                  <a:lnTo>
                    <a:pt x="343027" y="665"/>
                  </a:lnTo>
                  <a:lnTo>
                    <a:pt x="316991" y="0"/>
                  </a:lnTo>
                  <a:close/>
                </a:path>
              </a:pathLst>
            </a:custGeom>
            <a:ln w="50799">
              <a:solidFill>
                <a:srgbClr val="FF0000"/>
              </a:solidFill>
            </a:ln>
          </p:spPr>
          <p:txBody>
            <a:bodyPr wrap="square" lIns="0" tIns="0" rIns="0" bIns="0" rtlCol="0">
              <a:spAutoFit/>
            </a:bodyPr>
            <a:lstStyle/>
            <a:p>
              <a:endParaRPr/>
            </a:p>
          </p:txBody>
        </p:sp>
        <p:sp>
          <p:nvSpPr>
            <p:cNvPr id="47" name="object 71"/>
            <p:cNvSpPr/>
            <p:nvPr/>
          </p:nvSpPr>
          <p:spPr>
            <a:xfrm>
              <a:off x="5376671" y="6025896"/>
              <a:ext cx="545591" cy="637032"/>
            </a:xfrm>
            <a:prstGeom prst="rect">
              <a:avLst/>
            </a:prstGeom>
            <a:blipFill>
              <a:blip r:embed="rId17" cstate="print"/>
              <a:stretch>
                <a:fillRect/>
              </a:stretch>
            </a:blipFill>
          </p:spPr>
          <p:txBody>
            <a:bodyPr wrap="square" lIns="0" tIns="0" rIns="0" bIns="0" rtlCol="0">
              <a:spAutoFit/>
            </a:bodyPr>
            <a:lstStyle/>
            <a:p>
              <a:endParaRPr/>
            </a:p>
          </p:txBody>
        </p:sp>
        <p:sp>
          <p:nvSpPr>
            <p:cNvPr id="48" name="object 72"/>
            <p:cNvSpPr/>
            <p:nvPr/>
          </p:nvSpPr>
          <p:spPr>
            <a:xfrm>
              <a:off x="5920740" y="6026658"/>
              <a:ext cx="1905" cy="0"/>
            </a:xfrm>
            <a:custGeom>
              <a:avLst/>
              <a:gdLst/>
              <a:ahLst/>
              <a:cxnLst/>
              <a:rect l="l" t="t" r="r" b="b"/>
              <a:pathLst>
                <a:path w="1904">
                  <a:moveTo>
                    <a:pt x="0" y="0"/>
                  </a:moveTo>
                  <a:lnTo>
                    <a:pt x="1523" y="0"/>
                  </a:lnTo>
                </a:path>
              </a:pathLst>
            </a:custGeom>
            <a:ln w="3175">
              <a:solidFill>
                <a:srgbClr val="FEFEFE"/>
              </a:solidFill>
            </a:ln>
          </p:spPr>
          <p:txBody>
            <a:bodyPr wrap="square" lIns="0" tIns="0" rIns="0" bIns="0" rtlCol="0">
              <a:spAutoFit/>
            </a:bodyPr>
            <a:lstStyle/>
            <a:p>
              <a:endParaRPr/>
            </a:p>
          </p:txBody>
        </p:sp>
        <p:sp>
          <p:nvSpPr>
            <p:cNvPr id="49" name="object 73"/>
            <p:cNvSpPr/>
            <p:nvPr/>
          </p:nvSpPr>
          <p:spPr>
            <a:xfrm>
              <a:off x="5920740" y="6025896"/>
              <a:ext cx="548639" cy="637032"/>
            </a:xfrm>
            <a:prstGeom prst="rect">
              <a:avLst/>
            </a:prstGeom>
            <a:blipFill>
              <a:blip r:embed="rId18" cstate="print"/>
              <a:stretch>
                <a:fillRect/>
              </a:stretch>
            </a:blipFill>
          </p:spPr>
          <p:txBody>
            <a:bodyPr wrap="square" lIns="0" tIns="0" rIns="0" bIns="0" rtlCol="0">
              <a:spAutoFit/>
            </a:bodyPr>
            <a:lstStyle/>
            <a:p>
              <a:endParaRPr/>
            </a:p>
          </p:txBody>
        </p:sp>
        <p:sp>
          <p:nvSpPr>
            <p:cNvPr id="50" name="object 74"/>
            <p:cNvSpPr/>
            <p:nvPr/>
          </p:nvSpPr>
          <p:spPr>
            <a:xfrm>
              <a:off x="5376671" y="6027419"/>
              <a:ext cx="1092835" cy="635635"/>
            </a:xfrm>
            <a:custGeom>
              <a:avLst/>
              <a:gdLst/>
              <a:ahLst/>
              <a:cxnLst/>
              <a:rect l="l" t="t" r="r" b="b"/>
              <a:pathLst>
                <a:path w="1092835" h="635634">
                  <a:moveTo>
                    <a:pt x="545591" y="0"/>
                  </a:moveTo>
                  <a:lnTo>
                    <a:pt x="500993" y="1049"/>
                  </a:lnTo>
                  <a:lnTo>
                    <a:pt x="457360" y="4145"/>
                  </a:lnTo>
                  <a:lnTo>
                    <a:pt x="414835" y="9206"/>
                  </a:lnTo>
                  <a:lnTo>
                    <a:pt x="373562" y="16154"/>
                  </a:lnTo>
                  <a:lnTo>
                    <a:pt x="333684" y="24907"/>
                  </a:lnTo>
                  <a:lnTo>
                    <a:pt x="295343" y="35387"/>
                  </a:lnTo>
                  <a:lnTo>
                    <a:pt x="258682" y="47512"/>
                  </a:lnTo>
                  <a:lnTo>
                    <a:pt x="190973" y="76380"/>
                  </a:lnTo>
                  <a:lnTo>
                    <a:pt x="131699" y="110872"/>
                  </a:lnTo>
                  <a:lnTo>
                    <a:pt x="82003" y="150348"/>
                  </a:lnTo>
                  <a:lnTo>
                    <a:pt x="43029" y="194167"/>
                  </a:lnTo>
                  <a:lnTo>
                    <a:pt x="15919" y="241689"/>
                  </a:lnTo>
                  <a:lnTo>
                    <a:pt x="1816" y="292274"/>
                  </a:lnTo>
                  <a:lnTo>
                    <a:pt x="0" y="318515"/>
                  </a:lnTo>
                  <a:lnTo>
                    <a:pt x="1816" y="344540"/>
                  </a:lnTo>
                  <a:lnTo>
                    <a:pt x="15919" y="394754"/>
                  </a:lnTo>
                  <a:lnTo>
                    <a:pt x="43029" y="441983"/>
                  </a:lnTo>
                  <a:lnTo>
                    <a:pt x="82003" y="485578"/>
                  </a:lnTo>
                  <a:lnTo>
                    <a:pt x="131699" y="524888"/>
                  </a:lnTo>
                  <a:lnTo>
                    <a:pt x="190973" y="559265"/>
                  </a:lnTo>
                  <a:lnTo>
                    <a:pt x="258682" y="588060"/>
                  </a:lnTo>
                  <a:lnTo>
                    <a:pt x="295343" y="600161"/>
                  </a:lnTo>
                  <a:lnTo>
                    <a:pt x="333684" y="610623"/>
                  </a:lnTo>
                  <a:lnTo>
                    <a:pt x="373562" y="619365"/>
                  </a:lnTo>
                  <a:lnTo>
                    <a:pt x="414835" y="626306"/>
                  </a:lnTo>
                  <a:lnTo>
                    <a:pt x="457360" y="631364"/>
                  </a:lnTo>
                  <a:lnTo>
                    <a:pt x="500993" y="634458"/>
                  </a:lnTo>
                  <a:lnTo>
                    <a:pt x="545591" y="635507"/>
                  </a:lnTo>
                  <a:lnTo>
                    <a:pt x="590408" y="634458"/>
                  </a:lnTo>
                  <a:lnTo>
                    <a:pt x="634236" y="631364"/>
                  </a:lnTo>
                  <a:lnTo>
                    <a:pt x="676936" y="626306"/>
                  </a:lnTo>
                  <a:lnTo>
                    <a:pt x="718364" y="619365"/>
                  </a:lnTo>
                  <a:lnTo>
                    <a:pt x="758380" y="610623"/>
                  </a:lnTo>
                  <a:lnTo>
                    <a:pt x="796841" y="600161"/>
                  </a:lnTo>
                  <a:lnTo>
                    <a:pt x="833606" y="588060"/>
                  </a:lnTo>
                  <a:lnTo>
                    <a:pt x="901481" y="559265"/>
                  </a:lnTo>
                  <a:lnTo>
                    <a:pt x="960869" y="524888"/>
                  </a:lnTo>
                  <a:lnTo>
                    <a:pt x="1010639" y="485578"/>
                  </a:lnTo>
                  <a:lnTo>
                    <a:pt x="1049654" y="441983"/>
                  </a:lnTo>
                  <a:lnTo>
                    <a:pt x="1076783" y="394754"/>
                  </a:lnTo>
                  <a:lnTo>
                    <a:pt x="1090891" y="344540"/>
                  </a:lnTo>
                  <a:lnTo>
                    <a:pt x="1092707" y="318515"/>
                  </a:lnTo>
                  <a:lnTo>
                    <a:pt x="1090891" y="292274"/>
                  </a:lnTo>
                  <a:lnTo>
                    <a:pt x="1076783" y="241689"/>
                  </a:lnTo>
                  <a:lnTo>
                    <a:pt x="1049654" y="194167"/>
                  </a:lnTo>
                  <a:lnTo>
                    <a:pt x="1010639" y="150348"/>
                  </a:lnTo>
                  <a:lnTo>
                    <a:pt x="960869" y="110872"/>
                  </a:lnTo>
                  <a:lnTo>
                    <a:pt x="901481" y="76380"/>
                  </a:lnTo>
                  <a:lnTo>
                    <a:pt x="833606" y="47512"/>
                  </a:lnTo>
                  <a:lnTo>
                    <a:pt x="796841" y="35387"/>
                  </a:lnTo>
                  <a:lnTo>
                    <a:pt x="758380" y="24907"/>
                  </a:lnTo>
                  <a:lnTo>
                    <a:pt x="718364" y="16154"/>
                  </a:lnTo>
                  <a:lnTo>
                    <a:pt x="676936" y="9206"/>
                  </a:lnTo>
                  <a:lnTo>
                    <a:pt x="634236" y="4145"/>
                  </a:lnTo>
                  <a:lnTo>
                    <a:pt x="590408" y="1049"/>
                  </a:lnTo>
                  <a:lnTo>
                    <a:pt x="545591" y="0"/>
                  </a:lnTo>
                  <a:close/>
                </a:path>
              </a:pathLst>
            </a:custGeom>
            <a:ln w="50799">
              <a:solidFill>
                <a:srgbClr val="FF0000"/>
              </a:solidFill>
            </a:ln>
          </p:spPr>
          <p:txBody>
            <a:bodyPr wrap="square" lIns="0" tIns="0" rIns="0" bIns="0" rtlCol="0">
              <a:spAutoFit/>
            </a:bodyPr>
            <a:lstStyle/>
            <a:p>
              <a:endParaRPr/>
            </a:p>
          </p:txBody>
        </p:sp>
        <p:sp>
          <p:nvSpPr>
            <p:cNvPr id="51" name="object 75"/>
            <p:cNvSpPr/>
            <p:nvPr/>
          </p:nvSpPr>
          <p:spPr>
            <a:xfrm>
              <a:off x="6214871" y="6073139"/>
              <a:ext cx="635507" cy="406907"/>
            </a:xfrm>
            <a:prstGeom prst="rect">
              <a:avLst/>
            </a:prstGeom>
            <a:blipFill>
              <a:blip r:embed="rId19" cstate="print"/>
              <a:stretch>
                <a:fillRect/>
              </a:stretch>
            </a:blipFill>
          </p:spPr>
          <p:txBody>
            <a:bodyPr wrap="square" lIns="0" tIns="0" rIns="0" bIns="0" rtlCol="0">
              <a:spAutoFit/>
            </a:bodyPr>
            <a:lstStyle/>
            <a:p>
              <a:endParaRPr/>
            </a:p>
          </p:txBody>
        </p:sp>
        <p:sp>
          <p:nvSpPr>
            <p:cNvPr id="52" name="object 76"/>
            <p:cNvSpPr/>
            <p:nvPr/>
          </p:nvSpPr>
          <p:spPr>
            <a:xfrm>
              <a:off x="6214871" y="6073139"/>
              <a:ext cx="635635" cy="407034"/>
            </a:xfrm>
            <a:custGeom>
              <a:avLst/>
              <a:gdLst/>
              <a:ahLst/>
              <a:cxnLst/>
              <a:rect l="l" t="t" r="r" b="b"/>
              <a:pathLst>
                <a:path w="635634" h="407035">
                  <a:moveTo>
                    <a:pt x="316991" y="0"/>
                  </a:moveTo>
                  <a:lnTo>
                    <a:pt x="265528" y="2673"/>
                  </a:lnTo>
                  <a:lnTo>
                    <a:pt x="216724" y="10411"/>
                  </a:lnTo>
                  <a:lnTo>
                    <a:pt x="171232" y="22795"/>
                  </a:lnTo>
                  <a:lnTo>
                    <a:pt x="129698" y="39404"/>
                  </a:lnTo>
                  <a:lnTo>
                    <a:pt x="92773" y="59816"/>
                  </a:lnTo>
                  <a:lnTo>
                    <a:pt x="61106" y="83612"/>
                  </a:lnTo>
                  <a:lnTo>
                    <a:pt x="24884" y="124729"/>
                  </a:lnTo>
                  <a:lnTo>
                    <a:pt x="4143" y="171093"/>
                  </a:lnTo>
                  <a:lnTo>
                    <a:pt x="0" y="204215"/>
                  </a:lnTo>
                  <a:lnTo>
                    <a:pt x="1049" y="220746"/>
                  </a:lnTo>
                  <a:lnTo>
                    <a:pt x="16142" y="268016"/>
                  </a:lnTo>
                  <a:lnTo>
                    <a:pt x="47447" y="310678"/>
                  </a:lnTo>
                  <a:lnTo>
                    <a:pt x="76242" y="335843"/>
                  </a:lnTo>
                  <a:lnTo>
                    <a:pt x="110619" y="357885"/>
                  </a:lnTo>
                  <a:lnTo>
                    <a:pt x="149929" y="376374"/>
                  </a:lnTo>
                  <a:lnTo>
                    <a:pt x="193524" y="390882"/>
                  </a:lnTo>
                  <a:lnTo>
                    <a:pt x="240753" y="400977"/>
                  </a:lnTo>
                  <a:lnTo>
                    <a:pt x="290967" y="406231"/>
                  </a:lnTo>
                  <a:lnTo>
                    <a:pt x="316991" y="406907"/>
                  </a:lnTo>
                  <a:lnTo>
                    <a:pt x="343027" y="406231"/>
                  </a:lnTo>
                  <a:lnTo>
                    <a:pt x="393323" y="400977"/>
                  </a:lnTo>
                  <a:lnTo>
                    <a:pt x="440697" y="390882"/>
                  </a:lnTo>
                  <a:lnTo>
                    <a:pt x="484483" y="376374"/>
                  </a:lnTo>
                  <a:lnTo>
                    <a:pt x="524012" y="357885"/>
                  </a:lnTo>
                  <a:lnTo>
                    <a:pt x="558617" y="335843"/>
                  </a:lnTo>
                  <a:lnTo>
                    <a:pt x="587631" y="310678"/>
                  </a:lnTo>
                  <a:lnTo>
                    <a:pt x="619207" y="268016"/>
                  </a:lnTo>
                  <a:lnTo>
                    <a:pt x="634447" y="220746"/>
                  </a:lnTo>
                  <a:lnTo>
                    <a:pt x="635507" y="204215"/>
                  </a:lnTo>
                  <a:lnTo>
                    <a:pt x="634447" y="187468"/>
                  </a:lnTo>
                  <a:lnTo>
                    <a:pt x="619207" y="139671"/>
                  </a:lnTo>
                  <a:lnTo>
                    <a:pt x="587631" y="96647"/>
                  </a:lnTo>
                  <a:lnTo>
                    <a:pt x="558617" y="71318"/>
                  </a:lnTo>
                  <a:lnTo>
                    <a:pt x="524012" y="49161"/>
                  </a:lnTo>
                  <a:lnTo>
                    <a:pt x="484483" y="30598"/>
                  </a:lnTo>
                  <a:lnTo>
                    <a:pt x="440697" y="16049"/>
                  </a:lnTo>
                  <a:lnTo>
                    <a:pt x="393323" y="5935"/>
                  </a:lnTo>
                  <a:lnTo>
                    <a:pt x="343027" y="677"/>
                  </a:lnTo>
                  <a:lnTo>
                    <a:pt x="316991" y="0"/>
                  </a:lnTo>
                  <a:close/>
                </a:path>
              </a:pathLst>
            </a:custGeom>
            <a:ln w="50799">
              <a:solidFill>
                <a:srgbClr val="000000"/>
              </a:solidFill>
            </a:ln>
          </p:spPr>
          <p:txBody>
            <a:bodyPr wrap="square" lIns="0" tIns="0" rIns="0" bIns="0" rtlCol="0">
              <a:spAutoFit/>
            </a:bodyPr>
            <a:lstStyle/>
            <a:p>
              <a:endParaRPr/>
            </a:p>
          </p:txBody>
        </p:sp>
        <p:sp>
          <p:nvSpPr>
            <p:cNvPr id="53" name="object 77"/>
            <p:cNvSpPr txBox="1"/>
            <p:nvPr/>
          </p:nvSpPr>
          <p:spPr>
            <a:xfrm>
              <a:off x="7186672" y="3966970"/>
              <a:ext cx="1278890" cy="2577465"/>
            </a:xfrm>
            <a:prstGeom prst="rect">
              <a:avLst/>
            </a:prstGeom>
          </p:spPr>
          <p:txBody>
            <a:bodyPr vert="horz" wrap="square" lIns="0" tIns="0" rIns="0" bIns="0" rtlCol="0">
              <a:spAutoFit/>
            </a:bodyPr>
            <a:lstStyle/>
            <a:p>
              <a:pPr marL="12700">
                <a:lnSpc>
                  <a:spcPct val="100000"/>
                </a:lnSpc>
              </a:pPr>
              <a:r>
                <a:rPr sz="2400" b="1" spc="-5" dirty="0">
                  <a:latin typeface="Arial"/>
                  <a:cs typeface="Arial"/>
                </a:rPr>
                <a:t>c</a:t>
              </a:r>
              <a:r>
                <a:rPr sz="2400" b="1" spc="-10" dirty="0">
                  <a:latin typeface="Arial"/>
                  <a:cs typeface="Arial"/>
                </a:rPr>
                <a:t>on</a:t>
              </a:r>
              <a:r>
                <a:rPr sz="2400" b="1" dirty="0">
                  <a:latin typeface="Arial"/>
                  <a:cs typeface="Arial"/>
                </a:rPr>
                <a:t>t</a:t>
              </a:r>
              <a:r>
                <a:rPr sz="2400" b="1" spc="-5" dirty="0">
                  <a:latin typeface="Arial"/>
                  <a:cs typeface="Arial"/>
                </a:rPr>
                <a:t>a</a:t>
              </a:r>
              <a:r>
                <a:rPr sz="2400" b="1" dirty="0">
                  <a:latin typeface="Arial"/>
                  <a:cs typeface="Arial"/>
                </a:rPr>
                <a:t>i</a:t>
              </a:r>
              <a:r>
                <a:rPr sz="2400" b="1" spc="-10" dirty="0">
                  <a:latin typeface="Arial"/>
                  <a:cs typeface="Arial"/>
                </a:rPr>
                <a:t>n</a:t>
              </a:r>
              <a:r>
                <a:rPr sz="2400" b="1" dirty="0">
                  <a:latin typeface="Arial"/>
                  <a:cs typeface="Arial"/>
                </a:rPr>
                <a:t>s</a:t>
              </a:r>
              <a:endParaRPr sz="2400">
                <a:latin typeface="Arial"/>
                <a:cs typeface="Arial"/>
              </a:endParaRPr>
            </a:p>
            <a:p>
              <a:pPr marL="12700" marR="175260">
                <a:lnSpc>
                  <a:spcPct val="287100"/>
                </a:lnSpc>
                <a:spcBef>
                  <a:spcPts val="670"/>
                </a:spcBef>
              </a:pPr>
              <a:r>
                <a:rPr sz="2400" b="1" spc="-5" dirty="0">
                  <a:latin typeface="Arial"/>
                  <a:cs typeface="Arial"/>
                </a:rPr>
                <a:t>c</a:t>
              </a:r>
              <a:r>
                <a:rPr sz="2400" b="1" spc="-10" dirty="0">
                  <a:latin typeface="Arial"/>
                  <a:cs typeface="Arial"/>
                </a:rPr>
                <a:t>o</a:t>
              </a:r>
              <a:r>
                <a:rPr sz="2400" b="1" spc="-5" dirty="0">
                  <a:latin typeface="Arial"/>
                  <a:cs typeface="Arial"/>
                </a:rPr>
                <a:t>ve</a:t>
              </a:r>
              <a:r>
                <a:rPr sz="2400" b="1" spc="10" dirty="0">
                  <a:latin typeface="Arial"/>
                  <a:cs typeface="Arial"/>
                </a:rPr>
                <a:t>r</a:t>
              </a:r>
              <a:r>
                <a:rPr sz="2400" b="1" dirty="0">
                  <a:latin typeface="Arial"/>
                  <a:cs typeface="Arial"/>
                </a:rPr>
                <a:t>s </a:t>
              </a:r>
              <a:r>
                <a:rPr sz="2400" b="1" spc="-10" dirty="0">
                  <a:latin typeface="Arial"/>
                  <a:cs typeface="Arial"/>
                </a:rPr>
                <a:t>o</a:t>
              </a:r>
              <a:r>
                <a:rPr sz="2400" b="1" spc="-5" dirty="0">
                  <a:latin typeface="Arial"/>
                  <a:cs typeface="Arial"/>
                </a:rPr>
                <a:t>ve</a:t>
              </a:r>
              <a:r>
                <a:rPr sz="2400" b="1" dirty="0">
                  <a:latin typeface="Arial"/>
                  <a:cs typeface="Arial"/>
                </a:rPr>
                <a:t>rl</a:t>
              </a:r>
              <a:r>
                <a:rPr sz="2400" b="1" spc="-5" dirty="0">
                  <a:latin typeface="Arial"/>
                  <a:cs typeface="Arial"/>
                </a:rPr>
                <a:t>a</a:t>
              </a:r>
              <a:r>
                <a:rPr sz="2400" b="1" dirty="0">
                  <a:latin typeface="Arial"/>
                  <a:cs typeface="Arial"/>
                </a:rPr>
                <a:t>p</a:t>
              </a:r>
              <a:endParaRPr sz="2400">
                <a:latin typeface="Arial"/>
                <a:cs typeface="Arial"/>
              </a:endParaRPr>
            </a:p>
          </p:txBody>
        </p:sp>
        <p:sp>
          <p:nvSpPr>
            <p:cNvPr id="54" name="object 78"/>
            <p:cNvSpPr/>
            <p:nvPr/>
          </p:nvSpPr>
          <p:spPr>
            <a:xfrm>
              <a:off x="1263396" y="5266182"/>
              <a:ext cx="1905" cy="0"/>
            </a:xfrm>
            <a:custGeom>
              <a:avLst/>
              <a:gdLst/>
              <a:ahLst/>
              <a:cxnLst/>
              <a:rect l="l" t="t" r="r" b="b"/>
              <a:pathLst>
                <a:path w="1905">
                  <a:moveTo>
                    <a:pt x="0" y="0"/>
                  </a:moveTo>
                  <a:lnTo>
                    <a:pt x="1523" y="0"/>
                  </a:lnTo>
                </a:path>
              </a:pathLst>
            </a:custGeom>
            <a:ln w="3175">
              <a:solidFill>
                <a:srgbClr val="FEFEFE"/>
              </a:solidFill>
            </a:ln>
          </p:spPr>
          <p:txBody>
            <a:bodyPr wrap="square" lIns="0" tIns="0" rIns="0" bIns="0" rtlCol="0">
              <a:spAutoFit/>
            </a:bodyPr>
            <a:lstStyle/>
            <a:p>
              <a:endParaRPr/>
            </a:p>
          </p:txBody>
        </p:sp>
        <p:sp>
          <p:nvSpPr>
            <p:cNvPr id="55" name="object 79"/>
            <p:cNvSpPr/>
            <p:nvPr/>
          </p:nvSpPr>
          <p:spPr>
            <a:xfrm>
              <a:off x="1263396" y="5266182"/>
              <a:ext cx="1905" cy="0"/>
            </a:xfrm>
            <a:custGeom>
              <a:avLst/>
              <a:gdLst/>
              <a:ahLst/>
              <a:cxnLst/>
              <a:rect l="l" t="t" r="r" b="b"/>
              <a:pathLst>
                <a:path w="1905">
                  <a:moveTo>
                    <a:pt x="0" y="0"/>
                  </a:moveTo>
                  <a:lnTo>
                    <a:pt x="1523" y="0"/>
                  </a:lnTo>
                </a:path>
              </a:pathLst>
            </a:custGeom>
            <a:ln w="3175">
              <a:solidFill>
                <a:srgbClr val="FEFEFE"/>
              </a:solidFill>
            </a:ln>
          </p:spPr>
          <p:txBody>
            <a:bodyPr wrap="square" lIns="0" tIns="0" rIns="0" bIns="0" rtlCol="0">
              <a:spAutoFit/>
            </a:bodyPr>
            <a:lstStyle/>
            <a:p>
              <a:endParaRPr/>
            </a:p>
          </p:txBody>
        </p:sp>
        <p:sp>
          <p:nvSpPr>
            <p:cNvPr id="56" name="object 80"/>
            <p:cNvSpPr/>
            <p:nvPr/>
          </p:nvSpPr>
          <p:spPr>
            <a:xfrm>
              <a:off x="1261872" y="4980432"/>
              <a:ext cx="545591" cy="635507"/>
            </a:xfrm>
            <a:prstGeom prst="rect">
              <a:avLst/>
            </a:prstGeom>
            <a:blipFill>
              <a:blip r:embed="rId20" cstate="print"/>
              <a:stretch>
                <a:fillRect/>
              </a:stretch>
            </a:blipFill>
          </p:spPr>
          <p:txBody>
            <a:bodyPr wrap="square" lIns="0" tIns="0" rIns="0" bIns="0" rtlCol="0">
              <a:spAutoFit/>
            </a:bodyPr>
            <a:lstStyle/>
            <a:p>
              <a:endParaRPr/>
            </a:p>
          </p:txBody>
        </p:sp>
        <p:sp>
          <p:nvSpPr>
            <p:cNvPr id="57" name="object 81"/>
            <p:cNvSpPr/>
            <p:nvPr/>
          </p:nvSpPr>
          <p:spPr>
            <a:xfrm>
              <a:off x="1805939" y="4981194"/>
              <a:ext cx="1905" cy="0"/>
            </a:xfrm>
            <a:custGeom>
              <a:avLst/>
              <a:gdLst/>
              <a:ahLst/>
              <a:cxnLst/>
              <a:rect l="l" t="t" r="r" b="b"/>
              <a:pathLst>
                <a:path w="1905">
                  <a:moveTo>
                    <a:pt x="0" y="0"/>
                  </a:moveTo>
                  <a:lnTo>
                    <a:pt x="1523" y="0"/>
                  </a:lnTo>
                </a:path>
              </a:pathLst>
            </a:custGeom>
            <a:ln w="3175">
              <a:solidFill>
                <a:srgbClr val="FEFEFE"/>
              </a:solidFill>
            </a:ln>
          </p:spPr>
          <p:txBody>
            <a:bodyPr wrap="square" lIns="0" tIns="0" rIns="0" bIns="0" rtlCol="0">
              <a:spAutoFit/>
            </a:bodyPr>
            <a:lstStyle/>
            <a:p>
              <a:endParaRPr/>
            </a:p>
          </p:txBody>
        </p:sp>
        <p:sp>
          <p:nvSpPr>
            <p:cNvPr id="58" name="object 82"/>
            <p:cNvSpPr/>
            <p:nvPr/>
          </p:nvSpPr>
          <p:spPr>
            <a:xfrm>
              <a:off x="2351532" y="5266182"/>
              <a:ext cx="1905" cy="0"/>
            </a:xfrm>
            <a:custGeom>
              <a:avLst/>
              <a:gdLst/>
              <a:ahLst/>
              <a:cxnLst/>
              <a:rect l="l" t="t" r="r" b="b"/>
              <a:pathLst>
                <a:path w="1905">
                  <a:moveTo>
                    <a:pt x="0" y="0"/>
                  </a:moveTo>
                  <a:lnTo>
                    <a:pt x="1523" y="0"/>
                  </a:lnTo>
                </a:path>
              </a:pathLst>
            </a:custGeom>
            <a:ln w="3175">
              <a:solidFill>
                <a:srgbClr val="000000"/>
              </a:solidFill>
            </a:ln>
          </p:spPr>
          <p:txBody>
            <a:bodyPr wrap="square" lIns="0" tIns="0" rIns="0" bIns="0" rtlCol="0">
              <a:spAutoFit/>
            </a:bodyPr>
            <a:lstStyle/>
            <a:p>
              <a:endParaRPr/>
            </a:p>
          </p:txBody>
        </p:sp>
        <p:sp>
          <p:nvSpPr>
            <p:cNvPr id="59" name="object 83"/>
            <p:cNvSpPr/>
            <p:nvPr/>
          </p:nvSpPr>
          <p:spPr>
            <a:xfrm>
              <a:off x="1805939" y="4980432"/>
              <a:ext cx="547115" cy="635507"/>
            </a:xfrm>
            <a:prstGeom prst="rect">
              <a:avLst/>
            </a:prstGeom>
            <a:blipFill>
              <a:blip r:embed="rId21" cstate="print"/>
              <a:stretch>
                <a:fillRect/>
              </a:stretch>
            </a:blipFill>
          </p:spPr>
          <p:txBody>
            <a:bodyPr wrap="square" lIns="0" tIns="0" rIns="0" bIns="0" rtlCol="0">
              <a:spAutoFit/>
            </a:bodyPr>
            <a:lstStyle/>
            <a:p>
              <a:endParaRPr/>
            </a:p>
          </p:txBody>
        </p:sp>
        <p:sp>
          <p:nvSpPr>
            <p:cNvPr id="60" name="object 84"/>
            <p:cNvSpPr/>
            <p:nvPr/>
          </p:nvSpPr>
          <p:spPr>
            <a:xfrm>
              <a:off x="2351532" y="5266182"/>
              <a:ext cx="1905" cy="0"/>
            </a:xfrm>
            <a:custGeom>
              <a:avLst/>
              <a:gdLst/>
              <a:ahLst/>
              <a:cxnLst/>
              <a:rect l="l" t="t" r="r" b="b"/>
              <a:pathLst>
                <a:path w="1905">
                  <a:moveTo>
                    <a:pt x="0" y="0"/>
                  </a:moveTo>
                  <a:lnTo>
                    <a:pt x="1523" y="0"/>
                  </a:lnTo>
                </a:path>
              </a:pathLst>
            </a:custGeom>
            <a:ln w="3175">
              <a:solidFill>
                <a:srgbClr val="000000"/>
              </a:solidFill>
            </a:ln>
          </p:spPr>
          <p:txBody>
            <a:bodyPr wrap="square" lIns="0" tIns="0" rIns="0" bIns="0" rtlCol="0">
              <a:spAutoFit/>
            </a:bodyPr>
            <a:lstStyle/>
            <a:p>
              <a:endParaRPr/>
            </a:p>
          </p:txBody>
        </p:sp>
        <p:sp>
          <p:nvSpPr>
            <p:cNvPr id="61" name="object 85"/>
            <p:cNvSpPr/>
            <p:nvPr/>
          </p:nvSpPr>
          <p:spPr>
            <a:xfrm>
              <a:off x="2351532" y="5266944"/>
              <a:ext cx="3047" cy="65531"/>
            </a:xfrm>
            <a:prstGeom prst="rect">
              <a:avLst/>
            </a:prstGeom>
            <a:blipFill>
              <a:blip r:embed="rId22" cstate="print"/>
              <a:stretch>
                <a:fillRect/>
              </a:stretch>
            </a:blipFill>
          </p:spPr>
          <p:txBody>
            <a:bodyPr wrap="square" lIns="0" tIns="0" rIns="0" bIns="0" rtlCol="0">
              <a:spAutoFit/>
            </a:bodyPr>
            <a:lstStyle/>
            <a:p>
              <a:endParaRPr/>
            </a:p>
          </p:txBody>
        </p:sp>
        <p:sp>
          <p:nvSpPr>
            <p:cNvPr id="62" name="object 86"/>
            <p:cNvSpPr/>
            <p:nvPr/>
          </p:nvSpPr>
          <p:spPr>
            <a:xfrm>
              <a:off x="1261872" y="4981955"/>
              <a:ext cx="1092835" cy="634365"/>
            </a:xfrm>
            <a:custGeom>
              <a:avLst/>
              <a:gdLst/>
              <a:ahLst/>
              <a:cxnLst/>
              <a:rect l="l" t="t" r="r" b="b"/>
              <a:pathLst>
                <a:path w="1092835" h="634364">
                  <a:moveTo>
                    <a:pt x="545591" y="0"/>
                  </a:moveTo>
                  <a:lnTo>
                    <a:pt x="500993" y="1049"/>
                  </a:lnTo>
                  <a:lnTo>
                    <a:pt x="457360" y="4143"/>
                  </a:lnTo>
                  <a:lnTo>
                    <a:pt x="414835" y="9201"/>
                  </a:lnTo>
                  <a:lnTo>
                    <a:pt x="373562" y="16142"/>
                  </a:lnTo>
                  <a:lnTo>
                    <a:pt x="333684" y="24884"/>
                  </a:lnTo>
                  <a:lnTo>
                    <a:pt x="295343" y="35346"/>
                  </a:lnTo>
                  <a:lnTo>
                    <a:pt x="258682" y="47447"/>
                  </a:lnTo>
                  <a:lnTo>
                    <a:pt x="190973" y="76242"/>
                  </a:lnTo>
                  <a:lnTo>
                    <a:pt x="131699" y="110619"/>
                  </a:lnTo>
                  <a:lnTo>
                    <a:pt x="82003" y="149929"/>
                  </a:lnTo>
                  <a:lnTo>
                    <a:pt x="43029" y="193524"/>
                  </a:lnTo>
                  <a:lnTo>
                    <a:pt x="15919" y="240753"/>
                  </a:lnTo>
                  <a:lnTo>
                    <a:pt x="1816" y="290967"/>
                  </a:lnTo>
                  <a:lnTo>
                    <a:pt x="0" y="316991"/>
                  </a:lnTo>
                  <a:lnTo>
                    <a:pt x="1816" y="343016"/>
                  </a:lnTo>
                  <a:lnTo>
                    <a:pt x="15919" y="393230"/>
                  </a:lnTo>
                  <a:lnTo>
                    <a:pt x="43029" y="440459"/>
                  </a:lnTo>
                  <a:lnTo>
                    <a:pt x="82003" y="484054"/>
                  </a:lnTo>
                  <a:lnTo>
                    <a:pt x="131699" y="523364"/>
                  </a:lnTo>
                  <a:lnTo>
                    <a:pt x="190973" y="557741"/>
                  </a:lnTo>
                  <a:lnTo>
                    <a:pt x="258682" y="586536"/>
                  </a:lnTo>
                  <a:lnTo>
                    <a:pt x="295343" y="598637"/>
                  </a:lnTo>
                  <a:lnTo>
                    <a:pt x="333684" y="609099"/>
                  </a:lnTo>
                  <a:lnTo>
                    <a:pt x="373562" y="617841"/>
                  </a:lnTo>
                  <a:lnTo>
                    <a:pt x="414835" y="624782"/>
                  </a:lnTo>
                  <a:lnTo>
                    <a:pt x="457360" y="629840"/>
                  </a:lnTo>
                  <a:lnTo>
                    <a:pt x="500993" y="632934"/>
                  </a:lnTo>
                  <a:lnTo>
                    <a:pt x="545591" y="633983"/>
                  </a:lnTo>
                  <a:lnTo>
                    <a:pt x="590408" y="632934"/>
                  </a:lnTo>
                  <a:lnTo>
                    <a:pt x="634236" y="629840"/>
                  </a:lnTo>
                  <a:lnTo>
                    <a:pt x="676936" y="624782"/>
                  </a:lnTo>
                  <a:lnTo>
                    <a:pt x="718364" y="617841"/>
                  </a:lnTo>
                  <a:lnTo>
                    <a:pt x="758380" y="609099"/>
                  </a:lnTo>
                  <a:lnTo>
                    <a:pt x="796841" y="598637"/>
                  </a:lnTo>
                  <a:lnTo>
                    <a:pt x="833606" y="586536"/>
                  </a:lnTo>
                  <a:lnTo>
                    <a:pt x="901481" y="557741"/>
                  </a:lnTo>
                  <a:lnTo>
                    <a:pt x="960869" y="523364"/>
                  </a:lnTo>
                  <a:lnTo>
                    <a:pt x="1010639" y="484054"/>
                  </a:lnTo>
                  <a:lnTo>
                    <a:pt x="1049654" y="440459"/>
                  </a:lnTo>
                  <a:lnTo>
                    <a:pt x="1076783" y="393230"/>
                  </a:lnTo>
                  <a:lnTo>
                    <a:pt x="1090891" y="343016"/>
                  </a:lnTo>
                  <a:lnTo>
                    <a:pt x="1092707" y="316991"/>
                  </a:lnTo>
                  <a:lnTo>
                    <a:pt x="1090891" y="290967"/>
                  </a:lnTo>
                  <a:lnTo>
                    <a:pt x="1076783" y="240753"/>
                  </a:lnTo>
                  <a:lnTo>
                    <a:pt x="1049654" y="193524"/>
                  </a:lnTo>
                  <a:lnTo>
                    <a:pt x="1010639" y="149929"/>
                  </a:lnTo>
                  <a:lnTo>
                    <a:pt x="960869" y="110619"/>
                  </a:lnTo>
                  <a:lnTo>
                    <a:pt x="901481" y="76242"/>
                  </a:lnTo>
                  <a:lnTo>
                    <a:pt x="833606" y="47447"/>
                  </a:lnTo>
                  <a:lnTo>
                    <a:pt x="796841" y="35346"/>
                  </a:lnTo>
                  <a:lnTo>
                    <a:pt x="758380" y="24884"/>
                  </a:lnTo>
                  <a:lnTo>
                    <a:pt x="718364" y="16142"/>
                  </a:lnTo>
                  <a:lnTo>
                    <a:pt x="676936" y="9201"/>
                  </a:lnTo>
                  <a:lnTo>
                    <a:pt x="634236" y="4143"/>
                  </a:lnTo>
                  <a:lnTo>
                    <a:pt x="590408" y="1049"/>
                  </a:lnTo>
                  <a:lnTo>
                    <a:pt x="545591" y="0"/>
                  </a:lnTo>
                  <a:close/>
                </a:path>
              </a:pathLst>
            </a:custGeom>
            <a:ln w="50799">
              <a:solidFill>
                <a:srgbClr val="FF0000"/>
              </a:solidFill>
            </a:ln>
          </p:spPr>
          <p:txBody>
            <a:bodyPr wrap="square" lIns="0" tIns="0" rIns="0" bIns="0" rtlCol="0">
              <a:spAutoFit/>
            </a:bodyPr>
            <a:lstStyle/>
            <a:p>
              <a:endParaRPr/>
            </a:p>
          </p:txBody>
        </p:sp>
        <p:sp>
          <p:nvSpPr>
            <p:cNvPr id="63" name="object 87"/>
            <p:cNvSpPr/>
            <p:nvPr/>
          </p:nvSpPr>
          <p:spPr>
            <a:xfrm>
              <a:off x="1261872" y="4977383"/>
              <a:ext cx="1092707" cy="632460"/>
            </a:xfrm>
            <a:prstGeom prst="rect">
              <a:avLst/>
            </a:prstGeom>
            <a:blipFill>
              <a:blip r:embed="rId23" cstate="print"/>
              <a:stretch>
                <a:fillRect/>
              </a:stretch>
            </a:blipFill>
          </p:spPr>
          <p:txBody>
            <a:bodyPr wrap="square" lIns="0" tIns="0" rIns="0" bIns="0" rtlCol="0">
              <a:spAutoFit/>
            </a:bodyPr>
            <a:lstStyle/>
            <a:p>
              <a:endParaRPr/>
            </a:p>
          </p:txBody>
        </p:sp>
        <p:sp>
          <p:nvSpPr>
            <p:cNvPr id="64" name="object 88"/>
            <p:cNvSpPr/>
            <p:nvPr/>
          </p:nvSpPr>
          <p:spPr>
            <a:xfrm>
              <a:off x="1261872" y="4977383"/>
              <a:ext cx="1092835" cy="634365"/>
            </a:xfrm>
            <a:custGeom>
              <a:avLst/>
              <a:gdLst/>
              <a:ahLst/>
              <a:cxnLst/>
              <a:rect l="l" t="t" r="r" b="b"/>
              <a:pathLst>
                <a:path w="1092835" h="634364">
                  <a:moveTo>
                    <a:pt x="545591" y="0"/>
                  </a:moveTo>
                  <a:lnTo>
                    <a:pt x="500993" y="1049"/>
                  </a:lnTo>
                  <a:lnTo>
                    <a:pt x="457360" y="4143"/>
                  </a:lnTo>
                  <a:lnTo>
                    <a:pt x="414835" y="9201"/>
                  </a:lnTo>
                  <a:lnTo>
                    <a:pt x="373562" y="16142"/>
                  </a:lnTo>
                  <a:lnTo>
                    <a:pt x="333684" y="24884"/>
                  </a:lnTo>
                  <a:lnTo>
                    <a:pt x="295343" y="35346"/>
                  </a:lnTo>
                  <a:lnTo>
                    <a:pt x="258682" y="47447"/>
                  </a:lnTo>
                  <a:lnTo>
                    <a:pt x="190973" y="76242"/>
                  </a:lnTo>
                  <a:lnTo>
                    <a:pt x="131699" y="110619"/>
                  </a:lnTo>
                  <a:lnTo>
                    <a:pt x="82003" y="149929"/>
                  </a:lnTo>
                  <a:lnTo>
                    <a:pt x="43029" y="193524"/>
                  </a:lnTo>
                  <a:lnTo>
                    <a:pt x="15919" y="240753"/>
                  </a:lnTo>
                  <a:lnTo>
                    <a:pt x="1816" y="290967"/>
                  </a:lnTo>
                  <a:lnTo>
                    <a:pt x="0" y="316991"/>
                  </a:lnTo>
                  <a:lnTo>
                    <a:pt x="1816" y="343016"/>
                  </a:lnTo>
                  <a:lnTo>
                    <a:pt x="15919" y="393230"/>
                  </a:lnTo>
                  <a:lnTo>
                    <a:pt x="43029" y="440459"/>
                  </a:lnTo>
                  <a:lnTo>
                    <a:pt x="82003" y="484054"/>
                  </a:lnTo>
                  <a:lnTo>
                    <a:pt x="131699" y="523364"/>
                  </a:lnTo>
                  <a:lnTo>
                    <a:pt x="190973" y="557741"/>
                  </a:lnTo>
                  <a:lnTo>
                    <a:pt x="258682" y="586536"/>
                  </a:lnTo>
                  <a:lnTo>
                    <a:pt x="295343" y="598637"/>
                  </a:lnTo>
                  <a:lnTo>
                    <a:pt x="333684" y="609099"/>
                  </a:lnTo>
                  <a:lnTo>
                    <a:pt x="373562" y="617841"/>
                  </a:lnTo>
                  <a:lnTo>
                    <a:pt x="414835" y="624782"/>
                  </a:lnTo>
                  <a:lnTo>
                    <a:pt x="457360" y="629840"/>
                  </a:lnTo>
                  <a:lnTo>
                    <a:pt x="500993" y="632934"/>
                  </a:lnTo>
                  <a:lnTo>
                    <a:pt x="545591" y="633983"/>
                  </a:lnTo>
                  <a:lnTo>
                    <a:pt x="590408" y="632934"/>
                  </a:lnTo>
                  <a:lnTo>
                    <a:pt x="634236" y="629840"/>
                  </a:lnTo>
                  <a:lnTo>
                    <a:pt x="676936" y="624782"/>
                  </a:lnTo>
                  <a:lnTo>
                    <a:pt x="718364" y="617841"/>
                  </a:lnTo>
                  <a:lnTo>
                    <a:pt x="758380" y="609099"/>
                  </a:lnTo>
                  <a:lnTo>
                    <a:pt x="796841" y="598637"/>
                  </a:lnTo>
                  <a:lnTo>
                    <a:pt x="833606" y="586536"/>
                  </a:lnTo>
                  <a:lnTo>
                    <a:pt x="901481" y="557741"/>
                  </a:lnTo>
                  <a:lnTo>
                    <a:pt x="960869" y="523364"/>
                  </a:lnTo>
                  <a:lnTo>
                    <a:pt x="1010639" y="484054"/>
                  </a:lnTo>
                  <a:lnTo>
                    <a:pt x="1049654" y="440459"/>
                  </a:lnTo>
                  <a:lnTo>
                    <a:pt x="1076783" y="393230"/>
                  </a:lnTo>
                  <a:lnTo>
                    <a:pt x="1090891" y="343016"/>
                  </a:lnTo>
                  <a:lnTo>
                    <a:pt x="1092707" y="316991"/>
                  </a:lnTo>
                  <a:lnTo>
                    <a:pt x="1090891" y="290967"/>
                  </a:lnTo>
                  <a:lnTo>
                    <a:pt x="1076783" y="240753"/>
                  </a:lnTo>
                  <a:lnTo>
                    <a:pt x="1049654" y="193524"/>
                  </a:lnTo>
                  <a:lnTo>
                    <a:pt x="1010639" y="149929"/>
                  </a:lnTo>
                  <a:lnTo>
                    <a:pt x="960869" y="110619"/>
                  </a:lnTo>
                  <a:lnTo>
                    <a:pt x="901481" y="76242"/>
                  </a:lnTo>
                  <a:lnTo>
                    <a:pt x="833606" y="47447"/>
                  </a:lnTo>
                  <a:lnTo>
                    <a:pt x="796841" y="35346"/>
                  </a:lnTo>
                  <a:lnTo>
                    <a:pt x="758380" y="24884"/>
                  </a:lnTo>
                  <a:lnTo>
                    <a:pt x="718364" y="16142"/>
                  </a:lnTo>
                  <a:lnTo>
                    <a:pt x="676936" y="9201"/>
                  </a:lnTo>
                  <a:lnTo>
                    <a:pt x="634236" y="4143"/>
                  </a:lnTo>
                  <a:lnTo>
                    <a:pt x="590408" y="1049"/>
                  </a:lnTo>
                  <a:lnTo>
                    <a:pt x="545591" y="0"/>
                  </a:lnTo>
                  <a:close/>
                </a:path>
              </a:pathLst>
            </a:custGeom>
            <a:ln w="50799">
              <a:solidFill>
                <a:srgbClr val="FF0000"/>
              </a:solidFill>
            </a:ln>
          </p:spPr>
          <p:txBody>
            <a:bodyPr wrap="square" lIns="0" tIns="0" rIns="0" bIns="0" rtlCol="0">
              <a:spAutoFit/>
            </a:bodyPr>
            <a:lstStyle/>
            <a:p>
              <a:endParaRPr/>
            </a:p>
          </p:txBody>
        </p:sp>
      </p:grpSp>
    </p:spTree>
    <p:extLst>
      <p:ext uri="{BB962C8B-B14F-4D97-AF65-F5344CB8AC3E}">
        <p14:creationId xmlns:p14="http://schemas.microsoft.com/office/powerpoint/2010/main" val="3039964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194"/>
            <a:ext cx="10515600" cy="1325563"/>
          </a:xfrm>
        </p:spPr>
        <p:txBody>
          <a:bodyPr>
            <a:normAutofit/>
          </a:bodyPr>
          <a:lstStyle/>
          <a:p>
            <a:r>
              <a:rPr lang="en-US" sz="4000" b="1" spc="90" dirty="0" err="1" smtClean="0"/>
              <a:t>Eg</a:t>
            </a:r>
            <a:r>
              <a:rPr lang="en-US" sz="4000" b="1" spc="90" dirty="0" smtClean="0"/>
              <a:t>: S</a:t>
            </a:r>
            <a:r>
              <a:rPr lang="en-US" sz="4000" b="1" spc="95" dirty="0" smtClean="0"/>
              <a:t>e</a:t>
            </a:r>
            <a:r>
              <a:rPr lang="en-US" sz="4000" b="1" spc="-10" dirty="0" smtClean="0"/>
              <a:t>l</a:t>
            </a:r>
            <a:r>
              <a:rPr lang="en-US" sz="4000" b="1" spc="85" dirty="0" smtClean="0"/>
              <a:t>e</a:t>
            </a:r>
            <a:r>
              <a:rPr lang="en-US" sz="4000" b="1" spc="50" dirty="0" smtClean="0"/>
              <a:t>c</a:t>
            </a:r>
            <a:r>
              <a:rPr lang="en-US" sz="4000" b="1" spc="-5" dirty="0" smtClean="0"/>
              <a:t>t</a:t>
            </a:r>
            <a:r>
              <a:rPr lang="en-US" sz="4000" b="1" spc="40" dirty="0" smtClean="0"/>
              <a:t>i</a:t>
            </a:r>
            <a:r>
              <a:rPr lang="en-US" sz="4000" b="1" spc="145" dirty="0" smtClean="0"/>
              <a:t>n</a:t>
            </a:r>
            <a:r>
              <a:rPr lang="en-US" sz="4000" b="1" dirty="0" smtClean="0"/>
              <a:t>g</a:t>
            </a:r>
            <a:r>
              <a:rPr lang="en-US" sz="4000" b="1" spc="180" dirty="0" smtClean="0">
                <a:latin typeface="Times New Roman"/>
                <a:cs typeface="Times New Roman"/>
              </a:rPr>
              <a:t> </a:t>
            </a:r>
            <a:r>
              <a:rPr lang="en-US" sz="4000" b="1" spc="-5" dirty="0"/>
              <a:t>f</a:t>
            </a:r>
            <a:r>
              <a:rPr lang="en-US" sz="4000" b="1" spc="85" dirty="0"/>
              <a:t>e</a:t>
            </a:r>
            <a:r>
              <a:rPr lang="en-US" sz="4000" b="1" spc="10" dirty="0"/>
              <a:t>a</a:t>
            </a:r>
            <a:r>
              <a:rPr lang="en-US" sz="4000" b="1" spc="-5" dirty="0"/>
              <a:t>t</a:t>
            </a:r>
            <a:r>
              <a:rPr lang="en-US" sz="4000" b="1" spc="145" dirty="0"/>
              <a:t>u</a:t>
            </a:r>
            <a:r>
              <a:rPr lang="en-US" sz="4000" b="1" spc="135" dirty="0"/>
              <a:t>r</a:t>
            </a:r>
            <a:r>
              <a:rPr lang="en-US" sz="4000" b="1" spc="85" dirty="0"/>
              <a:t>es</a:t>
            </a:r>
            <a:r>
              <a:rPr lang="en-US" sz="4000" b="1" spc="185" dirty="0">
                <a:latin typeface="Times New Roman"/>
                <a:cs typeface="Times New Roman"/>
              </a:rPr>
              <a:t> </a:t>
            </a:r>
            <a:r>
              <a:rPr lang="en-US" sz="4000" b="1" spc="-5" dirty="0"/>
              <a:t>t</a:t>
            </a:r>
            <a:r>
              <a:rPr lang="en-US" sz="4000" b="1" spc="165" dirty="0"/>
              <a:t>h</a:t>
            </a:r>
            <a:r>
              <a:rPr lang="en-US" sz="4000" b="1" spc="10" dirty="0"/>
              <a:t>a</a:t>
            </a:r>
            <a:r>
              <a:rPr lang="en-US" sz="4000" b="1" dirty="0"/>
              <a:t>t</a:t>
            </a:r>
            <a:r>
              <a:rPr lang="en-US" sz="4000" b="1" spc="175" dirty="0">
                <a:latin typeface="Times New Roman"/>
                <a:cs typeface="Times New Roman"/>
              </a:rPr>
              <a:t> </a:t>
            </a:r>
            <a:r>
              <a:rPr lang="en-US" sz="4000" b="1" spc="40" dirty="0"/>
              <a:t>i</a:t>
            </a:r>
            <a:r>
              <a:rPr lang="en-US" sz="4000" b="1" spc="145" dirty="0"/>
              <a:t>n</a:t>
            </a:r>
            <a:r>
              <a:rPr lang="en-US" sz="4000" b="1" spc="-5" dirty="0"/>
              <a:t>t</a:t>
            </a:r>
            <a:r>
              <a:rPr lang="en-US" sz="4000" b="1" spc="85" dirty="0"/>
              <a:t>e</a:t>
            </a:r>
            <a:r>
              <a:rPr lang="en-US" sz="4000" b="1" spc="135" dirty="0"/>
              <a:t>r</a:t>
            </a:r>
            <a:r>
              <a:rPr lang="en-US" sz="4000" b="1" spc="75" dirty="0"/>
              <a:t>s</a:t>
            </a:r>
            <a:r>
              <a:rPr lang="en-US" sz="4000" b="1" spc="85" dirty="0"/>
              <a:t>e</a:t>
            </a:r>
            <a:r>
              <a:rPr lang="en-US" sz="4000" b="1" spc="50" dirty="0"/>
              <a:t>c</a:t>
            </a:r>
            <a:r>
              <a:rPr lang="en-US" sz="4000" b="1" dirty="0"/>
              <a:t>t</a:t>
            </a:r>
          </a:p>
        </p:txBody>
      </p:sp>
      <p:sp>
        <p:nvSpPr>
          <p:cNvPr id="3" name="Slide Number Placeholder 2"/>
          <p:cNvSpPr>
            <a:spLocks noGrp="1"/>
          </p:cNvSpPr>
          <p:nvPr>
            <p:ph type="sldNum" sz="quarter" idx="12"/>
          </p:nvPr>
        </p:nvSpPr>
        <p:spPr/>
        <p:txBody>
          <a:bodyPr/>
          <a:lstStyle/>
          <a:p>
            <a:fld id="{B51C95E6-6670-4461-89E2-312B57B647B4}" type="slidenum">
              <a:rPr lang="en-US" smtClean="0"/>
              <a:t>21</a:t>
            </a:fld>
            <a:endParaRPr lang="en-US"/>
          </a:p>
        </p:txBody>
      </p:sp>
      <p:sp>
        <p:nvSpPr>
          <p:cNvPr id="5" name="object 30"/>
          <p:cNvSpPr/>
          <p:nvPr/>
        </p:nvSpPr>
        <p:spPr>
          <a:xfrm>
            <a:off x="501596" y="2921019"/>
            <a:ext cx="3215106" cy="2491771"/>
          </a:xfrm>
          <a:prstGeom prst="rect">
            <a:avLst/>
          </a:prstGeom>
          <a:blipFill>
            <a:blip r:embed="rId2" cstate="print"/>
            <a:stretch>
              <a:fillRect/>
            </a:stretch>
          </a:blipFill>
        </p:spPr>
        <p:txBody>
          <a:bodyPr wrap="square" lIns="0" tIns="0" rIns="0" bIns="0" rtlCol="0">
            <a:spAutoFit/>
          </a:bodyPr>
          <a:lstStyle/>
          <a:p>
            <a:endParaRPr/>
          </a:p>
        </p:txBody>
      </p:sp>
      <p:sp>
        <p:nvSpPr>
          <p:cNvPr id="7" name="object 32"/>
          <p:cNvSpPr/>
          <p:nvPr/>
        </p:nvSpPr>
        <p:spPr>
          <a:xfrm>
            <a:off x="4613345" y="3086048"/>
            <a:ext cx="3226913" cy="2501492"/>
          </a:xfrm>
          <a:prstGeom prst="rect">
            <a:avLst/>
          </a:prstGeom>
          <a:blipFill>
            <a:blip r:embed="rId3" cstate="print"/>
            <a:stretch>
              <a:fillRect/>
            </a:stretch>
          </a:blipFill>
        </p:spPr>
        <p:txBody>
          <a:bodyPr wrap="square" lIns="0" tIns="0" rIns="0" bIns="0" rtlCol="0">
            <a:spAutoFit/>
          </a:bodyPr>
          <a:lstStyle/>
          <a:p>
            <a:endParaRPr/>
          </a:p>
        </p:txBody>
      </p:sp>
      <p:sp>
        <p:nvSpPr>
          <p:cNvPr id="9" name="object 34"/>
          <p:cNvSpPr/>
          <p:nvPr/>
        </p:nvSpPr>
        <p:spPr>
          <a:xfrm>
            <a:off x="8954966" y="3099709"/>
            <a:ext cx="3237034" cy="2439928"/>
          </a:xfrm>
          <a:prstGeom prst="rect">
            <a:avLst/>
          </a:prstGeom>
          <a:blipFill>
            <a:blip r:embed="rId4" cstate="print"/>
            <a:stretch>
              <a:fillRect/>
            </a:stretch>
          </a:blipFill>
        </p:spPr>
        <p:txBody>
          <a:bodyPr wrap="square" lIns="0" tIns="0" rIns="0" bIns="0" rtlCol="0">
            <a:spAutoFit/>
          </a:bodyPr>
          <a:lstStyle/>
          <a:p>
            <a:endParaRPr/>
          </a:p>
        </p:txBody>
      </p:sp>
      <p:sp>
        <p:nvSpPr>
          <p:cNvPr id="14" name="object 39"/>
          <p:cNvSpPr txBox="1"/>
          <p:nvPr/>
        </p:nvSpPr>
        <p:spPr>
          <a:xfrm>
            <a:off x="1550895" y="1323434"/>
            <a:ext cx="8431306" cy="654025"/>
          </a:xfrm>
          <a:prstGeom prst="rect">
            <a:avLst/>
          </a:prstGeom>
        </p:spPr>
        <p:txBody>
          <a:bodyPr vert="horz" wrap="square" lIns="0" tIns="0" rIns="0" bIns="0" rtlCol="0">
            <a:spAutoFit/>
          </a:bodyPr>
          <a:lstStyle/>
          <a:p>
            <a:pPr marL="12700" marR="6350">
              <a:lnSpc>
                <a:spcPts val="1670"/>
              </a:lnSpc>
            </a:pPr>
            <a:r>
              <a:rPr sz="2000" b="1" spc="-5" dirty="0">
                <a:latin typeface="Times New Roman"/>
                <a:cs typeface="Times New Roman"/>
              </a:rPr>
              <a:t>Se</a:t>
            </a:r>
            <a:r>
              <a:rPr sz="2000" b="1" spc="5" dirty="0">
                <a:latin typeface="Times New Roman"/>
                <a:cs typeface="Times New Roman"/>
              </a:rPr>
              <a:t>l</a:t>
            </a:r>
            <a:r>
              <a:rPr sz="2000" b="1" spc="-5" dirty="0">
                <a:latin typeface="Times New Roman"/>
                <a:cs typeface="Times New Roman"/>
              </a:rPr>
              <a:t>e</a:t>
            </a:r>
            <a:r>
              <a:rPr sz="2000" b="1" spc="-15" dirty="0">
                <a:latin typeface="Times New Roman"/>
                <a:cs typeface="Times New Roman"/>
              </a:rPr>
              <a:t>c</a:t>
            </a:r>
            <a:r>
              <a:rPr sz="2000" b="1" dirty="0">
                <a:latin typeface="Times New Roman"/>
                <a:cs typeface="Times New Roman"/>
              </a:rPr>
              <a:t>t </a:t>
            </a:r>
            <a:r>
              <a:rPr sz="2000" b="1" spc="-10" dirty="0">
                <a:latin typeface="Times New Roman"/>
                <a:cs typeface="Times New Roman"/>
              </a:rPr>
              <a:t>t</a:t>
            </a:r>
            <a:r>
              <a:rPr sz="2000" b="1" dirty="0">
                <a:latin typeface="Times New Roman"/>
                <a:cs typeface="Times New Roman"/>
              </a:rPr>
              <a:t>he</a:t>
            </a:r>
            <a:r>
              <a:rPr sz="2000" b="1" spc="-5" dirty="0">
                <a:latin typeface="Times New Roman"/>
                <a:cs typeface="Times New Roman"/>
              </a:rPr>
              <a:t> </a:t>
            </a:r>
            <a:r>
              <a:rPr sz="2000" b="1" spc="-10" dirty="0">
                <a:latin typeface="Times New Roman"/>
                <a:cs typeface="Times New Roman"/>
              </a:rPr>
              <a:t>hi</a:t>
            </a:r>
            <a:r>
              <a:rPr sz="2000" b="1" dirty="0">
                <a:latin typeface="Times New Roman"/>
                <a:cs typeface="Times New Roman"/>
              </a:rPr>
              <a:t>gh</a:t>
            </a:r>
            <a:r>
              <a:rPr sz="2000" b="1" spc="-10" dirty="0">
                <a:latin typeface="Times New Roman"/>
                <a:cs typeface="Times New Roman"/>
              </a:rPr>
              <a:t>w</a:t>
            </a:r>
            <a:r>
              <a:rPr sz="2000" b="1" spc="-5" dirty="0">
                <a:latin typeface="Times New Roman"/>
                <a:cs typeface="Times New Roman"/>
              </a:rPr>
              <a:t>a</a:t>
            </a:r>
            <a:r>
              <a:rPr sz="2000" b="1" spc="-20" dirty="0">
                <a:latin typeface="Times New Roman"/>
                <a:cs typeface="Times New Roman"/>
              </a:rPr>
              <a:t>y</a:t>
            </a:r>
            <a:r>
              <a:rPr sz="2000" b="1" dirty="0">
                <a:latin typeface="Times New Roman"/>
                <a:cs typeface="Times New Roman"/>
              </a:rPr>
              <a:t>s </a:t>
            </a:r>
            <a:r>
              <a:rPr sz="2000" b="1" spc="5" dirty="0">
                <a:latin typeface="Times New Roman"/>
                <a:cs typeface="Times New Roman"/>
              </a:rPr>
              <a:t>t</a:t>
            </a:r>
            <a:r>
              <a:rPr sz="2000" b="1" dirty="0">
                <a:latin typeface="Times New Roman"/>
                <a:cs typeface="Times New Roman"/>
              </a:rPr>
              <a:t>h</a:t>
            </a:r>
            <a:r>
              <a:rPr sz="2000" b="1" spc="-5" dirty="0">
                <a:latin typeface="Times New Roman"/>
                <a:cs typeface="Times New Roman"/>
              </a:rPr>
              <a:t>a</a:t>
            </a:r>
            <a:r>
              <a:rPr sz="2000" b="1" dirty="0">
                <a:latin typeface="Times New Roman"/>
                <a:cs typeface="Times New Roman"/>
              </a:rPr>
              <a:t>t</a:t>
            </a:r>
            <a:r>
              <a:rPr sz="2000" b="1" spc="-10" dirty="0">
                <a:latin typeface="Times New Roman"/>
                <a:cs typeface="Times New Roman"/>
              </a:rPr>
              <a:t> </a:t>
            </a:r>
            <a:r>
              <a:rPr sz="2000" b="1" spc="-5" dirty="0">
                <a:latin typeface="Times New Roman"/>
                <a:cs typeface="Times New Roman"/>
              </a:rPr>
              <a:t>r</a:t>
            </a:r>
            <a:r>
              <a:rPr sz="2000" b="1" spc="-10" dirty="0">
                <a:latin typeface="Times New Roman"/>
                <a:cs typeface="Times New Roman"/>
              </a:rPr>
              <a:t>u</a:t>
            </a:r>
            <a:r>
              <a:rPr sz="2000" b="1" dirty="0">
                <a:latin typeface="Times New Roman"/>
                <a:cs typeface="Times New Roman"/>
              </a:rPr>
              <a:t>n </a:t>
            </a:r>
            <a:r>
              <a:rPr sz="2000" b="1" spc="-15" dirty="0">
                <a:latin typeface="Times New Roman"/>
                <a:cs typeface="Times New Roman"/>
              </a:rPr>
              <a:t>(</a:t>
            </a:r>
            <a:r>
              <a:rPr sz="2000" b="1" dirty="0">
                <a:latin typeface="Times New Roman"/>
                <a:cs typeface="Times New Roman"/>
              </a:rPr>
              <a:t>p</a:t>
            </a:r>
            <a:r>
              <a:rPr sz="2000" b="1" spc="-5" dirty="0">
                <a:latin typeface="Times New Roman"/>
                <a:cs typeface="Times New Roman"/>
              </a:rPr>
              <a:t>a</a:t>
            </a:r>
            <a:r>
              <a:rPr sz="2000" b="1" spc="-15" dirty="0">
                <a:latin typeface="Times New Roman"/>
                <a:cs typeface="Times New Roman"/>
              </a:rPr>
              <a:t>r</a:t>
            </a:r>
            <a:r>
              <a:rPr sz="2000" b="1" spc="-10" dirty="0">
                <a:latin typeface="Times New Roman"/>
                <a:cs typeface="Times New Roman"/>
              </a:rPr>
              <a:t>t</a:t>
            </a:r>
            <a:r>
              <a:rPr sz="2000" b="1" spc="5" dirty="0">
                <a:latin typeface="Times New Roman"/>
                <a:cs typeface="Times New Roman"/>
              </a:rPr>
              <a:t>l</a:t>
            </a:r>
            <a:r>
              <a:rPr sz="2000" b="1" spc="-20" dirty="0">
                <a:latin typeface="Times New Roman"/>
                <a:cs typeface="Times New Roman"/>
              </a:rPr>
              <a:t>y</a:t>
            </a:r>
            <a:r>
              <a:rPr sz="2000" b="1" dirty="0">
                <a:latin typeface="Times New Roman"/>
                <a:cs typeface="Times New Roman"/>
              </a:rPr>
              <a:t>)</a:t>
            </a:r>
            <a:r>
              <a:rPr sz="2000" b="1" spc="-5" dirty="0">
                <a:latin typeface="Times New Roman"/>
                <a:cs typeface="Times New Roman"/>
              </a:rPr>
              <a:t> </a:t>
            </a:r>
            <a:r>
              <a:rPr sz="2000" b="1" spc="5" dirty="0">
                <a:latin typeface="Times New Roman"/>
                <a:cs typeface="Times New Roman"/>
              </a:rPr>
              <a:t>t</a:t>
            </a:r>
            <a:r>
              <a:rPr sz="2000" b="1" dirty="0">
                <a:latin typeface="Times New Roman"/>
                <a:cs typeface="Times New Roman"/>
              </a:rPr>
              <a:t>h</a:t>
            </a:r>
            <a:r>
              <a:rPr sz="2000" b="1" spc="-15" dirty="0">
                <a:latin typeface="Times New Roman"/>
                <a:cs typeface="Times New Roman"/>
              </a:rPr>
              <a:t>r</a:t>
            </a:r>
            <a:r>
              <a:rPr sz="2000" b="1" spc="-10" dirty="0">
                <a:latin typeface="Times New Roman"/>
                <a:cs typeface="Times New Roman"/>
              </a:rPr>
              <a:t>ou</a:t>
            </a:r>
            <a:r>
              <a:rPr sz="2000" b="1" dirty="0">
                <a:latin typeface="Times New Roman"/>
                <a:cs typeface="Times New Roman"/>
              </a:rPr>
              <a:t>gh</a:t>
            </a:r>
            <a:r>
              <a:rPr sz="2000" b="1" spc="-10" dirty="0">
                <a:latin typeface="Times New Roman"/>
                <a:cs typeface="Times New Roman"/>
              </a:rPr>
              <a:t> t</a:t>
            </a:r>
            <a:r>
              <a:rPr sz="2000" b="1" dirty="0">
                <a:latin typeface="Times New Roman"/>
                <a:cs typeface="Times New Roman"/>
              </a:rPr>
              <a:t>he</a:t>
            </a:r>
            <a:r>
              <a:rPr sz="2000" b="1" spc="-5" dirty="0">
                <a:latin typeface="Times New Roman"/>
                <a:cs typeface="Times New Roman"/>
              </a:rPr>
              <a:t> </a:t>
            </a:r>
            <a:r>
              <a:rPr sz="2000" b="1" dirty="0">
                <a:latin typeface="Times New Roman"/>
                <a:cs typeface="Times New Roman"/>
              </a:rPr>
              <a:t>s</a:t>
            </a:r>
            <a:r>
              <a:rPr sz="2000" b="1" spc="5" dirty="0">
                <a:latin typeface="Times New Roman"/>
                <a:cs typeface="Times New Roman"/>
              </a:rPr>
              <a:t>t</a:t>
            </a:r>
            <a:r>
              <a:rPr sz="2000" b="1" spc="-15" dirty="0">
                <a:latin typeface="Times New Roman"/>
                <a:cs typeface="Times New Roman"/>
              </a:rPr>
              <a:t>a</a:t>
            </a:r>
            <a:r>
              <a:rPr sz="2000" b="1" spc="5" dirty="0">
                <a:latin typeface="Times New Roman"/>
                <a:cs typeface="Times New Roman"/>
              </a:rPr>
              <a:t>t</a:t>
            </a:r>
            <a:r>
              <a:rPr sz="2000" b="1" dirty="0">
                <a:latin typeface="Times New Roman"/>
                <a:cs typeface="Times New Roman"/>
              </a:rPr>
              <a:t>e</a:t>
            </a:r>
            <a:r>
              <a:rPr sz="2000" b="1" spc="-5" dirty="0">
                <a:latin typeface="Times New Roman"/>
                <a:cs typeface="Times New Roman"/>
              </a:rPr>
              <a:t> </a:t>
            </a:r>
            <a:r>
              <a:rPr sz="2000" b="1" spc="-10" dirty="0">
                <a:latin typeface="Times New Roman"/>
                <a:cs typeface="Times New Roman"/>
              </a:rPr>
              <a:t>G</a:t>
            </a:r>
            <a:r>
              <a:rPr sz="2000" b="1" spc="-5" dirty="0">
                <a:latin typeface="Times New Roman"/>
                <a:cs typeface="Times New Roman"/>
              </a:rPr>
              <a:t>e</a:t>
            </a:r>
            <a:r>
              <a:rPr sz="2000" b="1" dirty="0">
                <a:latin typeface="Times New Roman"/>
                <a:cs typeface="Times New Roman"/>
              </a:rPr>
              <a:t>o</a:t>
            </a:r>
            <a:r>
              <a:rPr sz="2000" b="1" spc="-15" dirty="0">
                <a:latin typeface="Times New Roman"/>
                <a:cs typeface="Times New Roman"/>
              </a:rPr>
              <a:t>r</a:t>
            </a:r>
            <a:r>
              <a:rPr sz="2000" b="1" spc="-10" dirty="0">
                <a:latin typeface="Times New Roman"/>
                <a:cs typeface="Times New Roman"/>
              </a:rPr>
              <a:t>g</a:t>
            </a:r>
            <a:r>
              <a:rPr sz="2000" b="1" spc="5" dirty="0">
                <a:latin typeface="Times New Roman"/>
                <a:cs typeface="Times New Roman"/>
              </a:rPr>
              <a:t>i</a:t>
            </a:r>
            <a:r>
              <a:rPr sz="2000" b="1" spc="-5" dirty="0">
                <a:latin typeface="Times New Roman"/>
                <a:cs typeface="Times New Roman"/>
              </a:rPr>
              <a:t>a</a:t>
            </a:r>
            <a:r>
              <a:rPr sz="2000" b="1" dirty="0">
                <a:latin typeface="Times New Roman"/>
                <a:cs typeface="Times New Roman"/>
              </a:rPr>
              <a:t>.</a:t>
            </a:r>
            <a:r>
              <a:rPr sz="2000" b="1" spc="-10" dirty="0">
                <a:latin typeface="Times New Roman"/>
                <a:cs typeface="Times New Roman"/>
              </a:rPr>
              <a:t> </a:t>
            </a:r>
            <a:r>
              <a:rPr sz="2000" b="1" spc="-5" dirty="0">
                <a:latin typeface="Times New Roman"/>
                <a:cs typeface="Times New Roman"/>
              </a:rPr>
              <a:t>F</a:t>
            </a:r>
            <a:r>
              <a:rPr sz="2000" b="1" spc="-10" dirty="0">
                <a:latin typeface="Times New Roman"/>
                <a:cs typeface="Times New Roman"/>
              </a:rPr>
              <a:t>i</a:t>
            </a:r>
            <a:r>
              <a:rPr sz="2000" b="1" spc="-5" dirty="0">
                <a:latin typeface="Times New Roman"/>
                <a:cs typeface="Times New Roman"/>
              </a:rPr>
              <a:t>r</a:t>
            </a:r>
            <a:r>
              <a:rPr sz="2000" b="1" dirty="0">
                <a:latin typeface="Times New Roman"/>
                <a:cs typeface="Times New Roman"/>
              </a:rPr>
              <a:t>st s</a:t>
            </a:r>
            <a:r>
              <a:rPr sz="2000" b="1" spc="-15" dirty="0">
                <a:latin typeface="Times New Roman"/>
                <a:cs typeface="Times New Roman"/>
              </a:rPr>
              <a:t>e</a:t>
            </a:r>
            <a:r>
              <a:rPr sz="2000" b="1" spc="5" dirty="0">
                <a:latin typeface="Times New Roman"/>
                <a:cs typeface="Times New Roman"/>
              </a:rPr>
              <a:t>l</a:t>
            </a:r>
            <a:r>
              <a:rPr sz="2000" b="1" spc="-5" dirty="0">
                <a:latin typeface="Times New Roman"/>
                <a:cs typeface="Times New Roman"/>
              </a:rPr>
              <a:t>e</a:t>
            </a:r>
            <a:r>
              <a:rPr sz="2000" b="1" spc="-15" dirty="0">
                <a:latin typeface="Times New Roman"/>
                <a:cs typeface="Times New Roman"/>
              </a:rPr>
              <a:t>c</a:t>
            </a:r>
            <a:r>
              <a:rPr sz="2000" b="1" dirty="0">
                <a:latin typeface="Times New Roman"/>
                <a:cs typeface="Times New Roman"/>
              </a:rPr>
              <a:t>t </a:t>
            </a:r>
            <a:r>
              <a:rPr sz="2000" b="1" spc="-10" dirty="0">
                <a:latin typeface="Times New Roman"/>
                <a:cs typeface="Times New Roman"/>
              </a:rPr>
              <a:t>t</a:t>
            </a:r>
            <a:r>
              <a:rPr sz="2000" b="1" dirty="0">
                <a:latin typeface="Times New Roman"/>
                <a:cs typeface="Times New Roman"/>
              </a:rPr>
              <a:t>he</a:t>
            </a:r>
            <a:r>
              <a:rPr sz="2000" b="1" spc="-5" dirty="0">
                <a:latin typeface="Times New Roman"/>
                <a:cs typeface="Times New Roman"/>
              </a:rPr>
              <a:t> </a:t>
            </a:r>
            <a:r>
              <a:rPr sz="2000" b="1" dirty="0">
                <a:latin typeface="Times New Roman"/>
                <a:cs typeface="Times New Roman"/>
              </a:rPr>
              <a:t>s</a:t>
            </a:r>
            <a:r>
              <a:rPr sz="2000" b="1" spc="5" dirty="0">
                <a:latin typeface="Times New Roman"/>
                <a:cs typeface="Times New Roman"/>
              </a:rPr>
              <a:t>t</a:t>
            </a:r>
            <a:r>
              <a:rPr sz="2000" b="1" spc="-15" dirty="0">
                <a:latin typeface="Times New Roman"/>
                <a:cs typeface="Times New Roman"/>
              </a:rPr>
              <a:t>a</a:t>
            </a:r>
            <a:r>
              <a:rPr sz="2000" b="1" spc="5" dirty="0">
                <a:latin typeface="Times New Roman"/>
                <a:cs typeface="Times New Roman"/>
              </a:rPr>
              <a:t>t</a:t>
            </a:r>
            <a:r>
              <a:rPr sz="2000" b="1" dirty="0">
                <a:latin typeface="Times New Roman"/>
                <a:cs typeface="Times New Roman"/>
              </a:rPr>
              <a:t>e</a:t>
            </a:r>
            <a:r>
              <a:rPr sz="2000" b="1" spc="-15" dirty="0">
                <a:latin typeface="Times New Roman"/>
                <a:cs typeface="Times New Roman"/>
              </a:rPr>
              <a:t> </a:t>
            </a:r>
            <a:r>
              <a:rPr sz="2000" b="1" spc="-10" dirty="0">
                <a:latin typeface="Times New Roman"/>
                <a:cs typeface="Times New Roman"/>
              </a:rPr>
              <a:t>G</a:t>
            </a:r>
            <a:r>
              <a:rPr sz="2000" b="1" spc="-5" dirty="0">
                <a:latin typeface="Times New Roman"/>
                <a:cs typeface="Times New Roman"/>
              </a:rPr>
              <a:t>e</a:t>
            </a:r>
            <a:r>
              <a:rPr sz="2000" b="1" dirty="0">
                <a:latin typeface="Times New Roman"/>
                <a:cs typeface="Times New Roman"/>
              </a:rPr>
              <a:t>o</a:t>
            </a:r>
            <a:r>
              <a:rPr sz="2000" b="1" spc="-5" dirty="0">
                <a:latin typeface="Times New Roman"/>
                <a:cs typeface="Times New Roman"/>
              </a:rPr>
              <a:t>r</a:t>
            </a:r>
            <a:r>
              <a:rPr sz="2000" b="1" spc="-10" dirty="0">
                <a:latin typeface="Times New Roman"/>
                <a:cs typeface="Times New Roman"/>
              </a:rPr>
              <a:t>g</a:t>
            </a:r>
            <a:r>
              <a:rPr sz="2000" b="1" spc="5" dirty="0">
                <a:latin typeface="Times New Roman"/>
                <a:cs typeface="Times New Roman"/>
              </a:rPr>
              <a:t>i</a:t>
            </a:r>
            <a:r>
              <a:rPr sz="2000" b="1" spc="-5" dirty="0">
                <a:latin typeface="Times New Roman"/>
                <a:cs typeface="Times New Roman"/>
              </a:rPr>
              <a:t>a</a:t>
            </a:r>
            <a:r>
              <a:rPr sz="2000" b="1" dirty="0">
                <a:latin typeface="Times New Roman"/>
                <a:cs typeface="Times New Roman"/>
              </a:rPr>
              <a:t>,</a:t>
            </a:r>
            <a:r>
              <a:rPr sz="2000" b="1" spc="-10" dirty="0">
                <a:latin typeface="Times New Roman"/>
                <a:cs typeface="Times New Roman"/>
              </a:rPr>
              <a:t> t</a:t>
            </a:r>
            <a:r>
              <a:rPr sz="2000" b="1" dirty="0">
                <a:latin typeface="Times New Roman"/>
                <a:cs typeface="Times New Roman"/>
              </a:rPr>
              <a:t>h</a:t>
            </a:r>
            <a:r>
              <a:rPr sz="2000" b="1" spc="-15" dirty="0">
                <a:latin typeface="Times New Roman"/>
                <a:cs typeface="Times New Roman"/>
              </a:rPr>
              <a:t>e</a:t>
            </a:r>
            <a:r>
              <a:rPr sz="2000" b="1" dirty="0">
                <a:latin typeface="Times New Roman"/>
                <a:cs typeface="Times New Roman"/>
              </a:rPr>
              <a:t>n s</a:t>
            </a:r>
            <a:r>
              <a:rPr sz="2000" b="1" spc="-5" dirty="0">
                <a:latin typeface="Times New Roman"/>
                <a:cs typeface="Times New Roman"/>
              </a:rPr>
              <a:t>e</a:t>
            </a:r>
            <a:r>
              <a:rPr sz="2000" b="1" spc="5" dirty="0">
                <a:latin typeface="Times New Roman"/>
                <a:cs typeface="Times New Roman"/>
              </a:rPr>
              <a:t>l</a:t>
            </a:r>
            <a:r>
              <a:rPr sz="2000" b="1" spc="-5" dirty="0">
                <a:latin typeface="Times New Roman"/>
                <a:cs typeface="Times New Roman"/>
              </a:rPr>
              <a:t>e</a:t>
            </a:r>
            <a:r>
              <a:rPr sz="2000" b="1" spc="-15" dirty="0">
                <a:latin typeface="Times New Roman"/>
                <a:cs typeface="Times New Roman"/>
              </a:rPr>
              <a:t>c</a:t>
            </a:r>
            <a:r>
              <a:rPr sz="2000" b="1" dirty="0">
                <a:latin typeface="Times New Roman"/>
                <a:cs typeface="Times New Roman"/>
              </a:rPr>
              <a:t>t </a:t>
            </a:r>
            <a:r>
              <a:rPr sz="2000" b="1" spc="-5" dirty="0">
                <a:latin typeface="Times New Roman"/>
                <a:cs typeface="Times New Roman"/>
              </a:rPr>
              <a:t>a</a:t>
            </a:r>
            <a:r>
              <a:rPr sz="2000" b="1" spc="5" dirty="0">
                <a:latin typeface="Times New Roman"/>
                <a:cs typeface="Times New Roman"/>
              </a:rPr>
              <a:t>l</a:t>
            </a:r>
            <a:r>
              <a:rPr sz="2000" b="1" dirty="0">
                <a:latin typeface="Times New Roman"/>
                <a:cs typeface="Times New Roman"/>
              </a:rPr>
              <a:t>l</a:t>
            </a:r>
            <a:r>
              <a:rPr sz="2000" b="1" spc="-10" dirty="0">
                <a:latin typeface="Times New Roman"/>
                <a:cs typeface="Times New Roman"/>
              </a:rPr>
              <a:t> t</a:t>
            </a:r>
            <a:r>
              <a:rPr sz="2000" b="1" dirty="0">
                <a:latin typeface="Times New Roman"/>
                <a:cs typeface="Times New Roman"/>
              </a:rPr>
              <a:t>he</a:t>
            </a:r>
            <a:r>
              <a:rPr sz="2000" b="1" spc="-5" dirty="0">
                <a:latin typeface="Times New Roman"/>
                <a:cs typeface="Times New Roman"/>
              </a:rPr>
              <a:t> </a:t>
            </a:r>
            <a:r>
              <a:rPr sz="2000" b="1" spc="-10" dirty="0">
                <a:latin typeface="Times New Roman"/>
                <a:cs typeface="Times New Roman"/>
              </a:rPr>
              <a:t>h</a:t>
            </a:r>
            <a:r>
              <a:rPr sz="2000" b="1" spc="5" dirty="0">
                <a:latin typeface="Times New Roman"/>
                <a:cs typeface="Times New Roman"/>
              </a:rPr>
              <a:t>i</a:t>
            </a:r>
            <a:r>
              <a:rPr sz="2000" b="1" spc="-10" dirty="0">
                <a:latin typeface="Times New Roman"/>
                <a:cs typeface="Times New Roman"/>
              </a:rPr>
              <a:t>g</a:t>
            </a:r>
            <a:r>
              <a:rPr sz="2000" b="1" dirty="0">
                <a:latin typeface="Times New Roman"/>
                <a:cs typeface="Times New Roman"/>
              </a:rPr>
              <a:t>h</a:t>
            </a:r>
            <a:r>
              <a:rPr sz="2000" b="1" spc="-10" dirty="0">
                <a:latin typeface="Times New Roman"/>
                <a:cs typeface="Times New Roman"/>
              </a:rPr>
              <a:t>w</a:t>
            </a:r>
            <a:r>
              <a:rPr sz="2000" b="1" spc="-5" dirty="0">
                <a:latin typeface="Times New Roman"/>
                <a:cs typeface="Times New Roman"/>
              </a:rPr>
              <a:t>a</a:t>
            </a:r>
            <a:r>
              <a:rPr sz="2000" b="1" spc="-20" dirty="0">
                <a:latin typeface="Times New Roman"/>
                <a:cs typeface="Times New Roman"/>
              </a:rPr>
              <a:t>y</a:t>
            </a:r>
            <a:r>
              <a:rPr sz="2000" b="1" dirty="0">
                <a:latin typeface="Times New Roman"/>
                <a:cs typeface="Times New Roman"/>
              </a:rPr>
              <a:t>s </a:t>
            </a:r>
            <a:r>
              <a:rPr sz="2000" b="1" spc="5" dirty="0">
                <a:latin typeface="Times New Roman"/>
                <a:cs typeface="Times New Roman"/>
              </a:rPr>
              <a:t>t</a:t>
            </a:r>
            <a:r>
              <a:rPr sz="2000" b="1" dirty="0">
                <a:latin typeface="Times New Roman"/>
                <a:cs typeface="Times New Roman"/>
              </a:rPr>
              <a:t>h</a:t>
            </a:r>
            <a:r>
              <a:rPr sz="2000" b="1" spc="-5" dirty="0">
                <a:latin typeface="Times New Roman"/>
                <a:cs typeface="Times New Roman"/>
              </a:rPr>
              <a:t>a</a:t>
            </a:r>
            <a:r>
              <a:rPr sz="2000" b="1" dirty="0">
                <a:latin typeface="Times New Roman"/>
                <a:cs typeface="Times New Roman"/>
              </a:rPr>
              <a:t>t</a:t>
            </a:r>
            <a:r>
              <a:rPr sz="2000" b="1" spc="-10" dirty="0">
                <a:latin typeface="Times New Roman"/>
                <a:cs typeface="Times New Roman"/>
              </a:rPr>
              <a:t> </a:t>
            </a:r>
            <a:r>
              <a:rPr sz="2000" b="1" spc="5" dirty="0">
                <a:latin typeface="Times New Roman"/>
                <a:cs typeface="Times New Roman"/>
              </a:rPr>
              <a:t>i</a:t>
            </a:r>
            <a:r>
              <a:rPr sz="2000" b="1" spc="-10" dirty="0">
                <a:latin typeface="Times New Roman"/>
                <a:cs typeface="Times New Roman"/>
              </a:rPr>
              <a:t>n</a:t>
            </a:r>
            <a:r>
              <a:rPr sz="2000" b="1" spc="5" dirty="0">
                <a:latin typeface="Times New Roman"/>
                <a:cs typeface="Times New Roman"/>
              </a:rPr>
              <a:t>t</a:t>
            </a:r>
            <a:r>
              <a:rPr sz="2000" b="1" spc="-5" dirty="0">
                <a:latin typeface="Times New Roman"/>
                <a:cs typeface="Times New Roman"/>
              </a:rPr>
              <a:t>e</a:t>
            </a:r>
            <a:r>
              <a:rPr sz="2000" b="1" spc="-15" dirty="0">
                <a:latin typeface="Times New Roman"/>
                <a:cs typeface="Times New Roman"/>
              </a:rPr>
              <a:t>r</a:t>
            </a:r>
            <a:r>
              <a:rPr sz="2000" b="1" dirty="0">
                <a:latin typeface="Times New Roman"/>
                <a:cs typeface="Times New Roman"/>
              </a:rPr>
              <a:t>s</a:t>
            </a:r>
            <a:r>
              <a:rPr sz="2000" b="1" spc="-5" dirty="0">
                <a:latin typeface="Times New Roman"/>
                <a:cs typeface="Times New Roman"/>
              </a:rPr>
              <a:t>ec</a:t>
            </a:r>
            <a:r>
              <a:rPr sz="2000" b="1" dirty="0">
                <a:latin typeface="Times New Roman"/>
                <a:cs typeface="Times New Roman"/>
              </a:rPr>
              <a:t>t</a:t>
            </a:r>
            <a:r>
              <a:rPr sz="2000" b="1" spc="-10" dirty="0">
                <a:latin typeface="Times New Roman"/>
                <a:cs typeface="Times New Roman"/>
              </a:rPr>
              <a:t> </a:t>
            </a:r>
            <a:r>
              <a:rPr sz="2000" b="1" spc="5" dirty="0">
                <a:latin typeface="Times New Roman"/>
                <a:cs typeface="Times New Roman"/>
              </a:rPr>
              <a:t>t</a:t>
            </a:r>
            <a:r>
              <a:rPr sz="2000" b="1" dirty="0">
                <a:latin typeface="Times New Roman"/>
                <a:cs typeface="Times New Roman"/>
              </a:rPr>
              <a:t>he</a:t>
            </a:r>
            <a:r>
              <a:rPr sz="2000" b="1" spc="-5" dirty="0">
                <a:latin typeface="Times New Roman"/>
                <a:cs typeface="Times New Roman"/>
              </a:rPr>
              <a:t> </a:t>
            </a:r>
            <a:r>
              <a:rPr sz="2000" b="1" dirty="0">
                <a:latin typeface="Times New Roman"/>
                <a:cs typeface="Times New Roman"/>
              </a:rPr>
              <a:t>s</a:t>
            </a:r>
            <a:r>
              <a:rPr sz="2000" b="1" spc="-15" dirty="0">
                <a:latin typeface="Times New Roman"/>
                <a:cs typeface="Times New Roman"/>
              </a:rPr>
              <a:t>e</a:t>
            </a:r>
            <a:r>
              <a:rPr sz="2000" b="1" spc="5" dirty="0">
                <a:latin typeface="Times New Roman"/>
                <a:cs typeface="Times New Roman"/>
              </a:rPr>
              <a:t>l</a:t>
            </a:r>
            <a:r>
              <a:rPr sz="2000" b="1" spc="-5" dirty="0">
                <a:latin typeface="Times New Roman"/>
                <a:cs typeface="Times New Roman"/>
              </a:rPr>
              <a:t>ec</a:t>
            </a:r>
            <a:r>
              <a:rPr sz="2000" b="1" spc="5" dirty="0">
                <a:latin typeface="Times New Roman"/>
                <a:cs typeface="Times New Roman"/>
              </a:rPr>
              <a:t>t</a:t>
            </a:r>
            <a:r>
              <a:rPr sz="2000" b="1" spc="-15" dirty="0">
                <a:latin typeface="Times New Roman"/>
                <a:cs typeface="Times New Roman"/>
              </a:rPr>
              <a:t>e</a:t>
            </a:r>
            <a:r>
              <a:rPr sz="2000" b="1" dirty="0">
                <a:latin typeface="Times New Roman"/>
                <a:cs typeface="Times New Roman"/>
              </a:rPr>
              <a:t>d</a:t>
            </a:r>
            <a:r>
              <a:rPr sz="2000" b="1" spc="-10" dirty="0">
                <a:latin typeface="Times New Roman"/>
                <a:cs typeface="Times New Roman"/>
              </a:rPr>
              <a:t> </a:t>
            </a:r>
            <a:r>
              <a:rPr sz="2000" b="1" dirty="0">
                <a:latin typeface="Times New Roman"/>
                <a:cs typeface="Times New Roman"/>
              </a:rPr>
              <a:t>s</a:t>
            </a:r>
            <a:r>
              <a:rPr sz="2000" b="1" spc="5" dirty="0">
                <a:latin typeface="Times New Roman"/>
                <a:cs typeface="Times New Roman"/>
              </a:rPr>
              <a:t>t</a:t>
            </a:r>
            <a:r>
              <a:rPr sz="2000" b="1" spc="-15" dirty="0">
                <a:latin typeface="Times New Roman"/>
                <a:cs typeface="Times New Roman"/>
              </a:rPr>
              <a:t>a</a:t>
            </a:r>
            <a:r>
              <a:rPr sz="2000" b="1" spc="5" dirty="0">
                <a:latin typeface="Times New Roman"/>
                <a:cs typeface="Times New Roman"/>
              </a:rPr>
              <a:t>t</a:t>
            </a:r>
            <a:r>
              <a:rPr sz="2000" b="1" spc="-5" dirty="0">
                <a:latin typeface="Times New Roman"/>
                <a:cs typeface="Times New Roman"/>
              </a:rPr>
              <a:t>e</a:t>
            </a:r>
            <a:r>
              <a:rPr sz="2000" b="1" dirty="0">
                <a:latin typeface="Times New Roman"/>
                <a:cs typeface="Times New Roman"/>
              </a:rPr>
              <a:t>.</a:t>
            </a:r>
            <a:r>
              <a:rPr sz="2000" b="1" spc="-10" dirty="0">
                <a:latin typeface="Times New Roman"/>
                <a:cs typeface="Times New Roman"/>
              </a:rPr>
              <a:t> </a:t>
            </a:r>
            <a:r>
              <a:rPr sz="2000" b="1" spc="-5" dirty="0">
                <a:latin typeface="Times New Roman"/>
                <a:cs typeface="Times New Roman"/>
              </a:rPr>
              <a:t>(</a:t>
            </a:r>
            <a:r>
              <a:rPr sz="2000" b="1" spc="-10" dirty="0">
                <a:latin typeface="Times New Roman"/>
                <a:cs typeface="Times New Roman"/>
              </a:rPr>
              <a:t>OVE</a:t>
            </a:r>
            <a:r>
              <a:rPr sz="2000" b="1" spc="-5" dirty="0">
                <a:latin typeface="Times New Roman"/>
                <a:cs typeface="Times New Roman"/>
              </a:rPr>
              <a:t>R</a:t>
            </a:r>
            <a:r>
              <a:rPr sz="2000" b="1" spc="-10" dirty="0">
                <a:latin typeface="Times New Roman"/>
                <a:cs typeface="Times New Roman"/>
              </a:rPr>
              <a:t>LA</a:t>
            </a:r>
            <a:r>
              <a:rPr sz="2000" b="1" spc="-5" dirty="0">
                <a:latin typeface="Times New Roman"/>
                <a:cs typeface="Times New Roman"/>
              </a:rPr>
              <a:t>P</a:t>
            </a:r>
            <a:r>
              <a:rPr sz="2000" b="1" dirty="0">
                <a:latin typeface="Times New Roman"/>
                <a:cs typeface="Times New Roman"/>
              </a:rPr>
              <a:t>)</a:t>
            </a:r>
          </a:p>
        </p:txBody>
      </p:sp>
      <p:sp>
        <p:nvSpPr>
          <p:cNvPr id="15" name="Chevron 14"/>
          <p:cNvSpPr/>
          <p:nvPr/>
        </p:nvSpPr>
        <p:spPr>
          <a:xfrm>
            <a:off x="3716702" y="3490350"/>
            <a:ext cx="654423" cy="99508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15"/>
          <p:cNvSpPr/>
          <p:nvPr/>
        </p:nvSpPr>
        <p:spPr>
          <a:xfrm>
            <a:off x="7975353" y="3490350"/>
            <a:ext cx="654423" cy="99508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945972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940"/>
            <a:ext cx="10515600" cy="1325563"/>
          </a:xfrm>
        </p:spPr>
        <p:txBody>
          <a:bodyPr>
            <a:normAutofit fontScale="90000"/>
          </a:bodyPr>
          <a:lstStyle/>
          <a:p>
            <a:r>
              <a:rPr lang="en-US" b="1" spc="90" dirty="0" smtClean="0"/>
              <a:t/>
            </a:r>
            <a:br>
              <a:rPr lang="en-US" b="1" spc="90" dirty="0" smtClean="0"/>
            </a:br>
            <a:r>
              <a:rPr lang="en-US" b="1" spc="90" dirty="0" err="1" smtClean="0"/>
              <a:t>eg</a:t>
            </a:r>
            <a:r>
              <a:rPr lang="en-US" b="1" spc="90" dirty="0" smtClean="0"/>
              <a:t>: S</a:t>
            </a:r>
            <a:r>
              <a:rPr lang="en-US" b="1" spc="95" dirty="0" smtClean="0"/>
              <a:t>e</a:t>
            </a:r>
            <a:r>
              <a:rPr lang="en-US" b="1" spc="-10" dirty="0" smtClean="0"/>
              <a:t>l</a:t>
            </a:r>
            <a:r>
              <a:rPr lang="en-US" b="1" spc="85" dirty="0" smtClean="0"/>
              <a:t>e</a:t>
            </a:r>
            <a:r>
              <a:rPr lang="en-US" b="1" spc="50" dirty="0" smtClean="0"/>
              <a:t>c</a:t>
            </a:r>
            <a:r>
              <a:rPr lang="en-US" b="1" dirty="0" smtClean="0"/>
              <a:t>t</a:t>
            </a:r>
            <a:r>
              <a:rPr lang="en-US" b="1" spc="190" dirty="0" smtClean="0">
                <a:latin typeface="Times New Roman"/>
                <a:cs typeface="Times New Roman"/>
              </a:rPr>
              <a:t> </a:t>
            </a:r>
            <a:r>
              <a:rPr lang="en-US" b="1" spc="-5" dirty="0"/>
              <a:t>f</a:t>
            </a:r>
            <a:r>
              <a:rPr lang="en-US" b="1" spc="85" dirty="0"/>
              <a:t>e</a:t>
            </a:r>
            <a:r>
              <a:rPr lang="en-US" b="1" spc="10" dirty="0"/>
              <a:t>a</a:t>
            </a:r>
            <a:r>
              <a:rPr lang="en-US" b="1" spc="-5" dirty="0"/>
              <a:t>t</a:t>
            </a:r>
            <a:r>
              <a:rPr lang="en-US" b="1" spc="145" dirty="0"/>
              <a:t>u</a:t>
            </a:r>
            <a:r>
              <a:rPr lang="en-US" b="1" spc="135" dirty="0"/>
              <a:t>r</a:t>
            </a:r>
            <a:r>
              <a:rPr lang="en-US" b="1" spc="85" dirty="0"/>
              <a:t>es</a:t>
            </a:r>
            <a:r>
              <a:rPr lang="en-US" b="1" spc="185" dirty="0">
                <a:latin typeface="Times New Roman"/>
                <a:cs typeface="Times New Roman"/>
              </a:rPr>
              <a:t> </a:t>
            </a:r>
            <a:r>
              <a:rPr lang="en-US" b="1" spc="10" dirty="0"/>
              <a:t>a</a:t>
            </a:r>
            <a:r>
              <a:rPr lang="en-US" b="1" spc="70" dirty="0"/>
              <a:t>d</a:t>
            </a:r>
            <a:r>
              <a:rPr lang="en-US" b="1" spc="-5" dirty="0"/>
              <a:t>j</a:t>
            </a:r>
            <a:r>
              <a:rPr lang="en-US" b="1" spc="10" dirty="0"/>
              <a:t>a</a:t>
            </a:r>
            <a:r>
              <a:rPr lang="en-US" b="1" spc="50" dirty="0"/>
              <a:t>c</a:t>
            </a:r>
            <a:r>
              <a:rPr lang="en-US" b="1" spc="85" dirty="0"/>
              <a:t>e</a:t>
            </a:r>
            <a:r>
              <a:rPr lang="en-US" b="1" spc="145" dirty="0"/>
              <a:t>n</a:t>
            </a:r>
            <a:r>
              <a:rPr lang="en-US" b="1" dirty="0"/>
              <a:t>t</a:t>
            </a:r>
            <a:r>
              <a:rPr lang="en-US" b="1" spc="175" dirty="0">
                <a:latin typeface="Times New Roman"/>
                <a:cs typeface="Times New Roman"/>
              </a:rPr>
              <a:t> </a:t>
            </a:r>
            <a:r>
              <a:rPr lang="en-US" b="1" spc="-5" dirty="0"/>
              <a:t>t</a:t>
            </a:r>
            <a:r>
              <a:rPr lang="en-US" b="1" spc="95" dirty="0"/>
              <a:t>o</a:t>
            </a:r>
            <a:r>
              <a:rPr lang="en-US" b="1" spc="175" dirty="0">
                <a:latin typeface="Times New Roman"/>
                <a:cs typeface="Times New Roman"/>
              </a:rPr>
              <a:t> </a:t>
            </a:r>
            <a:r>
              <a:rPr lang="en-US" b="1" spc="90" dirty="0"/>
              <a:t>s</a:t>
            </a:r>
            <a:r>
              <a:rPr lang="en-US" b="1" spc="85" dirty="0"/>
              <a:t>e</a:t>
            </a:r>
            <a:r>
              <a:rPr lang="en-US" b="1" dirty="0"/>
              <a:t>l</a:t>
            </a:r>
            <a:r>
              <a:rPr lang="en-US" b="1" spc="85" dirty="0"/>
              <a:t>e</a:t>
            </a:r>
            <a:r>
              <a:rPr lang="en-US" b="1" spc="50" dirty="0"/>
              <a:t>c</a:t>
            </a:r>
            <a:r>
              <a:rPr lang="en-US" b="1" spc="-5" dirty="0"/>
              <a:t>t</a:t>
            </a:r>
            <a:r>
              <a:rPr lang="en-US" b="1" spc="85" dirty="0"/>
              <a:t>e</a:t>
            </a:r>
            <a:r>
              <a:rPr lang="en-US" b="1" spc="80" dirty="0"/>
              <a:t>d</a:t>
            </a:r>
            <a:r>
              <a:rPr lang="en-US" b="1" spc="35" dirty="0">
                <a:latin typeface="Times New Roman"/>
                <a:cs typeface="Times New Roman"/>
              </a:rPr>
              <a:t> </a:t>
            </a:r>
            <a:r>
              <a:rPr lang="en-US" b="1" spc="90" dirty="0"/>
              <a:t>o</a:t>
            </a:r>
            <a:r>
              <a:rPr lang="en-US" b="1" spc="70" dirty="0"/>
              <a:t>b</a:t>
            </a:r>
            <a:r>
              <a:rPr lang="en-US" b="1" spc="-5" dirty="0"/>
              <a:t>j</a:t>
            </a:r>
            <a:r>
              <a:rPr lang="en-US" b="1" spc="85" dirty="0"/>
              <a:t>e</a:t>
            </a:r>
            <a:r>
              <a:rPr lang="en-US" b="1" spc="50" dirty="0"/>
              <a:t>c</a:t>
            </a:r>
            <a:r>
              <a:rPr lang="en-US" b="1" spc="-5" dirty="0"/>
              <a:t>t</a:t>
            </a:r>
            <a:r>
              <a:rPr lang="en-US" b="1" spc="85" dirty="0"/>
              <a:t>s</a:t>
            </a:r>
            <a:endParaRPr lang="en-US" b="1" dirty="0"/>
          </a:p>
        </p:txBody>
      </p:sp>
      <p:sp>
        <p:nvSpPr>
          <p:cNvPr id="3" name="Slide Number Placeholder 2"/>
          <p:cNvSpPr>
            <a:spLocks noGrp="1"/>
          </p:cNvSpPr>
          <p:nvPr>
            <p:ph type="sldNum" sz="quarter" idx="12"/>
          </p:nvPr>
        </p:nvSpPr>
        <p:spPr/>
        <p:txBody>
          <a:bodyPr/>
          <a:lstStyle/>
          <a:p>
            <a:fld id="{B51C95E6-6670-4461-89E2-312B57B647B4}" type="slidenum">
              <a:rPr lang="en-US" smtClean="0"/>
              <a:t>22</a:t>
            </a:fld>
            <a:endParaRPr lang="en-US"/>
          </a:p>
        </p:txBody>
      </p:sp>
      <p:sp>
        <p:nvSpPr>
          <p:cNvPr id="5" name="object 30"/>
          <p:cNvSpPr/>
          <p:nvPr/>
        </p:nvSpPr>
        <p:spPr>
          <a:xfrm>
            <a:off x="1699569" y="2416252"/>
            <a:ext cx="3588609" cy="3404449"/>
          </a:xfrm>
          <a:prstGeom prst="rect">
            <a:avLst/>
          </a:prstGeom>
          <a:blipFill>
            <a:blip r:embed="rId2" cstate="print"/>
            <a:stretch>
              <a:fillRect/>
            </a:stretch>
          </a:blipFill>
        </p:spPr>
        <p:txBody>
          <a:bodyPr wrap="square" lIns="0" tIns="0" rIns="0" bIns="0" rtlCol="0">
            <a:spAutoFit/>
          </a:bodyPr>
          <a:lstStyle/>
          <a:p>
            <a:endParaRPr/>
          </a:p>
        </p:txBody>
      </p:sp>
      <p:sp>
        <p:nvSpPr>
          <p:cNvPr id="6" name="object 31"/>
          <p:cNvSpPr/>
          <p:nvPr/>
        </p:nvSpPr>
        <p:spPr>
          <a:xfrm>
            <a:off x="1692137" y="2407504"/>
            <a:ext cx="3603787" cy="3421943"/>
          </a:xfrm>
          <a:custGeom>
            <a:avLst/>
            <a:gdLst/>
            <a:ahLst/>
            <a:cxnLst/>
            <a:rect l="l" t="t" r="r" b="b"/>
            <a:pathLst>
              <a:path w="2955290" h="2385060">
                <a:moveTo>
                  <a:pt x="0" y="0"/>
                </a:moveTo>
                <a:lnTo>
                  <a:pt x="0" y="2385059"/>
                </a:lnTo>
                <a:lnTo>
                  <a:pt x="2955035" y="2385059"/>
                </a:lnTo>
                <a:lnTo>
                  <a:pt x="2955035" y="0"/>
                </a:lnTo>
                <a:lnTo>
                  <a:pt x="0" y="0"/>
                </a:lnTo>
                <a:close/>
              </a:path>
            </a:pathLst>
          </a:custGeom>
          <a:ln w="12699">
            <a:solidFill>
              <a:srgbClr val="000000"/>
            </a:solidFill>
          </a:ln>
        </p:spPr>
        <p:txBody>
          <a:bodyPr wrap="square" lIns="0" tIns="0" rIns="0" bIns="0" rtlCol="0">
            <a:spAutoFit/>
          </a:bodyPr>
          <a:lstStyle/>
          <a:p>
            <a:endParaRPr/>
          </a:p>
        </p:txBody>
      </p:sp>
      <p:sp>
        <p:nvSpPr>
          <p:cNvPr id="7" name="object 32"/>
          <p:cNvSpPr/>
          <p:nvPr/>
        </p:nvSpPr>
        <p:spPr>
          <a:xfrm>
            <a:off x="6570489" y="2416252"/>
            <a:ext cx="3514271" cy="3362905"/>
          </a:xfrm>
          <a:prstGeom prst="rect">
            <a:avLst/>
          </a:prstGeom>
          <a:blipFill>
            <a:blip r:embed="rId3" cstate="print"/>
            <a:stretch>
              <a:fillRect/>
            </a:stretch>
          </a:blipFill>
        </p:spPr>
        <p:txBody>
          <a:bodyPr wrap="square" lIns="0" tIns="0" rIns="0" bIns="0" rtlCol="0">
            <a:spAutoFit/>
          </a:bodyPr>
          <a:lstStyle/>
          <a:p>
            <a:endParaRPr/>
          </a:p>
        </p:txBody>
      </p:sp>
      <p:sp>
        <p:nvSpPr>
          <p:cNvPr id="8" name="object 33"/>
          <p:cNvSpPr/>
          <p:nvPr/>
        </p:nvSpPr>
        <p:spPr>
          <a:xfrm>
            <a:off x="6563055" y="2407504"/>
            <a:ext cx="3529450" cy="3380945"/>
          </a:xfrm>
          <a:custGeom>
            <a:avLst/>
            <a:gdLst/>
            <a:ahLst/>
            <a:cxnLst/>
            <a:rect l="l" t="t" r="r" b="b"/>
            <a:pathLst>
              <a:path w="2894329" h="2356485">
                <a:moveTo>
                  <a:pt x="0" y="0"/>
                </a:moveTo>
                <a:lnTo>
                  <a:pt x="0" y="2356103"/>
                </a:lnTo>
                <a:lnTo>
                  <a:pt x="2894075" y="2356103"/>
                </a:lnTo>
                <a:lnTo>
                  <a:pt x="2894075" y="0"/>
                </a:lnTo>
                <a:lnTo>
                  <a:pt x="0" y="0"/>
                </a:lnTo>
                <a:close/>
              </a:path>
            </a:pathLst>
          </a:custGeom>
          <a:ln w="12699">
            <a:solidFill>
              <a:srgbClr val="000000"/>
            </a:solidFill>
          </a:ln>
        </p:spPr>
        <p:txBody>
          <a:bodyPr wrap="square" lIns="0" tIns="0" rIns="0" bIns="0" rtlCol="0">
            <a:spAutoFit/>
          </a:bodyPr>
          <a:lstStyle/>
          <a:p>
            <a:endParaRPr/>
          </a:p>
        </p:txBody>
      </p:sp>
      <p:sp>
        <p:nvSpPr>
          <p:cNvPr id="10" name="object 35"/>
          <p:cNvSpPr txBox="1"/>
          <p:nvPr/>
        </p:nvSpPr>
        <p:spPr>
          <a:xfrm>
            <a:off x="1299882" y="1811524"/>
            <a:ext cx="9753600" cy="307777"/>
          </a:xfrm>
          <a:prstGeom prst="rect">
            <a:avLst/>
          </a:prstGeom>
        </p:spPr>
        <p:txBody>
          <a:bodyPr vert="horz" wrap="square" lIns="0" tIns="0" rIns="0" bIns="0" rtlCol="0">
            <a:spAutoFit/>
          </a:bodyPr>
          <a:lstStyle/>
          <a:p>
            <a:pPr marL="12700">
              <a:lnSpc>
                <a:spcPct val="100000"/>
              </a:lnSpc>
            </a:pPr>
            <a:r>
              <a:rPr sz="2000" b="1" spc="-5" dirty="0">
                <a:latin typeface="Times New Roman"/>
                <a:cs typeface="Times New Roman"/>
              </a:rPr>
              <a:t>Se</a:t>
            </a:r>
            <a:r>
              <a:rPr sz="2000" b="1" spc="5" dirty="0">
                <a:latin typeface="Times New Roman"/>
                <a:cs typeface="Times New Roman"/>
              </a:rPr>
              <a:t>l</a:t>
            </a:r>
            <a:r>
              <a:rPr sz="2000" b="1" spc="-5" dirty="0">
                <a:latin typeface="Times New Roman"/>
                <a:cs typeface="Times New Roman"/>
              </a:rPr>
              <a:t>e</a:t>
            </a:r>
            <a:r>
              <a:rPr sz="2000" b="1" spc="-15" dirty="0">
                <a:latin typeface="Times New Roman"/>
                <a:cs typeface="Times New Roman"/>
              </a:rPr>
              <a:t>c</a:t>
            </a:r>
            <a:r>
              <a:rPr sz="2000" b="1" dirty="0">
                <a:latin typeface="Times New Roman"/>
                <a:cs typeface="Times New Roman"/>
              </a:rPr>
              <a:t>t </a:t>
            </a:r>
            <a:r>
              <a:rPr sz="2000" b="1" spc="-5" dirty="0">
                <a:latin typeface="Times New Roman"/>
                <a:cs typeface="Times New Roman"/>
              </a:rPr>
              <a:t>a</a:t>
            </a:r>
            <a:r>
              <a:rPr sz="2000" b="1" spc="-10" dirty="0">
                <a:latin typeface="Times New Roman"/>
                <a:cs typeface="Times New Roman"/>
              </a:rPr>
              <a:t>l</a:t>
            </a:r>
            <a:r>
              <a:rPr sz="2000" b="1" dirty="0">
                <a:latin typeface="Times New Roman"/>
                <a:cs typeface="Times New Roman"/>
              </a:rPr>
              <a:t>l </a:t>
            </a:r>
            <a:r>
              <a:rPr sz="2000" b="1" spc="-10" dirty="0">
                <a:latin typeface="Times New Roman"/>
                <a:cs typeface="Times New Roman"/>
              </a:rPr>
              <a:t>t</a:t>
            </a:r>
            <a:r>
              <a:rPr sz="2000" b="1" dirty="0">
                <a:latin typeface="Times New Roman"/>
                <a:cs typeface="Times New Roman"/>
              </a:rPr>
              <a:t>he</a:t>
            </a:r>
            <a:r>
              <a:rPr sz="2000" b="1" spc="-5" dirty="0">
                <a:latin typeface="Times New Roman"/>
                <a:cs typeface="Times New Roman"/>
              </a:rPr>
              <a:t> </a:t>
            </a:r>
            <a:r>
              <a:rPr sz="2000" b="1" spc="-10" dirty="0">
                <a:latin typeface="Times New Roman"/>
                <a:cs typeface="Times New Roman"/>
              </a:rPr>
              <a:t>s</a:t>
            </a:r>
            <a:r>
              <a:rPr sz="2000" b="1" spc="5" dirty="0">
                <a:latin typeface="Times New Roman"/>
                <a:cs typeface="Times New Roman"/>
              </a:rPr>
              <a:t>t</a:t>
            </a:r>
            <a:r>
              <a:rPr sz="2000" b="1" spc="-5" dirty="0">
                <a:latin typeface="Times New Roman"/>
                <a:cs typeface="Times New Roman"/>
              </a:rPr>
              <a:t>a</a:t>
            </a:r>
            <a:r>
              <a:rPr sz="2000" b="1" spc="5" dirty="0">
                <a:latin typeface="Times New Roman"/>
                <a:cs typeface="Times New Roman"/>
              </a:rPr>
              <a:t>t</a:t>
            </a:r>
            <a:r>
              <a:rPr sz="2000" b="1" spc="-5" dirty="0">
                <a:latin typeface="Times New Roman"/>
                <a:cs typeface="Times New Roman"/>
              </a:rPr>
              <a:t>e</a:t>
            </a:r>
            <a:r>
              <a:rPr sz="2000" b="1" dirty="0">
                <a:latin typeface="Times New Roman"/>
                <a:cs typeface="Times New Roman"/>
              </a:rPr>
              <a:t>s</a:t>
            </a:r>
            <a:r>
              <a:rPr sz="2000" b="1" spc="-10" dirty="0">
                <a:latin typeface="Times New Roman"/>
                <a:cs typeface="Times New Roman"/>
              </a:rPr>
              <a:t> th</a:t>
            </a:r>
            <a:r>
              <a:rPr sz="2000" b="1" spc="-5" dirty="0">
                <a:latin typeface="Times New Roman"/>
                <a:cs typeface="Times New Roman"/>
              </a:rPr>
              <a:t>a</a:t>
            </a:r>
            <a:r>
              <a:rPr sz="2000" b="1" dirty="0">
                <a:latin typeface="Times New Roman"/>
                <a:cs typeface="Times New Roman"/>
              </a:rPr>
              <a:t>t </a:t>
            </a:r>
            <a:r>
              <a:rPr sz="2000" b="1" spc="-5" dirty="0">
                <a:latin typeface="Times New Roman"/>
                <a:cs typeface="Times New Roman"/>
              </a:rPr>
              <a:t>ar</a:t>
            </a:r>
            <a:r>
              <a:rPr sz="2000" b="1" dirty="0">
                <a:latin typeface="Times New Roman"/>
                <a:cs typeface="Times New Roman"/>
              </a:rPr>
              <a:t>e</a:t>
            </a:r>
            <a:r>
              <a:rPr sz="2000" b="1" spc="-5" dirty="0">
                <a:latin typeface="Times New Roman"/>
                <a:cs typeface="Times New Roman"/>
              </a:rPr>
              <a:t> </a:t>
            </a:r>
            <a:r>
              <a:rPr sz="2000" b="1" dirty="0">
                <a:latin typeface="Times New Roman"/>
                <a:cs typeface="Times New Roman"/>
              </a:rPr>
              <a:t>n</a:t>
            </a:r>
            <a:r>
              <a:rPr sz="2000" b="1" spc="-15" dirty="0">
                <a:latin typeface="Times New Roman"/>
                <a:cs typeface="Times New Roman"/>
              </a:rPr>
              <a:t>e</a:t>
            </a:r>
            <a:r>
              <a:rPr sz="2000" b="1" spc="-10" dirty="0">
                <a:latin typeface="Times New Roman"/>
                <a:cs typeface="Times New Roman"/>
              </a:rPr>
              <a:t>i</a:t>
            </a:r>
            <a:r>
              <a:rPr sz="2000" b="1" dirty="0">
                <a:latin typeface="Times New Roman"/>
                <a:cs typeface="Times New Roman"/>
              </a:rPr>
              <a:t>g</a:t>
            </a:r>
            <a:r>
              <a:rPr sz="2000" b="1" spc="-10" dirty="0">
                <a:latin typeface="Times New Roman"/>
                <a:cs typeface="Times New Roman"/>
              </a:rPr>
              <a:t>hb</a:t>
            </a:r>
            <a:r>
              <a:rPr sz="2000" b="1" dirty="0">
                <a:latin typeface="Times New Roman"/>
                <a:cs typeface="Times New Roman"/>
              </a:rPr>
              <a:t>o</a:t>
            </a:r>
            <a:r>
              <a:rPr sz="2000" b="1" spc="-5" dirty="0">
                <a:latin typeface="Times New Roman"/>
                <a:cs typeface="Times New Roman"/>
              </a:rPr>
              <a:t>r</a:t>
            </a:r>
            <a:r>
              <a:rPr sz="2000" b="1" dirty="0">
                <a:latin typeface="Times New Roman"/>
                <a:cs typeface="Times New Roman"/>
              </a:rPr>
              <a:t>s</a:t>
            </a:r>
            <a:r>
              <a:rPr sz="2000" b="1" spc="-10" dirty="0">
                <a:latin typeface="Times New Roman"/>
                <a:cs typeface="Times New Roman"/>
              </a:rPr>
              <a:t> </a:t>
            </a:r>
            <a:r>
              <a:rPr sz="2000" b="1" dirty="0">
                <a:latin typeface="Times New Roman"/>
                <a:cs typeface="Times New Roman"/>
              </a:rPr>
              <a:t>of</a:t>
            </a:r>
            <a:r>
              <a:rPr sz="2000" b="1" spc="-15" dirty="0">
                <a:latin typeface="Times New Roman"/>
                <a:cs typeface="Times New Roman"/>
              </a:rPr>
              <a:t> </a:t>
            </a:r>
            <a:r>
              <a:rPr sz="2000" b="1" spc="5" dirty="0">
                <a:latin typeface="Times New Roman"/>
                <a:cs typeface="Times New Roman"/>
              </a:rPr>
              <a:t>t</a:t>
            </a:r>
            <a:r>
              <a:rPr sz="2000" b="1" spc="-10" dirty="0">
                <a:latin typeface="Times New Roman"/>
                <a:cs typeface="Times New Roman"/>
              </a:rPr>
              <a:t>h</a:t>
            </a:r>
            <a:r>
              <a:rPr sz="2000" b="1" dirty="0">
                <a:latin typeface="Times New Roman"/>
                <a:cs typeface="Times New Roman"/>
              </a:rPr>
              <a:t>e</a:t>
            </a:r>
            <a:r>
              <a:rPr sz="2000" b="1" spc="-5" dirty="0">
                <a:latin typeface="Times New Roman"/>
                <a:cs typeface="Times New Roman"/>
              </a:rPr>
              <a:t> </a:t>
            </a:r>
            <a:r>
              <a:rPr sz="2000" b="1" dirty="0">
                <a:latin typeface="Times New Roman"/>
                <a:cs typeface="Times New Roman"/>
              </a:rPr>
              <a:t>s</a:t>
            </a:r>
            <a:r>
              <a:rPr sz="2000" b="1" spc="5" dirty="0">
                <a:latin typeface="Times New Roman"/>
                <a:cs typeface="Times New Roman"/>
              </a:rPr>
              <a:t>t</a:t>
            </a:r>
            <a:r>
              <a:rPr sz="2000" b="1" spc="-5" dirty="0">
                <a:latin typeface="Times New Roman"/>
                <a:cs typeface="Times New Roman"/>
              </a:rPr>
              <a:t>a</a:t>
            </a:r>
            <a:r>
              <a:rPr sz="2000" b="1" spc="5" dirty="0">
                <a:latin typeface="Times New Roman"/>
                <a:cs typeface="Times New Roman"/>
              </a:rPr>
              <a:t>t</a:t>
            </a:r>
            <a:r>
              <a:rPr sz="2000" b="1" dirty="0">
                <a:latin typeface="Times New Roman"/>
                <a:cs typeface="Times New Roman"/>
              </a:rPr>
              <a:t>e</a:t>
            </a:r>
            <a:r>
              <a:rPr sz="2000" b="1" spc="-5" dirty="0">
                <a:latin typeface="Times New Roman"/>
                <a:cs typeface="Times New Roman"/>
              </a:rPr>
              <a:t> </a:t>
            </a:r>
            <a:r>
              <a:rPr sz="2000" b="1" spc="-10" dirty="0">
                <a:latin typeface="Times New Roman"/>
                <a:cs typeface="Times New Roman"/>
              </a:rPr>
              <a:t>G</a:t>
            </a:r>
            <a:r>
              <a:rPr sz="2000" b="1" spc="-5" dirty="0">
                <a:latin typeface="Times New Roman"/>
                <a:cs typeface="Times New Roman"/>
              </a:rPr>
              <a:t>e</a:t>
            </a:r>
            <a:r>
              <a:rPr sz="2000" b="1" spc="-10" dirty="0">
                <a:latin typeface="Times New Roman"/>
                <a:cs typeface="Times New Roman"/>
              </a:rPr>
              <a:t>o</a:t>
            </a:r>
            <a:r>
              <a:rPr sz="2000" b="1" spc="-5" dirty="0">
                <a:latin typeface="Times New Roman"/>
                <a:cs typeface="Times New Roman"/>
              </a:rPr>
              <a:t>r</a:t>
            </a:r>
            <a:r>
              <a:rPr sz="2000" b="1" spc="-10" dirty="0">
                <a:latin typeface="Times New Roman"/>
                <a:cs typeface="Times New Roman"/>
              </a:rPr>
              <a:t>g</a:t>
            </a:r>
            <a:r>
              <a:rPr sz="2000" b="1" spc="5" dirty="0">
                <a:latin typeface="Times New Roman"/>
                <a:cs typeface="Times New Roman"/>
              </a:rPr>
              <a:t>i</a:t>
            </a:r>
            <a:r>
              <a:rPr sz="2000" b="1" spc="-5" dirty="0">
                <a:latin typeface="Times New Roman"/>
                <a:cs typeface="Times New Roman"/>
              </a:rPr>
              <a:t>a</a:t>
            </a:r>
            <a:r>
              <a:rPr sz="2000" b="1" dirty="0">
                <a:latin typeface="Times New Roman"/>
                <a:cs typeface="Times New Roman"/>
              </a:rPr>
              <a:t>.</a:t>
            </a:r>
            <a:r>
              <a:rPr sz="2000" b="1" spc="-10" dirty="0">
                <a:latin typeface="Times New Roman"/>
                <a:cs typeface="Times New Roman"/>
              </a:rPr>
              <a:t> </a:t>
            </a:r>
            <a:r>
              <a:rPr sz="2000" b="1" spc="-5" dirty="0">
                <a:latin typeface="Times New Roman"/>
                <a:cs typeface="Times New Roman"/>
              </a:rPr>
              <a:t>(M</a:t>
            </a:r>
            <a:r>
              <a:rPr sz="2000" b="1" spc="-20" dirty="0">
                <a:latin typeface="Times New Roman"/>
                <a:cs typeface="Times New Roman"/>
              </a:rPr>
              <a:t>E</a:t>
            </a:r>
            <a:r>
              <a:rPr sz="2000" b="1" spc="-10" dirty="0">
                <a:latin typeface="Times New Roman"/>
                <a:cs typeface="Times New Roman"/>
              </a:rPr>
              <a:t>E</a:t>
            </a:r>
            <a:r>
              <a:rPr sz="2000" b="1" dirty="0">
                <a:latin typeface="Times New Roman"/>
                <a:cs typeface="Times New Roman"/>
              </a:rPr>
              <a:t>T</a:t>
            </a:r>
            <a:r>
              <a:rPr sz="2000" b="1" spc="-10" dirty="0">
                <a:latin typeface="Times New Roman"/>
                <a:cs typeface="Times New Roman"/>
              </a:rPr>
              <a:t> </a:t>
            </a:r>
            <a:r>
              <a:rPr sz="2000" b="1" spc="-5" dirty="0">
                <a:latin typeface="Times New Roman"/>
                <a:cs typeface="Times New Roman"/>
              </a:rPr>
              <a:t>R</a:t>
            </a:r>
            <a:r>
              <a:rPr sz="2000" b="1" spc="-10" dirty="0">
                <a:latin typeface="Times New Roman"/>
                <a:cs typeface="Times New Roman"/>
              </a:rPr>
              <a:t>ELAT</a:t>
            </a:r>
            <a:r>
              <a:rPr sz="2000" b="1" spc="-5" dirty="0">
                <a:latin typeface="Times New Roman"/>
                <a:cs typeface="Times New Roman"/>
              </a:rPr>
              <a:t>I</a:t>
            </a:r>
            <a:r>
              <a:rPr sz="2000" b="1" spc="-10" dirty="0">
                <a:latin typeface="Times New Roman"/>
                <a:cs typeface="Times New Roman"/>
              </a:rPr>
              <a:t>ON</a:t>
            </a:r>
            <a:r>
              <a:rPr sz="2000" b="1" spc="-5" dirty="0">
                <a:latin typeface="Times New Roman"/>
                <a:cs typeface="Times New Roman"/>
              </a:rPr>
              <a:t>S</a:t>
            </a:r>
            <a:r>
              <a:rPr sz="2000" b="1" spc="-10" dirty="0">
                <a:latin typeface="Times New Roman"/>
                <a:cs typeface="Times New Roman"/>
              </a:rPr>
              <a:t>H</a:t>
            </a:r>
            <a:r>
              <a:rPr sz="2000" b="1" spc="-5" dirty="0">
                <a:latin typeface="Times New Roman"/>
                <a:cs typeface="Times New Roman"/>
              </a:rPr>
              <a:t>I</a:t>
            </a:r>
            <a:r>
              <a:rPr sz="2000" b="1" spc="-15" dirty="0">
                <a:latin typeface="Times New Roman"/>
                <a:cs typeface="Times New Roman"/>
              </a:rPr>
              <a:t>P</a:t>
            </a:r>
            <a:r>
              <a:rPr sz="2000" b="1" dirty="0">
                <a:latin typeface="Times New Roman"/>
                <a:cs typeface="Times New Roman"/>
              </a:rPr>
              <a:t>)</a:t>
            </a:r>
          </a:p>
        </p:txBody>
      </p:sp>
      <p:sp>
        <p:nvSpPr>
          <p:cNvPr id="11" name="Chevron 10"/>
          <p:cNvSpPr/>
          <p:nvPr/>
        </p:nvSpPr>
        <p:spPr>
          <a:xfrm>
            <a:off x="5602278" y="3525978"/>
            <a:ext cx="654423" cy="99508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38771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spc="90" dirty="0" err="1" smtClean="0"/>
              <a:t>Eg</a:t>
            </a:r>
            <a:r>
              <a:rPr lang="en-US" sz="3600" b="1" spc="90" dirty="0" smtClean="0"/>
              <a:t>: S</a:t>
            </a:r>
            <a:r>
              <a:rPr lang="en-US" sz="3600" b="1" spc="95" dirty="0" smtClean="0"/>
              <a:t>e</a:t>
            </a:r>
            <a:r>
              <a:rPr lang="en-US" sz="3600" b="1" spc="-10" dirty="0" smtClean="0"/>
              <a:t>l</a:t>
            </a:r>
            <a:r>
              <a:rPr lang="en-US" sz="3600" b="1" spc="85" dirty="0" smtClean="0"/>
              <a:t>e</a:t>
            </a:r>
            <a:r>
              <a:rPr lang="en-US" sz="3600" b="1" spc="50" dirty="0" smtClean="0"/>
              <a:t>c</a:t>
            </a:r>
            <a:r>
              <a:rPr lang="en-US" sz="3600" b="1" spc="-5" dirty="0" smtClean="0"/>
              <a:t>t</a:t>
            </a:r>
            <a:r>
              <a:rPr lang="en-US" sz="3600" b="1" spc="40" dirty="0" smtClean="0"/>
              <a:t>i</a:t>
            </a:r>
            <a:r>
              <a:rPr lang="en-US" sz="3600" b="1" spc="145" dirty="0" smtClean="0"/>
              <a:t>n</a:t>
            </a:r>
            <a:r>
              <a:rPr lang="en-US" sz="3600" b="1" dirty="0" smtClean="0"/>
              <a:t>g</a:t>
            </a:r>
            <a:r>
              <a:rPr lang="en-US" sz="3600" b="1" spc="180" dirty="0" smtClean="0">
                <a:latin typeface="Times New Roman"/>
                <a:cs typeface="Times New Roman"/>
              </a:rPr>
              <a:t> </a:t>
            </a:r>
            <a:r>
              <a:rPr lang="en-US" sz="3600" b="1" spc="-5" dirty="0"/>
              <a:t>f</a:t>
            </a:r>
            <a:r>
              <a:rPr lang="en-US" sz="3600" b="1" spc="85" dirty="0"/>
              <a:t>e</a:t>
            </a:r>
            <a:r>
              <a:rPr lang="en-US" sz="3600" b="1" spc="10" dirty="0"/>
              <a:t>a</a:t>
            </a:r>
            <a:r>
              <a:rPr lang="en-US" sz="3600" b="1" spc="-5" dirty="0"/>
              <a:t>t</a:t>
            </a:r>
            <a:r>
              <a:rPr lang="en-US" sz="3600" b="1" spc="145" dirty="0"/>
              <a:t>u</a:t>
            </a:r>
            <a:r>
              <a:rPr lang="en-US" sz="3600" b="1" spc="135" dirty="0"/>
              <a:t>r</a:t>
            </a:r>
            <a:r>
              <a:rPr lang="en-US" sz="3600" b="1" spc="85" dirty="0"/>
              <a:t>es</a:t>
            </a:r>
            <a:r>
              <a:rPr lang="en-US" sz="3600" b="1" spc="185" dirty="0">
                <a:latin typeface="Times New Roman"/>
                <a:cs typeface="Times New Roman"/>
              </a:rPr>
              <a:t> </a:t>
            </a:r>
            <a:r>
              <a:rPr lang="en-US" sz="3600" b="1" spc="80" dirty="0"/>
              <a:t>b</a:t>
            </a:r>
            <a:r>
              <a:rPr lang="en-US" sz="3600" b="1" spc="10" dirty="0"/>
              <a:t>a</a:t>
            </a:r>
            <a:r>
              <a:rPr lang="en-US" sz="3600" b="1" spc="75" dirty="0"/>
              <a:t>s</a:t>
            </a:r>
            <a:r>
              <a:rPr lang="en-US" sz="3600" b="1" spc="85" dirty="0"/>
              <a:t>e</a:t>
            </a:r>
            <a:r>
              <a:rPr lang="en-US" sz="3600" b="1" spc="80" dirty="0"/>
              <a:t>d</a:t>
            </a:r>
            <a:r>
              <a:rPr lang="en-US" sz="3600" b="1" spc="170" dirty="0">
                <a:latin typeface="Times New Roman"/>
                <a:cs typeface="Times New Roman"/>
              </a:rPr>
              <a:t> </a:t>
            </a:r>
            <a:r>
              <a:rPr lang="en-US" sz="3600" b="1" spc="100" dirty="0"/>
              <a:t>o</a:t>
            </a:r>
            <a:r>
              <a:rPr lang="en-US" sz="3600" b="1" spc="155" dirty="0"/>
              <a:t>n</a:t>
            </a:r>
            <a:r>
              <a:rPr lang="en-US" sz="3600" b="1" spc="170" dirty="0">
                <a:latin typeface="Times New Roman"/>
                <a:cs typeface="Times New Roman"/>
              </a:rPr>
              <a:t> </a:t>
            </a:r>
            <a:r>
              <a:rPr lang="en-US" sz="3600" b="1" spc="-5" dirty="0"/>
              <a:t>t</a:t>
            </a:r>
            <a:r>
              <a:rPr lang="en-US" sz="3600" b="1" spc="150" dirty="0"/>
              <a:t>h</a:t>
            </a:r>
            <a:r>
              <a:rPr lang="en-US" sz="3600" b="1" spc="85" dirty="0"/>
              <a:t>e</a:t>
            </a:r>
            <a:r>
              <a:rPr lang="en-US" sz="3600" b="1" spc="40" dirty="0"/>
              <a:t>i</a:t>
            </a:r>
            <a:r>
              <a:rPr lang="en-US" sz="3600" b="1" spc="140" dirty="0"/>
              <a:t>r</a:t>
            </a:r>
            <a:r>
              <a:rPr lang="en-US" sz="3600" b="1" spc="90" dirty="0">
                <a:latin typeface="Times New Roman"/>
                <a:cs typeface="Times New Roman"/>
              </a:rPr>
              <a:t> </a:t>
            </a:r>
            <a:r>
              <a:rPr lang="en-US" sz="3600" b="1" spc="70" dirty="0"/>
              <a:t>d</a:t>
            </a:r>
            <a:r>
              <a:rPr lang="en-US" sz="3600" b="1" spc="40" dirty="0"/>
              <a:t>i</a:t>
            </a:r>
            <a:r>
              <a:rPr lang="en-US" sz="3600" b="1" spc="75" dirty="0"/>
              <a:t>s</a:t>
            </a:r>
            <a:r>
              <a:rPr lang="en-US" sz="3600" b="1" spc="-5" dirty="0"/>
              <a:t>t</a:t>
            </a:r>
            <a:r>
              <a:rPr lang="en-US" sz="3600" b="1" spc="10" dirty="0"/>
              <a:t>a</a:t>
            </a:r>
            <a:r>
              <a:rPr lang="en-US" sz="3600" b="1" spc="135" dirty="0"/>
              <a:t>n</a:t>
            </a:r>
            <a:r>
              <a:rPr lang="en-US" sz="3600" b="1" spc="40" dirty="0"/>
              <a:t>c</a:t>
            </a:r>
            <a:r>
              <a:rPr lang="en-US" sz="3600" b="1" spc="95" dirty="0"/>
              <a:t>e</a:t>
            </a:r>
            <a:endParaRPr lang="en-US" sz="3600" b="1" dirty="0"/>
          </a:p>
        </p:txBody>
      </p:sp>
      <p:sp>
        <p:nvSpPr>
          <p:cNvPr id="3" name="Slide Number Placeholder 2"/>
          <p:cNvSpPr>
            <a:spLocks noGrp="1"/>
          </p:cNvSpPr>
          <p:nvPr>
            <p:ph type="sldNum" sz="quarter" idx="12"/>
          </p:nvPr>
        </p:nvSpPr>
        <p:spPr/>
        <p:txBody>
          <a:bodyPr/>
          <a:lstStyle/>
          <a:p>
            <a:fld id="{B51C95E6-6670-4461-89E2-312B57B647B4}" type="slidenum">
              <a:rPr lang="en-US" smtClean="0"/>
              <a:t>23</a:t>
            </a:fld>
            <a:endParaRPr lang="en-US"/>
          </a:p>
        </p:txBody>
      </p:sp>
      <p:sp>
        <p:nvSpPr>
          <p:cNvPr id="6" name="object 30"/>
          <p:cNvSpPr/>
          <p:nvPr/>
        </p:nvSpPr>
        <p:spPr>
          <a:xfrm>
            <a:off x="1562324" y="2762916"/>
            <a:ext cx="3601248" cy="3139510"/>
          </a:xfrm>
          <a:prstGeom prst="rect">
            <a:avLst/>
          </a:prstGeom>
          <a:blipFill>
            <a:blip r:embed="rId2" cstate="print"/>
            <a:stretch>
              <a:fillRect/>
            </a:stretch>
          </a:blipFill>
        </p:spPr>
        <p:txBody>
          <a:bodyPr wrap="square" lIns="0" tIns="0" rIns="0" bIns="0" rtlCol="0">
            <a:spAutoFit/>
          </a:bodyPr>
          <a:lstStyle/>
          <a:p>
            <a:endParaRPr/>
          </a:p>
        </p:txBody>
      </p:sp>
      <p:sp>
        <p:nvSpPr>
          <p:cNvPr id="8" name="object 32"/>
          <p:cNvSpPr/>
          <p:nvPr/>
        </p:nvSpPr>
        <p:spPr>
          <a:xfrm>
            <a:off x="7405852" y="2872252"/>
            <a:ext cx="3589989" cy="3127156"/>
          </a:xfrm>
          <a:prstGeom prst="rect">
            <a:avLst/>
          </a:prstGeom>
          <a:blipFill>
            <a:blip r:embed="rId3" cstate="print"/>
            <a:stretch>
              <a:fillRect/>
            </a:stretch>
          </a:blipFill>
        </p:spPr>
        <p:txBody>
          <a:bodyPr wrap="square" lIns="0" tIns="0" rIns="0" bIns="0" rtlCol="0">
            <a:spAutoFit/>
          </a:bodyPr>
          <a:lstStyle/>
          <a:p>
            <a:endParaRPr/>
          </a:p>
        </p:txBody>
      </p:sp>
      <p:sp>
        <p:nvSpPr>
          <p:cNvPr id="11" name="object 35"/>
          <p:cNvSpPr txBox="1"/>
          <p:nvPr/>
        </p:nvSpPr>
        <p:spPr>
          <a:xfrm>
            <a:off x="1104900" y="1580471"/>
            <a:ext cx="9982200" cy="430887"/>
          </a:xfrm>
          <a:prstGeom prst="rect">
            <a:avLst/>
          </a:prstGeom>
        </p:spPr>
        <p:txBody>
          <a:bodyPr vert="horz" wrap="square" lIns="0" tIns="0" rIns="0" bIns="0" rtlCol="0">
            <a:spAutoFit/>
          </a:bodyPr>
          <a:lstStyle/>
          <a:p>
            <a:pPr marL="12700">
              <a:lnSpc>
                <a:spcPct val="100000"/>
              </a:lnSpc>
            </a:pPr>
            <a:r>
              <a:rPr sz="2800" b="1" spc="-5" dirty="0">
                <a:latin typeface="Times New Roman"/>
                <a:cs typeface="Times New Roman"/>
              </a:rPr>
              <a:t>Se</a:t>
            </a:r>
            <a:r>
              <a:rPr sz="2800" b="1" spc="5" dirty="0">
                <a:latin typeface="Times New Roman"/>
                <a:cs typeface="Times New Roman"/>
              </a:rPr>
              <a:t>l</a:t>
            </a:r>
            <a:r>
              <a:rPr sz="2800" b="1" spc="-5" dirty="0">
                <a:latin typeface="Times New Roman"/>
                <a:cs typeface="Times New Roman"/>
              </a:rPr>
              <a:t>e</a:t>
            </a:r>
            <a:r>
              <a:rPr sz="2800" b="1" spc="-15" dirty="0">
                <a:latin typeface="Times New Roman"/>
                <a:cs typeface="Times New Roman"/>
              </a:rPr>
              <a:t>c</a:t>
            </a:r>
            <a:r>
              <a:rPr sz="2800" b="1" dirty="0">
                <a:latin typeface="Times New Roman"/>
                <a:cs typeface="Times New Roman"/>
              </a:rPr>
              <a:t>t </a:t>
            </a:r>
            <a:r>
              <a:rPr sz="2800" b="1" spc="-5" dirty="0">
                <a:latin typeface="Times New Roman"/>
                <a:cs typeface="Times New Roman"/>
              </a:rPr>
              <a:t>a</a:t>
            </a:r>
            <a:r>
              <a:rPr sz="2800" b="1" spc="-10" dirty="0">
                <a:latin typeface="Times New Roman"/>
                <a:cs typeface="Times New Roman"/>
              </a:rPr>
              <a:t>l</a:t>
            </a:r>
            <a:r>
              <a:rPr sz="2800" b="1" dirty="0">
                <a:latin typeface="Times New Roman"/>
                <a:cs typeface="Times New Roman"/>
              </a:rPr>
              <a:t>l </a:t>
            </a:r>
            <a:r>
              <a:rPr sz="2800" b="1" spc="-5" dirty="0">
                <a:latin typeface="Times New Roman"/>
                <a:cs typeface="Times New Roman"/>
              </a:rPr>
              <a:t>c</a:t>
            </a:r>
            <a:r>
              <a:rPr sz="2800" b="1" spc="-10" dirty="0">
                <a:latin typeface="Times New Roman"/>
                <a:cs typeface="Times New Roman"/>
              </a:rPr>
              <a:t>it</a:t>
            </a:r>
            <a:r>
              <a:rPr sz="2800" b="1" spc="5" dirty="0">
                <a:latin typeface="Times New Roman"/>
                <a:cs typeface="Times New Roman"/>
              </a:rPr>
              <a:t>i</a:t>
            </a:r>
            <a:r>
              <a:rPr sz="2800" b="1" spc="-5" dirty="0">
                <a:latin typeface="Times New Roman"/>
                <a:cs typeface="Times New Roman"/>
              </a:rPr>
              <a:t>e</a:t>
            </a:r>
            <a:r>
              <a:rPr sz="2800" b="1" dirty="0">
                <a:latin typeface="Times New Roman"/>
                <a:cs typeface="Times New Roman"/>
              </a:rPr>
              <a:t>s </a:t>
            </a:r>
            <a:r>
              <a:rPr sz="2800" b="1" spc="-10" dirty="0">
                <a:latin typeface="Times New Roman"/>
                <a:cs typeface="Times New Roman"/>
              </a:rPr>
              <a:t>wi</a:t>
            </a:r>
            <a:r>
              <a:rPr sz="2800" b="1" spc="5" dirty="0">
                <a:latin typeface="Times New Roman"/>
                <a:cs typeface="Times New Roman"/>
              </a:rPr>
              <a:t>t</a:t>
            </a:r>
            <a:r>
              <a:rPr sz="2800" b="1" spc="-10" dirty="0">
                <a:latin typeface="Times New Roman"/>
                <a:cs typeface="Times New Roman"/>
              </a:rPr>
              <a:t>hi</a:t>
            </a:r>
            <a:r>
              <a:rPr sz="2800" b="1" dirty="0">
                <a:latin typeface="Times New Roman"/>
                <a:cs typeface="Times New Roman"/>
              </a:rPr>
              <a:t>n a</a:t>
            </a:r>
            <a:r>
              <a:rPr sz="2800" b="1" spc="-5" dirty="0">
                <a:latin typeface="Times New Roman"/>
                <a:cs typeface="Times New Roman"/>
              </a:rPr>
              <a:t> </a:t>
            </a:r>
            <a:r>
              <a:rPr sz="2800" b="1" spc="-10" dirty="0">
                <a:latin typeface="Times New Roman"/>
                <a:cs typeface="Times New Roman"/>
              </a:rPr>
              <a:t>d</a:t>
            </a:r>
            <a:r>
              <a:rPr sz="2800" b="1" spc="5" dirty="0">
                <a:latin typeface="Times New Roman"/>
                <a:cs typeface="Times New Roman"/>
              </a:rPr>
              <a:t>i</a:t>
            </a:r>
            <a:r>
              <a:rPr sz="2800" b="1" spc="-10" dirty="0">
                <a:latin typeface="Times New Roman"/>
                <a:cs typeface="Times New Roman"/>
              </a:rPr>
              <a:t>s</a:t>
            </a:r>
            <a:r>
              <a:rPr sz="2800" b="1" spc="5" dirty="0">
                <a:latin typeface="Times New Roman"/>
                <a:cs typeface="Times New Roman"/>
              </a:rPr>
              <a:t>t</a:t>
            </a:r>
            <a:r>
              <a:rPr sz="2800" b="1" spc="-5" dirty="0">
                <a:latin typeface="Times New Roman"/>
                <a:cs typeface="Times New Roman"/>
              </a:rPr>
              <a:t>a</a:t>
            </a:r>
            <a:r>
              <a:rPr sz="2800" b="1" dirty="0">
                <a:latin typeface="Times New Roman"/>
                <a:cs typeface="Times New Roman"/>
              </a:rPr>
              <a:t>n</a:t>
            </a:r>
            <a:r>
              <a:rPr sz="2800" b="1" spc="-5" dirty="0">
                <a:latin typeface="Times New Roman"/>
                <a:cs typeface="Times New Roman"/>
              </a:rPr>
              <a:t>c</a:t>
            </a:r>
            <a:r>
              <a:rPr sz="2800" b="1" dirty="0">
                <a:latin typeface="Times New Roman"/>
                <a:cs typeface="Times New Roman"/>
              </a:rPr>
              <a:t>e</a:t>
            </a:r>
            <a:r>
              <a:rPr sz="2800" b="1" spc="-5" dirty="0">
                <a:latin typeface="Times New Roman"/>
                <a:cs typeface="Times New Roman"/>
              </a:rPr>
              <a:t> </a:t>
            </a:r>
            <a:r>
              <a:rPr sz="2800" b="1" spc="-10" dirty="0">
                <a:latin typeface="Times New Roman"/>
                <a:cs typeface="Times New Roman"/>
              </a:rPr>
              <a:t>o</a:t>
            </a:r>
            <a:r>
              <a:rPr sz="2800" b="1" dirty="0">
                <a:latin typeface="Times New Roman"/>
                <a:cs typeface="Times New Roman"/>
              </a:rPr>
              <a:t>f</a:t>
            </a:r>
            <a:r>
              <a:rPr sz="2800" b="1" spc="-5" dirty="0">
                <a:latin typeface="Times New Roman"/>
                <a:cs typeface="Times New Roman"/>
              </a:rPr>
              <a:t> </a:t>
            </a:r>
            <a:r>
              <a:rPr sz="2800" b="1" spc="-10" dirty="0">
                <a:latin typeface="Times New Roman"/>
                <a:cs typeface="Times New Roman"/>
              </a:rPr>
              <a:t>10</a:t>
            </a:r>
            <a:r>
              <a:rPr sz="2800" b="1" dirty="0">
                <a:latin typeface="Times New Roman"/>
                <a:cs typeface="Times New Roman"/>
              </a:rPr>
              <a:t>0 </a:t>
            </a:r>
            <a:r>
              <a:rPr sz="2800" b="1" spc="-15" dirty="0">
                <a:latin typeface="Times New Roman"/>
                <a:cs typeface="Times New Roman"/>
              </a:rPr>
              <a:t>m</a:t>
            </a:r>
            <a:r>
              <a:rPr sz="2800" b="1" spc="5" dirty="0">
                <a:latin typeface="Times New Roman"/>
                <a:cs typeface="Times New Roman"/>
              </a:rPr>
              <a:t>il</a:t>
            </a:r>
            <a:r>
              <a:rPr sz="2800" b="1" spc="-15" dirty="0">
                <a:latin typeface="Times New Roman"/>
                <a:cs typeface="Times New Roman"/>
              </a:rPr>
              <a:t>e</a:t>
            </a:r>
            <a:r>
              <a:rPr sz="2800" b="1" dirty="0">
                <a:latin typeface="Times New Roman"/>
                <a:cs typeface="Times New Roman"/>
              </a:rPr>
              <a:t>s of</a:t>
            </a:r>
            <a:r>
              <a:rPr sz="2800" b="1" spc="-5" dirty="0">
                <a:latin typeface="Times New Roman"/>
                <a:cs typeface="Times New Roman"/>
              </a:rPr>
              <a:t> </a:t>
            </a:r>
            <a:r>
              <a:rPr sz="2800" b="1" spc="-20" dirty="0">
                <a:latin typeface="Times New Roman"/>
                <a:cs typeface="Times New Roman"/>
              </a:rPr>
              <a:t>A</a:t>
            </a:r>
            <a:r>
              <a:rPr sz="2800" b="1" spc="5" dirty="0">
                <a:latin typeface="Times New Roman"/>
                <a:cs typeface="Times New Roman"/>
              </a:rPr>
              <a:t>tl</a:t>
            </a:r>
            <a:r>
              <a:rPr sz="2800" b="1" spc="-15" dirty="0">
                <a:latin typeface="Times New Roman"/>
                <a:cs typeface="Times New Roman"/>
              </a:rPr>
              <a:t>a</a:t>
            </a:r>
            <a:r>
              <a:rPr sz="2800" b="1" spc="-10" dirty="0">
                <a:latin typeface="Times New Roman"/>
                <a:cs typeface="Times New Roman"/>
              </a:rPr>
              <a:t>n</a:t>
            </a:r>
            <a:r>
              <a:rPr sz="2800" b="1" spc="5" dirty="0">
                <a:latin typeface="Times New Roman"/>
                <a:cs typeface="Times New Roman"/>
              </a:rPr>
              <a:t>t</a:t>
            </a:r>
            <a:r>
              <a:rPr sz="2800" b="1" dirty="0">
                <a:latin typeface="Times New Roman"/>
                <a:cs typeface="Times New Roman"/>
              </a:rPr>
              <a:t>a</a:t>
            </a:r>
          </a:p>
        </p:txBody>
      </p:sp>
      <p:sp>
        <p:nvSpPr>
          <p:cNvPr id="12" name="Chevron 11"/>
          <p:cNvSpPr/>
          <p:nvPr/>
        </p:nvSpPr>
        <p:spPr>
          <a:xfrm>
            <a:off x="5602278" y="3525978"/>
            <a:ext cx="654423" cy="99508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707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Classification</a:t>
            </a:r>
            <a:endParaRPr lang="en-US" dirty="0"/>
          </a:p>
        </p:txBody>
      </p:sp>
      <p:sp>
        <p:nvSpPr>
          <p:cNvPr id="3" name="Content Placeholder 2"/>
          <p:cNvSpPr>
            <a:spLocks noGrp="1"/>
          </p:cNvSpPr>
          <p:nvPr>
            <p:ph idx="1"/>
          </p:nvPr>
        </p:nvSpPr>
        <p:spPr/>
        <p:txBody>
          <a:bodyPr/>
          <a:lstStyle/>
          <a:p>
            <a:r>
              <a:rPr lang="en-US" dirty="0" smtClean="0"/>
              <a:t>Classification purposefully removes the details from an input data to reveal important patterns.</a:t>
            </a:r>
          </a:p>
          <a:p>
            <a:pPr marL="0" indent="0">
              <a:buNone/>
            </a:pPr>
            <a:endParaRPr lang="en-US" dirty="0"/>
          </a:p>
        </p:txBody>
      </p:sp>
      <p:sp>
        <p:nvSpPr>
          <p:cNvPr id="4" name="Slide Number Placeholder 3"/>
          <p:cNvSpPr>
            <a:spLocks noGrp="1"/>
          </p:cNvSpPr>
          <p:nvPr>
            <p:ph type="sldNum" sz="quarter" idx="12"/>
          </p:nvPr>
        </p:nvSpPr>
        <p:spPr/>
        <p:txBody>
          <a:bodyPr/>
          <a:lstStyle/>
          <a:p>
            <a:fld id="{B51C95E6-6670-4461-89E2-312B57B647B4}" type="slidenum">
              <a:rPr lang="en-US" smtClean="0"/>
              <a:t>24</a:t>
            </a:fld>
            <a:endParaRPr lang="en-US"/>
          </a:p>
        </p:txBody>
      </p:sp>
      <p:pic>
        <p:nvPicPr>
          <p:cNvPr id="5" name="Picture 4"/>
          <p:cNvPicPr>
            <a:picLocks noChangeAspect="1"/>
          </p:cNvPicPr>
          <p:nvPr/>
        </p:nvPicPr>
        <p:blipFill>
          <a:blip r:embed="rId2"/>
          <a:stretch>
            <a:fillRect/>
          </a:stretch>
        </p:blipFill>
        <p:spPr>
          <a:xfrm>
            <a:off x="1497564" y="2885811"/>
            <a:ext cx="8363986" cy="3159389"/>
          </a:xfrm>
          <a:prstGeom prst="rect">
            <a:avLst/>
          </a:prstGeom>
        </p:spPr>
      </p:pic>
    </p:spTree>
    <p:extLst>
      <p:ext uri="{BB962C8B-B14F-4D97-AF65-F5344CB8AC3E}">
        <p14:creationId xmlns:p14="http://schemas.microsoft.com/office/powerpoint/2010/main" val="3126968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30995" y="44366"/>
            <a:ext cx="10515600" cy="786986"/>
          </a:xfrm>
        </p:spPr>
        <p:txBody>
          <a:bodyPr>
            <a:normAutofit/>
          </a:bodyPr>
          <a:lstStyle/>
          <a:p>
            <a:pPr algn="ctr" eaLnBrk="1" hangingPunct="1"/>
            <a:r>
              <a:rPr lang="en-US" altLang="en-US" sz="4000" dirty="0" smtClean="0">
                <a:solidFill>
                  <a:schemeClr val="accent1"/>
                </a:solidFill>
                <a:latin typeface="Arial" panose="020B0604020202020204" pitchFamily="34" charset="0"/>
              </a:rPr>
              <a:t>2. </a:t>
            </a:r>
            <a:r>
              <a:rPr lang="en-US" altLang="en-US" sz="4000" dirty="0">
                <a:solidFill>
                  <a:schemeClr val="accent1"/>
                </a:solidFill>
                <a:latin typeface="Arial" panose="020B0604020202020204" pitchFamily="34" charset="0"/>
              </a:rPr>
              <a:t>Overlay Operations</a:t>
            </a:r>
          </a:p>
        </p:txBody>
      </p:sp>
      <p:sp>
        <p:nvSpPr>
          <p:cNvPr id="13315" name="Rectangle 3"/>
          <p:cNvSpPr>
            <a:spLocks noGrp="1" noChangeArrowheads="1"/>
          </p:cNvSpPr>
          <p:nvPr>
            <p:ph idx="1"/>
          </p:nvPr>
        </p:nvSpPr>
        <p:spPr>
          <a:xfrm>
            <a:off x="580183" y="3039014"/>
            <a:ext cx="10666412" cy="3427269"/>
          </a:xfrm>
        </p:spPr>
        <p:txBody>
          <a:bodyPr>
            <a:normAutofit/>
          </a:bodyPr>
          <a:lstStyle/>
          <a:p>
            <a:pPr>
              <a:lnSpc>
                <a:spcPct val="90000"/>
              </a:lnSpc>
              <a:buClr>
                <a:schemeClr val="accent1"/>
              </a:buClr>
            </a:pPr>
            <a:r>
              <a:rPr lang="en-US" altLang="en-US" sz="2000" dirty="0" smtClean="0">
                <a:solidFill>
                  <a:schemeClr val="tx1">
                    <a:lumMod val="85000"/>
                    <a:lumOff val="15000"/>
                  </a:schemeClr>
                </a:solidFill>
                <a:latin typeface="Arial" panose="020B0604020202020204" pitchFamily="34" charset="0"/>
              </a:rPr>
              <a:t>Standard </a:t>
            </a:r>
            <a:r>
              <a:rPr lang="en-US" altLang="en-US" sz="2000" dirty="0">
                <a:solidFill>
                  <a:schemeClr val="tx1">
                    <a:lumMod val="85000"/>
                    <a:lumOff val="15000"/>
                  </a:schemeClr>
                </a:solidFill>
                <a:latin typeface="Arial" panose="020B0604020202020204" pitchFamily="34" charset="0"/>
              </a:rPr>
              <a:t>overlay operators take two input data layers, and assume they are georeferenced in the same system, and overlap in study area.</a:t>
            </a:r>
          </a:p>
          <a:p>
            <a:pPr>
              <a:lnSpc>
                <a:spcPct val="90000"/>
              </a:lnSpc>
              <a:buClr>
                <a:schemeClr val="accent1"/>
              </a:buClr>
            </a:pPr>
            <a:r>
              <a:rPr lang="en-US" altLang="en-US" sz="2000" dirty="0">
                <a:solidFill>
                  <a:schemeClr val="tx1">
                    <a:lumMod val="85000"/>
                    <a:lumOff val="15000"/>
                  </a:schemeClr>
                </a:solidFill>
                <a:latin typeface="Arial" panose="020B0604020202020204" pitchFamily="34" charset="0"/>
              </a:rPr>
              <a:t>If either condition is not met, the use of an overlay operator is senseless.</a:t>
            </a:r>
          </a:p>
          <a:p>
            <a:pPr>
              <a:lnSpc>
                <a:spcPct val="90000"/>
              </a:lnSpc>
              <a:buClr>
                <a:schemeClr val="accent1"/>
              </a:buClr>
            </a:pPr>
            <a:r>
              <a:rPr lang="en-US" altLang="en-US" sz="2000" dirty="0">
                <a:solidFill>
                  <a:schemeClr val="tx1">
                    <a:lumMod val="85000"/>
                    <a:lumOff val="15000"/>
                  </a:schemeClr>
                </a:solidFill>
                <a:latin typeface="Arial" panose="020B0604020202020204" pitchFamily="34" charset="0"/>
              </a:rPr>
              <a:t>The principle of spatial overlay is to compare the characteristics of the same location in both data layers, and to produce a new output value for each location.</a:t>
            </a:r>
          </a:p>
          <a:p>
            <a:pPr eaLnBrk="1" hangingPunct="1">
              <a:lnSpc>
                <a:spcPct val="90000"/>
              </a:lnSpc>
              <a:buClr>
                <a:schemeClr val="accent1"/>
              </a:buClr>
              <a:buSzTx/>
            </a:pPr>
            <a:r>
              <a:rPr lang="en-US" altLang="en-US" sz="2000" dirty="0" smtClean="0">
                <a:solidFill>
                  <a:schemeClr val="tx1">
                    <a:lumMod val="85000"/>
                    <a:lumOff val="15000"/>
                  </a:schemeClr>
                </a:solidFill>
                <a:latin typeface="Arial" panose="020B0604020202020204" pitchFamily="34" charset="0"/>
              </a:rPr>
              <a:t>Core of GIS analysis which combines several spatial features and gives new information, i.e. new spatial elements. Examples: polygon on polygon, line on polygon and point on polygon.</a:t>
            </a:r>
          </a:p>
          <a:p>
            <a:pPr eaLnBrk="1" hangingPunct="1">
              <a:lnSpc>
                <a:spcPct val="90000"/>
              </a:lnSpc>
              <a:buClr>
                <a:schemeClr val="accent1"/>
              </a:buClr>
              <a:buSzTx/>
            </a:pPr>
            <a:r>
              <a:rPr lang="en-US" altLang="en-US" sz="2000" dirty="0" smtClean="0">
                <a:solidFill>
                  <a:schemeClr val="tx1">
                    <a:lumMod val="85000"/>
                    <a:lumOff val="15000"/>
                  </a:schemeClr>
                </a:solidFill>
                <a:latin typeface="Arial" panose="020B0604020202020204" pitchFamily="34" charset="0"/>
              </a:rPr>
              <a:t>Combination </a:t>
            </a:r>
            <a:r>
              <a:rPr lang="en-US" altLang="en-US" sz="2000" dirty="0">
                <a:solidFill>
                  <a:schemeClr val="tx1">
                    <a:lumMod val="85000"/>
                    <a:lumOff val="15000"/>
                  </a:schemeClr>
                </a:solidFill>
                <a:latin typeface="Arial" panose="020B0604020202020204" pitchFamily="34" charset="0"/>
              </a:rPr>
              <a:t>of maps using arithmetic, relational, or conditional operators, and different functions</a:t>
            </a:r>
          </a:p>
        </p:txBody>
      </p:sp>
      <p:sp>
        <p:nvSpPr>
          <p:cNvPr id="2" name="Slide Number Placeholder 1"/>
          <p:cNvSpPr>
            <a:spLocks noGrp="1"/>
          </p:cNvSpPr>
          <p:nvPr>
            <p:ph type="sldNum" sz="quarter" idx="12"/>
          </p:nvPr>
        </p:nvSpPr>
        <p:spPr/>
        <p:txBody>
          <a:bodyPr/>
          <a:lstStyle/>
          <a:p>
            <a:fld id="{B51C95E6-6670-4461-89E2-312B57B647B4}" type="slidenum">
              <a:rPr lang="en-US" smtClean="0"/>
              <a:t>25</a:t>
            </a:fld>
            <a:endParaRPr lang="en-US"/>
          </a:p>
        </p:txBody>
      </p:sp>
      <p:grpSp>
        <p:nvGrpSpPr>
          <p:cNvPr id="4" name="Group 3"/>
          <p:cNvGrpSpPr/>
          <p:nvPr/>
        </p:nvGrpSpPr>
        <p:grpSpPr>
          <a:xfrm>
            <a:off x="2947614" y="1004467"/>
            <a:ext cx="6082361" cy="1595297"/>
            <a:chOff x="1324355" y="5590032"/>
            <a:chExt cx="5233416" cy="1294383"/>
          </a:xfrm>
        </p:grpSpPr>
        <p:sp>
          <p:nvSpPr>
            <p:cNvPr id="5" name="object 31"/>
            <p:cNvSpPr/>
            <p:nvPr/>
          </p:nvSpPr>
          <p:spPr>
            <a:xfrm>
              <a:off x="2895600" y="5590032"/>
              <a:ext cx="1104899" cy="531876"/>
            </a:xfrm>
            <a:prstGeom prst="rect">
              <a:avLst/>
            </a:prstGeom>
            <a:blipFill>
              <a:blip r:embed="rId2" cstate="print"/>
              <a:stretch>
                <a:fillRect/>
              </a:stretch>
            </a:blipFill>
          </p:spPr>
          <p:txBody>
            <a:bodyPr wrap="square" lIns="0" tIns="0" rIns="0" bIns="0" rtlCol="0">
              <a:spAutoFit/>
            </a:bodyPr>
            <a:lstStyle/>
            <a:p>
              <a:endParaRPr/>
            </a:p>
          </p:txBody>
        </p:sp>
        <p:sp>
          <p:nvSpPr>
            <p:cNvPr id="6" name="object 32"/>
            <p:cNvSpPr/>
            <p:nvPr/>
          </p:nvSpPr>
          <p:spPr>
            <a:xfrm>
              <a:off x="1324355" y="5638800"/>
              <a:ext cx="1124711" cy="957072"/>
            </a:xfrm>
            <a:prstGeom prst="rect">
              <a:avLst/>
            </a:prstGeom>
            <a:blipFill>
              <a:blip r:embed="rId3" cstate="print"/>
              <a:stretch>
                <a:fillRect/>
              </a:stretch>
            </a:blipFill>
          </p:spPr>
          <p:txBody>
            <a:bodyPr wrap="square" lIns="0" tIns="0" rIns="0" bIns="0" rtlCol="0">
              <a:spAutoFit/>
            </a:bodyPr>
            <a:lstStyle/>
            <a:p>
              <a:endParaRPr/>
            </a:p>
          </p:txBody>
        </p:sp>
        <p:sp>
          <p:nvSpPr>
            <p:cNvPr id="7" name="object 33"/>
            <p:cNvSpPr/>
            <p:nvPr/>
          </p:nvSpPr>
          <p:spPr>
            <a:xfrm>
              <a:off x="3285744" y="6105144"/>
              <a:ext cx="207263" cy="143255"/>
            </a:xfrm>
            <a:prstGeom prst="rect">
              <a:avLst/>
            </a:prstGeom>
            <a:blipFill>
              <a:blip r:embed="rId4" cstate="print"/>
              <a:stretch>
                <a:fillRect/>
              </a:stretch>
            </a:blipFill>
          </p:spPr>
          <p:txBody>
            <a:bodyPr wrap="square" lIns="0" tIns="0" rIns="0" bIns="0" rtlCol="0">
              <a:spAutoFit/>
            </a:bodyPr>
            <a:lstStyle/>
            <a:p>
              <a:endParaRPr/>
            </a:p>
          </p:txBody>
        </p:sp>
        <p:sp>
          <p:nvSpPr>
            <p:cNvPr id="8" name="object 34"/>
            <p:cNvSpPr/>
            <p:nvPr/>
          </p:nvSpPr>
          <p:spPr>
            <a:xfrm>
              <a:off x="2732532" y="6230111"/>
              <a:ext cx="1104900" cy="350520"/>
            </a:xfrm>
            <a:prstGeom prst="rect">
              <a:avLst/>
            </a:prstGeom>
            <a:blipFill>
              <a:blip r:embed="rId5" cstate="print"/>
              <a:stretch>
                <a:fillRect/>
              </a:stretch>
            </a:blipFill>
          </p:spPr>
          <p:txBody>
            <a:bodyPr wrap="square" lIns="0" tIns="0" rIns="0" bIns="0" rtlCol="0">
              <a:spAutoFit/>
            </a:bodyPr>
            <a:lstStyle/>
            <a:p>
              <a:endParaRPr/>
            </a:p>
          </p:txBody>
        </p:sp>
        <p:sp>
          <p:nvSpPr>
            <p:cNvPr id="9" name="object 35"/>
            <p:cNvSpPr/>
            <p:nvPr/>
          </p:nvSpPr>
          <p:spPr>
            <a:xfrm>
              <a:off x="3564635" y="6390132"/>
              <a:ext cx="524510" cy="190500"/>
            </a:xfrm>
            <a:custGeom>
              <a:avLst/>
              <a:gdLst/>
              <a:ahLst/>
              <a:cxnLst/>
              <a:rect l="l" t="t" r="r" b="b"/>
              <a:pathLst>
                <a:path w="524510" h="190500">
                  <a:moveTo>
                    <a:pt x="524255" y="0"/>
                  </a:moveTo>
                  <a:lnTo>
                    <a:pt x="149351" y="0"/>
                  </a:lnTo>
                  <a:lnTo>
                    <a:pt x="0" y="190499"/>
                  </a:lnTo>
                  <a:lnTo>
                    <a:pt x="373379" y="190499"/>
                  </a:lnTo>
                  <a:lnTo>
                    <a:pt x="524255" y="0"/>
                  </a:lnTo>
                  <a:close/>
                </a:path>
              </a:pathLst>
            </a:custGeom>
            <a:solidFill>
              <a:srgbClr val="FFFFFF"/>
            </a:solidFill>
          </p:spPr>
          <p:txBody>
            <a:bodyPr wrap="square" lIns="0" tIns="0" rIns="0" bIns="0" rtlCol="0">
              <a:spAutoFit/>
            </a:bodyPr>
            <a:lstStyle/>
            <a:p>
              <a:endParaRPr/>
            </a:p>
          </p:txBody>
        </p:sp>
        <p:sp>
          <p:nvSpPr>
            <p:cNvPr id="10" name="object 36"/>
            <p:cNvSpPr/>
            <p:nvPr/>
          </p:nvSpPr>
          <p:spPr>
            <a:xfrm>
              <a:off x="2895600" y="6490715"/>
              <a:ext cx="139065" cy="52069"/>
            </a:xfrm>
            <a:custGeom>
              <a:avLst/>
              <a:gdLst/>
              <a:ahLst/>
              <a:cxnLst/>
              <a:rect l="l" t="t" r="r" b="b"/>
              <a:pathLst>
                <a:path w="139064" h="52070">
                  <a:moveTo>
                    <a:pt x="138683" y="0"/>
                  </a:moveTo>
                  <a:lnTo>
                    <a:pt x="47243" y="0"/>
                  </a:lnTo>
                  <a:lnTo>
                    <a:pt x="0" y="51815"/>
                  </a:lnTo>
                  <a:lnTo>
                    <a:pt x="89915" y="51815"/>
                  </a:lnTo>
                  <a:lnTo>
                    <a:pt x="138683" y="0"/>
                  </a:lnTo>
                  <a:close/>
                </a:path>
              </a:pathLst>
            </a:custGeom>
            <a:solidFill>
              <a:srgbClr val="D5F1EC"/>
            </a:solidFill>
          </p:spPr>
          <p:txBody>
            <a:bodyPr wrap="square" lIns="0" tIns="0" rIns="0" bIns="0" rtlCol="0">
              <a:spAutoFit/>
            </a:bodyPr>
            <a:lstStyle/>
            <a:p>
              <a:endParaRPr/>
            </a:p>
          </p:txBody>
        </p:sp>
        <p:sp>
          <p:nvSpPr>
            <p:cNvPr id="11" name="object 37"/>
            <p:cNvSpPr/>
            <p:nvPr/>
          </p:nvSpPr>
          <p:spPr>
            <a:xfrm>
              <a:off x="2895600" y="6490715"/>
              <a:ext cx="139065" cy="52069"/>
            </a:xfrm>
            <a:custGeom>
              <a:avLst/>
              <a:gdLst/>
              <a:ahLst/>
              <a:cxnLst/>
              <a:rect l="l" t="t" r="r" b="b"/>
              <a:pathLst>
                <a:path w="139064" h="52070">
                  <a:moveTo>
                    <a:pt x="47243" y="0"/>
                  </a:moveTo>
                  <a:lnTo>
                    <a:pt x="0" y="51815"/>
                  </a:lnTo>
                  <a:lnTo>
                    <a:pt x="89915" y="51815"/>
                  </a:lnTo>
                  <a:lnTo>
                    <a:pt x="138683" y="0"/>
                  </a:lnTo>
                  <a:lnTo>
                    <a:pt x="47243" y="0"/>
                  </a:lnTo>
                  <a:close/>
                </a:path>
              </a:pathLst>
            </a:custGeom>
            <a:ln w="6350">
              <a:solidFill>
                <a:srgbClr val="000000"/>
              </a:solidFill>
            </a:ln>
          </p:spPr>
          <p:txBody>
            <a:bodyPr wrap="square" lIns="0" tIns="0" rIns="0" bIns="0" rtlCol="0">
              <a:spAutoFit/>
            </a:bodyPr>
            <a:lstStyle/>
            <a:p>
              <a:endParaRPr/>
            </a:p>
          </p:txBody>
        </p:sp>
        <p:sp>
          <p:nvSpPr>
            <p:cNvPr id="12" name="object 38"/>
            <p:cNvSpPr/>
            <p:nvPr/>
          </p:nvSpPr>
          <p:spPr>
            <a:xfrm>
              <a:off x="2977895" y="6490715"/>
              <a:ext cx="139065" cy="52069"/>
            </a:xfrm>
            <a:custGeom>
              <a:avLst/>
              <a:gdLst/>
              <a:ahLst/>
              <a:cxnLst/>
              <a:rect l="l" t="t" r="r" b="b"/>
              <a:pathLst>
                <a:path w="139064" h="52070">
                  <a:moveTo>
                    <a:pt x="138683" y="0"/>
                  </a:moveTo>
                  <a:lnTo>
                    <a:pt x="47243" y="0"/>
                  </a:lnTo>
                  <a:lnTo>
                    <a:pt x="0" y="51815"/>
                  </a:lnTo>
                  <a:lnTo>
                    <a:pt x="91439" y="51815"/>
                  </a:lnTo>
                  <a:lnTo>
                    <a:pt x="138683" y="0"/>
                  </a:lnTo>
                  <a:close/>
                </a:path>
              </a:pathLst>
            </a:custGeom>
            <a:solidFill>
              <a:srgbClr val="D5F1EC"/>
            </a:solidFill>
          </p:spPr>
          <p:txBody>
            <a:bodyPr wrap="square" lIns="0" tIns="0" rIns="0" bIns="0" rtlCol="0">
              <a:spAutoFit/>
            </a:bodyPr>
            <a:lstStyle/>
            <a:p>
              <a:endParaRPr/>
            </a:p>
          </p:txBody>
        </p:sp>
        <p:sp>
          <p:nvSpPr>
            <p:cNvPr id="13" name="object 39"/>
            <p:cNvSpPr/>
            <p:nvPr/>
          </p:nvSpPr>
          <p:spPr>
            <a:xfrm>
              <a:off x="2977895" y="6490715"/>
              <a:ext cx="139065" cy="52069"/>
            </a:xfrm>
            <a:custGeom>
              <a:avLst/>
              <a:gdLst/>
              <a:ahLst/>
              <a:cxnLst/>
              <a:rect l="l" t="t" r="r" b="b"/>
              <a:pathLst>
                <a:path w="139064" h="52070">
                  <a:moveTo>
                    <a:pt x="47243" y="0"/>
                  </a:moveTo>
                  <a:lnTo>
                    <a:pt x="0" y="51815"/>
                  </a:lnTo>
                  <a:lnTo>
                    <a:pt x="91439" y="51815"/>
                  </a:lnTo>
                  <a:lnTo>
                    <a:pt x="138683" y="0"/>
                  </a:lnTo>
                  <a:lnTo>
                    <a:pt x="47243" y="0"/>
                  </a:lnTo>
                  <a:close/>
                </a:path>
              </a:pathLst>
            </a:custGeom>
            <a:ln w="6350">
              <a:solidFill>
                <a:srgbClr val="000000"/>
              </a:solidFill>
            </a:ln>
          </p:spPr>
          <p:txBody>
            <a:bodyPr wrap="square" lIns="0" tIns="0" rIns="0" bIns="0" rtlCol="0">
              <a:spAutoFit/>
            </a:bodyPr>
            <a:lstStyle/>
            <a:p>
              <a:endParaRPr/>
            </a:p>
          </p:txBody>
        </p:sp>
        <p:sp>
          <p:nvSpPr>
            <p:cNvPr id="14" name="object 40"/>
            <p:cNvSpPr/>
            <p:nvPr/>
          </p:nvSpPr>
          <p:spPr>
            <a:xfrm>
              <a:off x="2994659" y="6364223"/>
              <a:ext cx="137160" cy="50800"/>
            </a:xfrm>
            <a:custGeom>
              <a:avLst/>
              <a:gdLst/>
              <a:ahLst/>
              <a:cxnLst/>
              <a:rect l="l" t="t" r="r" b="b"/>
              <a:pathLst>
                <a:path w="137160" h="50800">
                  <a:moveTo>
                    <a:pt x="137159" y="0"/>
                  </a:moveTo>
                  <a:lnTo>
                    <a:pt x="47243" y="0"/>
                  </a:lnTo>
                  <a:lnTo>
                    <a:pt x="0" y="50291"/>
                  </a:lnTo>
                  <a:lnTo>
                    <a:pt x="89915" y="50291"/>
                  </a:lnTo>
                  <a:lnTo>
                    <a:pt x="137159" y="0"/>
                  </a:lnTo>
                  <a:close/>
                </a:path>
              </a:pathLst>
            </a:custGeom>
            <a:solidFill>
              <a:srgbClr val="D5F1EC"/>
            </a:solidFill>
          </p:spPr>
          <p:txBody>
            <a:bodyPr wrap="square" lIns="0" tIns="0" rIns="0" bIns="0" rtlCol="0">
              <a:spAutoFit/>
            </a:bodyPr>
            <a:lstStyle/>
            <a:p>
              <a:endParaRPr/>
            </a:p>
          </p:txBody>
        </p:sp>
        <p:sp>
          <p:nvSpPr>
            <p:cNvPr id="15" name="object 41"/>
            <p:cNvSpPr/>
            <p:nvPr/>
          </p:nvSpPr>
          <p:spPr>
            <a:xfrm>
              <a:off x="2994659" y="6364223"/>
              <a:ext cx="137160" cy="50800"/>
            </a:xfrm>
            <a:custGeom>
              <a:avLst/>
              <a:gdLst/>
              <a:ahLst/>
              <a:cxnLst/>
              <a:rect l="l" t="t" r="r" b="b"/>
              <a:pathLst>
                <a:path w="137160" h="50800">
                  <a:moveTo>
                    <a:pt x="47243" y="0"/>
                  </a:moveTo>
                  <a:lnTo>
                    <a:pt x="0" y="50291"/>
                  </a:lnTo>
                  <a:lnTo>
                    <a:pt x="89915" y="50291"/>
                  </a:lnTo>
                  <a:lnTo>
                    <a:pt x="137159" y="0"/>
                  </a:lnTo>
                  <a:lnTo>
                    <a:pt x="47243" y="0"/>
                  </a:lnTo>
                  <a:close/>
                </a:path>
              </a:pathLst>
            </a:custGeom>
            <a:ln w="6350">
              <a:solidFill>
                <a:srgbClr val="000000"/>
              </a:solidFill>
            </a:ln>
          </p:spPr>
          <p:txBody>
            <a:bodyPr wrap="square" lIns="0" tIns="0" rIns="0" bIns="0" rtlCol="0">
              <a:spAutoFit/>
            </a:bodyPr>
            <a:lstStyle/>
            <a:p>
              <a:endParaRPr/>
            </a:p>
          </p:txBody>
        </p:sp>
        <p:sp>
          <p:nvSpPr>
            <p:cNvPr id="16" name="object 42"/>
            <p:cNvSpPr/>
            <p:nvPr/>
          </p:nvSpPr>
          <p:spPr>
            <a:xfrm>
              <a:off x="3209544" y="6405371"/>
              <a:ext cx="139065" cy="50800"/>
            </a:xfrm>
            <a:custGeom>
              <a:avLst/>
              <a:gdLst/>
              <a:ahLst/>
              <a:cxnLst/>
              <a:rect l="l" t="t" r="r" b="b"/>
              <a:pathLst>
                <a:path w="139064" h="50800">
                  <a:moveTo>
                    <a:pt x="138683" y="0"/>
                  </a:moveTo>
                  <a:lnTo>
                    <a:pt x="47243" y="0"/>
                  </a:lnTo>
                  <a:lnTo>
                    <a:pt x="0" y="50291"/>
                  </a:lnTo>
                  <a:lnTo>
                    <a:pt x="91439" y="50291"/>
                  </a:lnTo>
                  <a:lnTo>
                    <a:pt x="138683" y="0"/>
                  </a:lnTo>
                  <a:close/>
                </a:path>
              </a:pathLst>
            </a:custGeom>
            <a:solidFill>
              <a:srgbClr val="000000"/>
            </a:solidFill>
          </p:spPr>
          <p:txBody>
            <a:bodyPr wrap="square" lIns="0" tIns="0" rIns="0" bIns="0" rtlCol="0">
              <a:spAutoFit/>
            </a:bodyPr>
            <a:lstStyle/>
            <a:p>
              <a:endParaRPr/>
            </a:p>
          </p:txBody>
        </p:sp>
        <p:sp>
          <p:nvSpPr>
            <p:cNvPr id="17" name="object 43"/>
            <p:cNvSpPr/>
            <p:nvPr/>
          </p:nvSpPr>
          <p:spPr>
            <a:xfrm>
              <a:off x="3209544" y="6405371"/>
              <a:ext cx="139065" cy="50800"/>
            </a:xfrm>
            <a:custGeom>
              <a:avLst/>
              <a:gdLst/>
              <a:ahLst/>
              <a:cxnLst/>
              <a:rect l="l" t="t" r="r" b="b"/>
              <a:pathLst>
                <a:path w="139064" h="50800">
                  <a:moveTo>
                    <a:pt x="47243" y="0"/>
                  </a:moveTo>
                  <a:lnTo>
                    <a:pt x="0" y="50291"/>
                  </a:lnTo>
                  <a:lnTo>
                    <a:pt x="91439" y="50291"/>
                  </a:lnTo>
                  <a:lnTo>
                    <a:pt x="138683" y="0"/>
                  </a:lnTo>
                  <a:lnTo>
                    <a:pt x="47243" y="0"/>
                  </a:lnTo>
                  <a:close/>
                </a:path>
              </a:pathLst>
            </a:custGeom>
            <a:ln w="6350">
              <a:solidFill>
                <a:srgbClr val="000000"/>
              </a:solidFill>
            </a:ln>
          </p:spPr>
          <p:txBody>
            <a:bodyPr wrap="square" lIns="0" tIns="0" rIns="0" bIns="0" rtlCol="0">
              <a:spAutoFit/>
            </a:bodyPr>
            <a:lstStyle/>
            <a:p>
              <a:endParaRPr/>
            </a:p>
          </p:txBody>
        </p:sp>
        <p:sp>
          <p:nvSpPr>
            <p:cNvPr id="18" name="object 44"/>
            <p:cNvSpPr/>
            <p:nvPr/>
          </p:nvSpPr>
          <p:spPr>
            <a:xfrm>
              <a:off x="4666488" y="5590032"/>
              <a:ext cx="1124711" cy="320040"/>
            </a:xfrm>
            <a:prstGeom prst="rect">
              <a:avLst/>
            </a:prstGeom>
            <a:blipFill>
              <a:blip r:embed="rId6" cstate="print"/>
              <a:stretch>
                <a:fillRect/>
              </a:stretch>
            </a:blipFill>
          </p:spPr>
          <p:txBody>
            <a:bodyPr wrap="square" lIns="0" tIns="0" rIns="0" bIns="0" rtlCol="0">
              <a:spAutoFit/>
            </a:bodyPr>
            <a:lstStyle/>
            <a:p>
              <a:endParaRPr/>
            </a:p>
          </p:txBody>
        </p:sp>
        <p:sp>
          <p:nvSpPr>
            <p:cNvPr id="19" name="object 45"/>
            <p:cNvSpPr/>
            <p:nvPr/>
          </p:nvSpPr>
          <p:spPr>
            <a:xfrm>
              <a:off x="5471159" y="5803391"/>
              <a:ext cx="248920" cy="106680"/>
            </a:xfrm>
            <a:custGeom>
              <a:avLst/>
              <a:gdLst/>
              <a:ahLst/>
              <a:cxnLst/>
              <a:rect l="l" t="t" r="r" b="b"/>
              <a:pathLst>
                <a:path w="248920" h="106679">
                  <a:moveTo>
                    <a:pt x="248411" y="0"/>
                  </a:moveTo>
                  <a:lnTo>
                    <a:pt x="85343" y="0"/>
                  </a:lnTo>
                  <a:lnTo>
                    <a:pt x="0" y="106679"/>
                  </a:lnTo>
                  <a:lnTo>
                    <a:pt x="163067" y="106679"/>
                  </a:lnTo>
                  <a:lnTo>
                    <a:pt x="248411" y="0"/>
                  </a:lnTo>
                  <a:close/>
                </a:path>
              </a:pathLst>
            </a:custGeom>
            <a:solidFill>
              <a:srgbClr val="808080"/>
            </a:solidFill>
          </p:spPr>
          <p:txBody>
            <a:bodyPr wrap="square" lIns="0" tIns="0" rIns="0" bIns="0" rtlCol="0">
              <a:spAutoFit/>
            </a:bodyPr>
            <a:lstStyle/>
            <a:p>
              <a:endParaRPr/>
            </a:p>
          </p:txBody>
        </p:sp>
        <p:sp>
          <p:nvSpPr>
            <p:cNvPr id="20" name="object 46"/>
            <p:cNvSpPr/>
            <p:nvPr/>
          </p:nvSpPr>
          <p:spPr>
            <a:xfrm>
              <a:off x="5471159" y="5803391"/>
              <a:ext cx="248920" cy="106680"/>
            </a:xfrm>
            <a:custGeom>
              <a:avLst/>
              <a:gdLst/>
              <a:ahLst/>
              <a:cxnLst/>
              <a:rect l="l" t="t" r="r" b="b"/>
              <a:pathLst>
                <a:path w="248920" h="106679">
                  <a:moveTo>
                    <a:pt x="85343" y="0"/>
                  </a:moveTo>
                  <a:lnTo>
                    <a:pt x="0" y="106679"/>
                  </a:lnTo>
                  <a:lnTo>
                    <a:pt x="163067" y="106679"/>
                  </a:lnTo>
                  <a:lnTo>
                    <a:pt x="248411" y="0"/>
                  </a:lnTo>
                  <a:lnTo>
                    <a:pt x="85343" y="0"/>
                  </a:lnTo>
                  <a:close/>
                </a:path>
              </a:pathLst>
            </a:custGeom>
            <a:ln w="12699">
              <a:solidFill>
                <a:srgbClr val="FFFFFF"/>
              </a:solidFill>
            </a:ln>
          </p:spPr>
          <p:txBody>
            <a:bodyPr wrap="square" lIns="0" tIns="0" rIns="0" bIns="0" rtlCol="0">
              <a:spAutoFit/>
            </a:bodyPr>
            <a:lstStyle/>
            <a:p>
              <a:endParaRPr/>
            </a:p>
          </p:txBody>
        </p:sp>
        <p:sp>
          <p:nvSpPr>
            <p:cNvPr id="21" name="object 47"/>
            <p:cNvSpPr/>
            <p:nvPr/>
          </p:nvSpPr>
          <p:spPr>
            <a:xfrm>
              <a:off x="5689091" y="5879591"/>
              <a:ext cx="868680" cy="287020"/>
            </a:xfrm>
            <a:custGeom>
              <a:avLst/>
              <a:gdLst/>
              <a:ahLst/>
              <a:cxnLst/>
              <a:rect l="l" t="t" r="r" b="b"/>
              <a:pathLst>
                <a:path w="868679" h="287020">
                  <a:moveTo>
                    <a:pt x="868679" y="0"/>
                  </a:moveTo>
                  <a:lnTo>
                    <a:pt x="219455" y="0"/>
                  </a:lnTo>
                  <a:lnTo>
                    <a:pt x="0" y="286511"/>
                  </a:lnTo>
                  <a:lnTo>
                    <a:pt x="649223" y="286511"/>
                  </a:lnTo>
                  <a:lnTo>
                    <a:pt x="868679" y="0"/>
                  </a:lnTo>
                  <a:close/>
                </a:path>
              </a:pathLst>
            </a:custGeom>
            <a:solidFill>
              <a:srgbClr val="CCCCFF"/>
            </a:solidFill>
          </p:spPr>
          <p:txBody>
            <a:bodyPr wrap="square" lIns="0" tIns="0" rIns="0" bIns="0" rtlCol="0">
              <a:spAutoFit/>
            </a:bodyPr>
            <a:lstStyle/>
            <a:p>
              <a:endParaRPr/>
            </a:p>
          </p:txBody>
        </p:sp>
        <p:sp>
          <p:nvSpPr>
            <p:cNvPr id="22" name="object 48"/>
            <p:cNvSpPr/>
            <p:nvPr/>
          </p:nvSpPr>
          <p:spPr>
            <a:xfrm>
              <a:off x="5689091" y="5879591"/>
              <a:ext cx="868680" cy="287020"/>
            </a:xfrm>
            <a:custGeom>
              <a:avLst/>
              <a:gdLst/>
              <a:ahLst/>
              <a:cxnLst/>
              <a:rect l="l" t="t" r="r" b="b"/>
              <a:pathLst>
                <a:path w="868679" h="287020">
                  <a:moveTo>
                    <a:pt x="219455" y="0"/>
                  </a:moveTo>
                  <a:lnTo>
                    <a:pt x="0" y="286511"/>
                  </a:lnTo>
                  <a:lnTo>
                    <a:pt x="649223" y="286511"/>
                  </a:lnTo>
                  <a:lnTo>
                    <a:pt x="868679" y="0"/>
                  </a:lnTo>
                  <a:lnTo>
                    <a:pt x="219455" y="0"/>
                  </a:lnTo>
                  <a:close/>
                </a:path>
              </a:pathLst>
            </a:custGeom>
            <a:ln w="12699">
              <a:solidFill>
                <a:srgbClr val="0236B8"/>
              </a:solidFill>
            </a:ln>
          </p:spPr>
          <p:txBody>
            <a:bodyPr wrap="square" lIns="0" tIns="0" rIns="0" bIns="0" rtlCol="0">
              <a:spAutoFit/>
            </a:bodyPr>
            <a:lstStyle/>
            <a:p>
              <a:endParaRPr/>
            </a:p>
          </p:txBody>
        </p:sp>
        <p:sp>
          <p:nvSpPr>
            <p:cNvPr id="23" name="object 49"/>
            <p:cNvSpPr/>
            <p:nvPr/>
          </p:nvSpPr>
          <p:spPr>
            <a:xfrm>
              <a:off x="5922263" y="5923788"/>
              <a:ext cx="419100" cy="189230"/>
            </a:xfrm>
            <a:custGeom>
              <a:avLst/>
              <a:gdLst/>
              <a:ahLst/>
              <a:cxnLst/>
              <a:rect l="l" t="t" r="r" b="b"/>
              <a:pathLst>
                <a:path w="419100" h="189229">
                  <a:moveTo>
                    <a:pt x="419099" y="33527"/>
                  </a:moveTo>
                  <a:lnTo>
                    <a:pt x="245363" y="6095"/>
                  </a:lnTo>
                  <a:lnTo>
                    <a:pt x="169163" y="0"/>
                  </a:lnTo>
                  <a:lnTo>
                    <a:pt x="35051" y="15239"/>
                  </a:lnTo>
                  <a:lnTo>
                    <a:pt x="0" y="82295"/>
                  </a:lnTo>
                  <a:lnTo>
                    <a:pt x="48767" y="147827"/>
                  </a:lnTo>
                  <a:lnTo>
                    <a:pt x="239267" y="188975"/>
                  </a:lnTo>
                  <a:lnTo>
                    <a:pt x="326135" y="156971"/>
                  </a:lnTo>
                  <a:lnTo>
                    <a:pt x="377951" y="112775"/>
                  </a:lnTo>
                  <a:lnTo>
                    <a:pt x="419099" y="33527"/>
                  </a:lnTo>
                  <a:close/>
                </a:path>
              </a:pathLst>
            </a:custGeom>
            <a:solidFill>
              <a:srgbClr val="3333CC"/>
            </a:solidFill>
          </p:spPr>
          <p:txBody>
            <a:bodyPr wrap="square" lIns="0" tIns="0" rIns="0" bIns="0" rtlCol="0">
              <a:spAutoFit/>
            </a:bodyPr>
            <a:lstStyle/>
            <a:p>
              <a:endParaRPr/>
            </a:p>
          </p:txBody>
        </p:sp>
        <p:sp>
          <p:nvSpPr>
            <p:cNvPr id="24" name="object 50"/>
            <p:cNvSpPr/>
            <p:nvPr/>
          </p:nvSpPr>
          <p:spPr>
            <a:xfrm>
              <a:off x="5922263" y="5923788"/>
              <a:ext cx="419100" cy="189230"/>
            </a:xfrm>
            <a:custGeom>
              <a:avLst/>
              <a:gdLst/>
              <a:ahLst/>
              <a:cxnLst/>
              <a:rect l="l" t="t" r="r" b="b"/>
              <a:pathLst>
                <a:path w="419100" h="189229">
                  <a:moveTo>
                    <a:pt x="239267" y="188975"/>
                  </a:moveTo>
                  <a:lnTo>
                    <a:pt x="48767" y="147827"/>
                  </a:lnTo>
                  <a:lnTo>
                    <a:pt x="0" y="82295"/>
                  </a:lnTo>
                  <a:lnTo>
                    <a:pt x="35051" y="15239"/>
                  </a:lnTo>
                  <a:lnTo>
                    <a:pt x="169163" y="0"/>
                  </a:lnTo>
                  <a:lnTo>
                    <a:pt x="245363" y="6095"/>
                  </a:lnTo>
                  <a:lnTo>
                    <a:pt x="419099" y="33527"/>
                  </a:lnTo>
                  <a:lnTo>
                    <a:pt x="377951" y="112775"/>
                  </a:lnTo>
                  <a:lnTo>
                    <a:pt x="326135" y="156971"/>
                  </a:lnTo>
                  <a:lnTo>
                    <a:pt x="239267" y="188975"/>
                  </a:lnTo>
                  <a:close/>
                </a:path>
              </a:pathLst>
            </a:custGeom>
            <a:ln w="6350">
              <a:solidFill>
                <a:srgbClr val="0236B8"/>
              </a:solidFill>
            </a:ln>
          </p:spPr>
          <p:txBody>
            <a:bodyPr wrap="square" lIns="0" tIns="0" rIns="0" bIns="0" rtlCol="0">
              <a:spAutoFit/>
            </a:bodyPr>
            <a:lstStyle/>
            <a:p>
              <a:endParaRPr/>
            </a:p>
          </p:txBody>
        </p:sp>
        <p:sp>
          <p:nvSpPr>
            <p:cNvPr id="25" name="object 51"/>
            <p:cNvSpPr/>
            <p:nvPr/>
          </p:nvSpPr>
          <p:spPr>
            <a:xfrm>
              <a:off x="6105144" y="5955791"/>
              <a:ext cx="143510" cy="116205"/>
            </a:xfrm>
            <a:custGeom>
              <a:avLst/>
              <a:gdLst/>
              <a:ahLst/>
              <a:cxnLst/>
              <a:rect l="l" t="t" r="r" b="b"/>
              <a:pathLst>
                <a:path w="143510" h="116204">
                  <a:moveTo>
                    <a:pt x="143255" y="30479"/>
                  </a:moveTo>
                  <a:lnTo>
                    <a:pt x="96011" y="0"/>
                  </a:lnTo>
                  <a:lnTo>
                    <a:pt x="65531" y="19811"/>
                  </a:lnTo>
                  <a:lnTo>
                    <a:pt x="27431" y="4571"/>
                  </a:lnTo>
                  <a:lnTo>
                    <a:pt x="0" y="28955"/>
                  </a:lnTo>
                  <a:lnTo>
                    <a:pt x="13715" y="68579"/>
                  </a:lnTo>
                  <a:lnTo>
                    <a:pt x="53339" y="77723"/>
                  </a:lnTo>
                  <a:lnTo>
                    <a:pt x="62483" y="115823"/>
                  </a:lnTo>
                  <a:lnTo>
                    <a:pt x="109727" y="106679"/>
                  </a:lnTo>
                  <a:lnTo>
                    <a:pt x="132587" y="76199"/>
                  </a:lnTo>
                  <a:lnTo>
                    <a:pt x="143255" y="30479"/>
                  </a:lnTo>
                  <a:close/>
                </a:path>
              </a:pathLst>
            </a:custGeom>
            <a:solidFill>
              <a:srgbClr val="898BE8"/>
            </a:solidFill>
          </p:spPr>
          <p:txBody>
            <a:bodyPr wrap="square" lIns="0" tIns="0" rIns="0" bIns="0" rtlCol="0">
              <a:spAutoFit/>
            </a:bodyPr>
            <a:lstStyle/>
            <a:p>
              <a:endParaRPr/>
            </a:p>
          </p:txBody>
        </p:sp>
        <p:sp>
          <p:nvSpPr>
            <p:cNvPr id="26" name="object 52"/>
            <p:cNvSpPr/>
            <p:nvPr/>
          </p:nvSpPr>
          <p:spPr>
            <a:xfrm>
              <a:off x="6105144" y="5955791"/>
              <a:ext cx="143510" cy="116205"/>
            </a:xfrm>
            <a:custGeom>
              <a:avLst/>
              <a:gdLst/>
              <a:ahLst/>
              <a:cxnLst/>
              <a:rect l="l" t="t" r="r" b="b"/>
              <a:pathLst>
                <a:path w="143510" h="116204">
                  <a:moveTo>
                    <a:pt x="13715" y="68579"/>
                  </a:moveTo>
                  <a:lnTo>
                    <a:pt x="0" y="28955"/>
                  </a:lnTo>
                  <a:lnTo>
                    <a:pt x="27431" y="4571"/>
                  </a:lnTo>
                  <a:lnTo>
                    <a:pt x="65531" y="19811"/>
                  </a:lnTo>
                  <a:lnTo>
                    <a:pt x="96011" y="0"/>
                  </a:lnTo>
                  <a:lnTo>
                    <a:pt x="143255" y="30479"/>
                  </a:lnTo>
                  <a:lnTo>
                    <a:pt x="132587" y="76199"/>
                  </a:lnTo>
                  <a:lnTo>
                    <a:pt x="109727" y="106679"/>
                  </a:lnTo>
                  <a:lnTo>
                    <a:pt x="62483" y="115823"/>
                  </a:lnTo>
                  <a:lnTo>
                    <a:pt x="53339" y="77723"/>
                  </a:lnTo>
                  <a:lnTo>
                    <a:pt x="13715" y="68579"/>
                  </a:lnTo>
                  <a:close/>
                </a:path>
              </a:pathLst>
            </a:custGeom>
            <a:ln w="12699">
              <a:solidFill>
                <a:srgbClr val="0236B8"/>
              </a:solidFill>
            </a:ln>
          </p:spPr>
          <p:txBody>
            <a:bodyPr wrap="square" lIns="0" tIns="0" rIns="0" bIns="0" rtlCol="0">
              <a:spAutoFit/>
            </a:bodyPr>
            <a:lstStyle/>
            <a:p>
              <a:endParaRPr/>
            </a:p>
          </p:txBody>
        </p:sp>
        <p:sp>
          <p:nvSpPr>
            <p:cNvPr id="27" name="object 53"/>
            <p:cNvSpPr/>
            <p:nvPr/>
          </p:nvSpPr>
          <p:spPr>
            <a:xfrm>
              <a:off x="5356859" y="6164579"/>
              <a:ext cx="227075" cy="146304"/>
            </a:xfrm>
            <a:prstGeom prst="rect">
              <a:avLst/>
            </a:prstGeom>
            <a:blipFill>
              <a:blip r:embed="rId7" cstate="print"/>
              <a:stretch>
                <a:fillRect/>
              </a:stretch>
            </a:blipFill>
          </p:spPr>
          <p:txBody>
            <a:bodyPr wrap="square" lIns="0" tIns="0" rIns="0" bIns="0" rtlCol="0">
              <a:spAutoFit/>
            </a:bodyPr>
            <a:lstStyle/>
            <a:p>
              <a:endParaRPr/>
            </a:p>
          </p:txBody>
        </p:sp>
        <p:sp>
          <p:nvSpPr>
            <p:cNvPr id="28" name="object 54"/>
            <p:cNvSpPr/>
            <p:nvPr/>
          </p:nvSpPr>
          <p:spPr>
            <a:xfrm>
              <a:off x="5257800" y="6455663"/>
              <a:ext cx="533400" cy="387350"/>
            </a:xfrm>
            <a:custGeom>
              <a:avLst/>
              <a:gdLst/>
              <a:ahLst/>
              <a:cxnLst/>
              <a:rect l="l" t="t" r="r" b="b"/>
              <a:pathLst>
                <a:path w="533400" h="387350">
                  <a:moveTo>
                    <a:pt x="0" y="0"/>
                  </a:moveTo>
                  <a:lnTo>
                    <a:pt x="533399" y="387095"/>
                  </a:lnTo>
                </a:path>
              </a:pathLst>
            </a:custGeom>
            <a:ln w="76199">
              <a:solidFill>
                <a:srgbClr val="FF0000"/>
              </a:solidFill>
            </a:ln>
          </p:spPr>
          <p:txBody>
            <a:bodyPr wrap="square" lIns="0" tIns="0" rIns="0" bIns="0" rtlCol="0">
              <a:spAutoFit/>
            </a:bodyPr>
            <a:lstStyle/>
            <a:p>
              <a:endParaRPr/>
            </a:p>
          </p:txBody>
        </p:sp>
        <p:sp>
          <p:nvSpPr>
            <p:cNvPr id="29" name="object 55"/>
            <p:cNvSpPr/>
            <p:nvPr/>
          </p:nvSpPr>
          <p:spPr>
            <a:xfrm>
              <a:off x="5288279" y="6414515"/>
              <a:ext cx="431800" cy="469900"/>
            </a:xfrm>
            <a:custGeom>
              <a:avLst/>
              <a:gdLst/>
              <a:ahLst/>
              <a:cxnLst/>
              <a:rect l="l" t="t" r="r" b="b"/>
              <a:pathLst>
                <a:path w="431800" h="469900">
                  <a:moveTo>
                    <a:pt x="431291" y="0"/>
                  </a:moveTo>
                  <a:lnTo>
                    <a:pt x="0" y="469391"/>
                  </a:lnTo>
                </a:path>
              </a:pathLst>
            </a:custGeom>
            <a:ln w="76199">
              <a:solidFill>
                <a:srgbClr val="FF0000"/>
              </a:solidFill>
            </a:ln>
          </p:spPr>
          <p:txBody>
            <a:bodyPr wrap="square" lIns="0" tIns="0" rIns="0" bIns="0" rtlCol="0">
              <a:spAutoFit/>
            </a:bodyPr>
            <a:lstStyle/>
            <a:p>
              <a:endParaRPr/>
            </a:p>
          </p:txBody>
        </p:sp>
      </p:grpSp>
    </p:spTree>
    <p:extLst>
      <p:ext uri="{BB962C8B-B14F-4D97-AF65-F5344CB8AC3E}">
        <p14:creationId xmlns:p14="http://schemas.microsoft.com/office/powerpoint/2010/main" val="436671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838200" y="114113"/>
            <a:ext cx="10515600" cy="800287"/>
          </a:xfrm>
        </p:spPr>
        <p:txBody>
          <a:bodyPr>
            <a:normAutofit/>
          </a:bodyPr>
          <a:lstStyle/>
          <a:p>
            <a:pPr algn="ctr" eaLnBrk="1" hangingPunct="1"/>
            <a:r>
              <a:rPr lang="en-US" altLang="en-US" sz="4000" b="1" dirty="0" smtClean="0">
                <a:solidFill>
                  <a:schemeClr val="accent5"/>
                </a:solidFill>
              </a:rPr>
              <a:t>2a) Vector overlay Analysis</a:t>
            </a:r>
          </a:p>
        </p:txBody>
      </p:sp>
      <p:sp>
        <p:nvSpPr>
          <p:cNvPr id="12292"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B2A318D-F545-47E8-BD31-33BDACEA4B1B}" type="slidenum">
              <a:rPr lang="en-US" altLang="en-US">
                <a:solidFill>
                  <a:srgbClr val="FFFFFF"/>
                </a:solidFill>
                <a:latin typeface="Franklin Gothic Book" panose="020B0503020102020204" pitchFamily="34" charset="0"/>
              </a:rPr>
              <a:pPr/>
              <a:t>26</a:t>
            </a:fld>
            <a:endParaRPr lang="en-US" altLang="en-US">
              <a:solidFill>
                <a:srgbClr val="FFFFFF"/>
              </a:solidFill>
              <a:latin typeface="Franklin Gothic Book" panose="020B0503020102020204" pitchFamily="34" charset="0"/>
            </a:endParaRPr>
          </a:p>
        </p:txBody>
      </p:sp>
      <p:pic>
        <p:nvPicPr>
          <p:cNvPr id="3" name="Picture 2"/>
          <p:cNvPicPr>
            <a:picLocks noChangeAspect="1"/>
          </p:cNvPicPr>
          <p:nvPr/>
        </p:nvPicPr>
        <p:blipFill>
          <a:blip r:embed="rId2"/>
          <a:stretch>
            <a:fillRect/>
          </a:stretch>
        </p:blipFill>
        <p:spPr>
          <a:xfrm>
            <a:off x="623304" y="1266611"/>
            <a:ext cx="1904743" cy="4197657"/>
          </a:xfrm>
          <a:prstGeom prst="rect">
            <a:avLst/>
          </a:prstGeom>
        </p:spPr>
      </p:pic>
      <p:sp>
        <p:nvSpPr>
          <p:cNvPr id="8" name="Title 1"/>
          <p:cNvSpPr txBox="1">
            <a:spLocks/>
          </p:cNvSpPr>
          <p:nvPr/>
        </p:nvSpPr>
        <p:spPr>
          <a:xfrm>
            <a:off x="291353" y="5738625"/>
            <a:ext cx="2469776" cy="800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chemeClr val="tx1">
                    <a:lumMod val="50000"/>
                    <a:lumOff val="50000"/>
                  </a:schemeClr>
                </a:solidFill>
              </a:rPr>
              <a:t>Intersect</a:t>
            </a:r>
          </a:p>
        </p:txBody>
      </p:sp>
      <p:pic>
        <p:nvPicPr>
          <p:cNvPr id="4" name="Picture 3"/>
          <p:cNvPicPr>
            <a:picLocks noChangeAspect="1"/>
          </p:cNvPicPr>
          <p:nvPr/>
        </p:nvPicPr>
        <p:blipFill rotWithShape="1">
          <a:blip r:embed="rId3"/>
          <a:srcRect r="15349"/>
          <a:stretch/>
        </p:blipFill>
        <p:spPr>
          <a:xfrm>
            <a:off x="3182752" y="1353049"/>
            <a:ext cx="1532684" cy="4320924"/>
          </a:xfrm>
          <a:prstGeom prst="rect">
            <a:avLst/>
          </a:prstGeom>
        </p:spPr>
      </p:pic>
      <p:sp>
        <p:nvSpPr>
          <p:cNvPr id="10" name="Title 1"/>
          <p:cNvSpPr txBox="1">
            <a:spLocks/>
          </p:cNvSpPr>
          <p:nvPr/>
        </p:nvSpPr>
        <p:spPr>
          <a:xfrm>
            <a:off x="2761129" y="5664322"/>
            <a:ext cx="2469776" cy="800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chemeClr val="tx1">
                    <a:lumMod val="50000"/>
                    <a:lumOff val="50000"/>
                  </a:schemeClr>
                </a:solidFill>
              </a:rPr>
              <a:t>Clip</a:t>
            </a:r>
          </a:p>
        </p:txBody>
      </p:sp>
      <p:pic>
        <p:nvPicPr>
          <p:cNvPr id="5" name="Picture 4"/>
          <p:cNvPicPr>
            <a:picLocks noChangeAspect="1"/>
          </p:cNvPicPr>
          <p:nvPr/>
        </p:nvPicPr>
        <p:blipFill>
          <a:blip r:embed="rId4"/>
          <a:stretch>
            <a:fillRect/>
          </a:stretch>
        </p:blipFill>
        <p:spPr>
          <a:xfrm>
            <a:off x="5069823" y="1166411"/>
            <a:ext cx="2358395" cy="4572214"/>
          </a:xfrm>
          <a:prstGeom prst="rect">
            <a:avLst/>
          </a:prstGeom>
        </p:spPr>
      </p:pic>
      <p:sp>
        <p:nvSpPr>
          <p:cNvPr id="12" name="Title 1"/>
          <p:cNvSpPr txBox="1">
            <a:spLocks/>
          </p:cNvSpPr>
          <p:nvPr/>
        </p:nvSpPr>
        <p:spPr>
          <a:xfrm>
            <a:off x="4715436" y="5682252"/>
            <a:ext cx="2469776" cy="800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chemeClr val="tx1">
                    <a:lumMod val="50000"/>
                    <a:lumOff val="50000"/>
                  </a:schemeClr>
                </a:solidFill>
              </a:rPr>
              <a:t>Union</a:t>
            </a:r>
          </a:p>
        </p:txBody>
      </p:sp>
      <p:pic>
        <p:nvPicPr>
          <p:cNvPr id="6" name="Picture 5"/>
          <p:cNvPicPr>
            <a:picLocks noChangeAspect="1"/>
          </p:cNvPicPr>
          <p:nvPr/>
        </p:nvPicPr>
        <p:blipFill>
          <a:blip r:embed="rId5"/>
          <a:stretch>
            <a:fillRect/>
          </a:stretch>
        </p:blipFill>
        <p:spPr>
          <a:xfrm>
            <a:off x="7214860" y="1154637"/>
            <a:ext cx="2046730" cy="4527615"/>
          </a:xfrm>
          <a:prstGeom prst="rect">
            <a:avLst/>
          </a:prstGeom>
        </p:spPr>
      </p:pic>
      <p:sp>
        <p:nvSpPr>
          <p:cNvPr id="16" name="Title 1"/>
          <p:cNvSpPr txBox="1">
            <a:spLocks/>
          </p:cNvSpPr>
          <p:nvPr/>
        </p:nvSpPr>
        <p:spPr>
          <a:xfrm>
            <a:off x="6805941" y="5634081"/>
            <a:ext cx="2469776" cy="800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chemeClr val="tx1">
                    <a:lumMod val="50000"/>
                    <a:lumOff val="50000"/>
                  </a:schemeClr>
                </a:solidFill>
              </a:rPr>
              <a:t>Erase</a:t>
            </a:r>
          </a:p>
        </p:txBody>
      </p:sp>
    </p:spTree>
    <p:extLst>
      <p:ext uri="{BB962C8B-B14F-4D97-AF65-F5344CB8AC3E}">
        <p14:creationId xmlns:p14="http://schemas.microsoft.com/office/powerpoint/2010/main" val="14581531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chemeClr val="accent5"/>
                </a:solidFill>
              </a:rPr>
              <a:t>2b) Raster overlay </a:t>
            </a:r>
            <a:r>
              <a:rPr lang="en-US" altLang="en-US" b="1" dirty="0">
                <a:solidFill>
                  <a:schemeClr val="accent5"/>
                </a:solidFill>
              </a:rPr>
              <a:t>Analysis</a:t>
            </a:r>
            <a:endParaRPr lang="en-US" dirty="0"/>
          </a:p>
        </p:txBody>
      </p:sp>
      <p:sp>
        <p:nvSpPr>
          <p:cNvPr id="4" name="Slide Number Placeholder 3"/>
          <p:cNvSpPr>
            <a:spLocks noGrp="1"/>
          </p:cNvSpPr>
          <p:nvPr>
            <p:ph type="sldNum" sz="quarter" idx="12"/>
          </p:nvPr>
        </p:nvSpPr>
        <p:spPr/>
        <p:txBody>
          <a:bodyPr/>
          <a:lstStyle/>
          <a:p>
            <a:fld id="{B51C95E6-6670-4461-89E2-312B57B647B4}" type="slidenum">
              <a:rPr lang="en-US" smtClean="0"/>
              <a:t>27</a:t>
            </a:fld>
            <a:endParaRPr lang="en-US"/>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41" y="2108076"/>
            <a:ext cx="2756647" cy="31224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925" y="2201625"/>
            <a:ext cx="3343275" cy="340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4560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520213" y="365730"/>
            <a:ext cx="7863253" cy="683108"/>
          </a:xfrm>
          <a:prstGeom prst="rect">
            <a:avLst/>
          </a:prstGeom>
        </p:spPr>
        <p:txBody>
          <a:bodyPr vert="horz" wrap="square" lIns="0" tIns="240701" rIns="0" bIns="0" rtlCol="0" anchor="t">
            <a:spAutoFit/>
          </a:bodyPr>
          <a:lstStyle/>
          <a:p>
            <a:pPr marL="11206"/>
            <a:r>
              <a:rPr lang="en-US" sz="3200" b="1" spc="71" dirty="0" smtClean="0">
                <a:solidFill>
                  <a:schemeClr val="accent1">
                    <a:lumMod val="75000"/>
                  </a:schemeClr>
                </a:solidFill>
                <a:latin typeface="Cambria" panose="02040503050406030204" pitchFamily="18" charset="0"/>
                <a:ea typeface="Cambria" panose="02040503050406030204" pitchFamily="18" charset="0"/>
              </a:rPr>
              <a:t>3. </a:t>
            </a:r>
            <a:r>
              <a:rPr sz="3200" b="1" spc="71" dirty="0" smtClean="0">
                <a:solidFill>
                  <a:schemeClr val="accent1">
                    <a:lumMod val="75000"/>
                  </a:schemeClr>
                </a:solidFill>
                <a:latin typeface="Cambria" panose="02040503050406030204" pitchFamily="18" charset="0"/>
                <a:ea typeface="Cambria" panose="02040503050406030204" pitchFamily="18" charset="0"/>
              </a:rPr>
              <a:t>N</a:t>
            </a:r>
            <a:r>
              <a:rPr sz="3200" b="1" spc="75" dirty="0" smtClean="0">
                <a:solidFill>
                  <a:schemeClr val="accent1">
                    <a:lumMod val="75000"/>
                  </a:schemeClr>
                </a:solidFill>
                <a:latin typeface="Cambria" panose="02040503050406030204" pitchFamily="18" charset="0"/>
                <a:ea typeface="Cambria" panose="02040503050406030204" pitchFamily="18" charset="0"/>
              </a:rPr>
              <a:t>e</a:t>
            </a:r>
            <a:r>
              <a:rPr sz="3200" b="1" spc="35" dirty="0" smtClean="0">
                <a:solidFill>
                  <a:schemeClr val="accent1">
                    <a:lumMod val="75000"/>
                  </a:schemeClr>
                </a:solidFill>
                <a:latin typeface="Cambria" panose="02040503050406030204" pitchFamily="18" charset="0"/>
                <a:ea typeface="Cambria" panose="02040503050406030204" pitchFamily="18" charset="0"/>
              </a:rPr>
              <a:t>i</a:t>
            </a:r>
            <a:r>
              <a:rPr sz="3200" b="1" dirty="0" smtClean="0">
                <a:solidFill>
                  <a:schemeClr val="accent1">
                    <a:lumMod val="75000"/>
                  </a:schemeClr>
                </a:solidFill>
                <a:latin typeface="Cambria" panose="02040503050406030204" pitchFamily="18" charset="0"/>
                <a:ea typeface="Cambria" panose="02040503050406030204" pitchFamily="18" charset="0"/>
              </a:rPr>
              <a:t>g</a:t>
            </a:r>
            <a:r>
              <a:rPr sz="3200" b="1" spc="132" dirty="0" smtClean="0">
                <a:solidFill>
                  <a:schemeClr val="accent1">
                    <a:lumMod val="75000"/>
                  </a:schemeClr>
                </a:solidFill>
                <a:latin typeface="Cambria" panose="02040503050406030204" pitchFamily="18" charset="0"/>
                <a:ea typeface="Cambria" panose="02040503050406030204" pitchFamily="18" charset="0"/>
              </a:rPr>
              <a:t>h</a:t>
            </a:r>
            <a:r>
              <a:rPr sz="3200" b="1" spc="71" dirty="0" smtClean="0">
                <a:solidFill>
                  <a:schemeClr val="accent1">
                    <a:lumMod val="75000"/>
                  </a:schemeClr>
                </a:solidFill>
                <a:latin typeface="Cambria" panose="02040503050406030204" pitchFamily="18" charset="0"/>
                <a:ea typeface="Cambria" panose="02040503050406030204" pitchFamily="18" charset="0"/>
              </a:rPr>
              <a:t>b</a:t>
            </a:r>
            <a:r>
              <a:rPr sz="3200" b="1" spc="79" dirty="0" smtClean="0">
                <a:solidFill>
                  <a:schemeClr val="accent1">
                    <a:lumMod val="75000"/>
                  </a:schemeClr>
                </a:solidFill>
                <a:latin typeface="Cambria" panose="02040503050406030204" pitchFamily="18" charset="0"/>
                <a:ea typeface="Cambria" panose="02040503050406030204" pitchFamily="18" charset="0"/>
              </a:rPr>
              <a:t>o</a:t>
            </a:r>
            <a:r>
              <a:rPr sz="3200" b="1" spc="119" dirty="0" smtClean="0">
                <a:solidFill>
                  <a:schemeClr val="accent1">
                    <a:lumMod val="75000"/>
                  </a:schemeClr>
                </a:solidFill>
                <a:latin typeface="Cambria" panose="02040503050406030204" pitchFamily="18" charset="0"/>
                <a:ea typeface="Cambria" panose="02040503050406030204" pitchFamily="18" charset="0"/>
              </a:rPr>
              <a:t>r</a:t>
            </a:r>
            <a:r>
              <a:rPr sz="3200" b="1" spc="132" dirty="0" smtClean="0">
                <a:solidFill>
                  <a:schemeClr val="accent1">
                    <a:lumMod val="75000"/>
                  </a:schemeClr>
                </a:solidFill>
                <a:latin typeface="Cambria" panose="02040503050406030204" pitchFamily="18" charset="0"/>
                <a:ea typeface="Cambria" panose="02040503050406030204" pitchFamily="18" charset="0"/>
              </a:rPr>
              <a:t>h</a:t>
            </a:r>
            <a:r>
              <a:rPr sz="3200" b="1" spc="79" dirty="0" smtClean="0">
                <a:solidFill>
                  <a:schemeClr val="accent1">
                    <a:lumMod val="75000"/>
                  </a:schemeClr>
                </a:solidFill>
                <a:latin typeface="Cambria" panose="02040503050406030204" pitchFamily="18" charset="0"/>
                <a:ea typeface="Cambria" panose="02040503050406030204" pitchFamily="18" charset="0"/>
              </a:rPr>
              <a:t>oo</a:t>
            </a:r>
            <a:r>
              <a:rPr sz="3200" b="1" spc="71" dirty="0" smtClean="0">
                <a:solidFill>
                  <a:schemeClr val="accent1">
                    <a:lumMod val="75000"/>
                  </a:schemeClr>
                </a:solidFill>
                <a:latin typeface="Cambria" panose="02040503050406030204" pitchFamily="18" charset="0"/>
                <a:ea typeface="Cambria" panose="02040503050406030204" pitchFamily="18" charset="0"/>
              </a:rPr>
              <a:t>d</a:t>
            </a:r>
            <a:r>
              <a:rPr sz="3200" b="1" spc="150" dirty="0" smtClean="0">
                <a:solidFill>
                  <a:schemeClr val="accent1">
                    <a:lumMod val="75000"/>
                  </a:schemeClr>
                </a:solidFill>
                <a:latin typeface="Cambria" panose="02040503050406030204" pitchFamily="18" charset="0"/>
                <a:ea typeface="Cambria" panose="02040503050406030204" pitchFamily="18" charset="0"/>
                <a:cs typeface="Times New Roman"/>
              </a:rPr>
              <a:t> </a:t>
            </a:r>
            <a:r>
              <a:rPr sz="3200" b="1" spc="-4" dirty="0" smtClean="0">
                <a:solidFill>
                  <a:schemeClr val="accent1">
                    <a:lumMod val="75000"/>
                  </a:schemeClr>
                </a:solidFill>
                <a:latin typeface="Cambria" panose="02040503050406030204" pitchFamily="18" charset="0"/>
                <a:ea typeface="Cambria" panose="02040503050406030204" pitchFamily="18" charset="0"/>
              </a:rPr>
              <a:t>f</a:t>
            </a:r>
            <a:r>
              <a:rPr sz="3200" b="1" spc="128" dirty="0" smtClean="0">
                <a:solidFill>
                  <a:schemeClr val="accent1">
                    <a:lumMod val="75000"/>
                  </a:schemeClr>
                </a:solidFill>
                <a:latin typeface="Cambria" panose="02040503050406030204" pitchFamily="18" charset="0"/>
                <a:ea typeface="Cambria" panose="02040503050406030204" pitchFamily="18" charset="0"/>
              </a:rPr>
              <a:t>un</a:t>
            </a:r>
            <a:r>
              <a:rPr sz="3200" b="1" spc="44" dirty="0" smtClean="0">
                <a:solidFill>
                  <a:schemeClr val="accent1">
                    <a:lumMod val="75000"/>
                  </a:schemeClr>
                </a:solidFill>
                <a:latin typeface="Cambria" panose="02040503050406030204" pitchFamily="18" charset="0"/>
                <a:ea typeface="Cambria" panose="02040503050406030204" pitchFamily="18" charset="0"/>
              </a:rPr>
              <a:t>c</a:t>
            </a:r>
            <a:r>
              <a:rPr sz="3200" b="1" spc="-4" dirty="0" smtClean="0">
                <a:solidFill>
                  <a:schemeClr val="accent1">
                    <a:lumMod val="75000"/>
                  </a:schemeClr>
                </a:solidFill>
                <a:latin typeface="Cambria" panose="02040503050406030204" pitchFamily="18" charset="0"/>
                <a:ea typeface="Cambria" panose="02040503050406030204" pitchFamily="18" charset="0"/>
              </a:rPr>
              <a:t>t</a:t>
            </a:r>
            <a:r>
              <a:rPr sz="3200" b="1" spc="26" dirty="0" smtClean="0">
                <a:solidFill>
                  <a:schemeClr val="accent1">
                    <a:lumMod val="75000"/>
                  </a:schemeClr>
                </a:solidFill>
                <a:latin typeface="Cambria" panose="02040503050406030204" pitchFamily="18" charset="0"/>
                <a:ea typeface="Cambria" panose="02040503050406030204" pitchFamily="18" charset="0"/>
              </a:rPr>
              <a:t>i</a:t>
            </a:r>
            <a:r>
              <a:rPr sz="3200" b="1" spc="79" dirty="0" smtClean="0">
                <a:solidFill>
                  <a:schemeClr val="accent1">
                    <a:lumMod val="75000"/>
                  </a:schemeClr>
                </a:solidFill>
                <a:latin typeface="Cambria" panose="02040503050406030204" pitchFamily="18" charset="0"/>
                <a:ea typeface="Cambria" panose="02040503050406030204" pitchFamily="18" charset="0"/>
              </a:rPr>
              <a:t>o</a:t>
            </a:r>
            <a:r>
              <a:rPr sz="3200" b="1" spc="128" dirty="0" smtClean="0">
                <a:solidFill>
                  <a:schemeClr val="accent1">
                    <a:lumMod val="75000"/>
                  </a:schemeClr>
                </a:solidFill>
                <a:latin typeface="Cambria" panose="02040503050406030204" pitchFamily="18" charset="0"/>
                <a:ea typeface="Cambria" panose="02040503050406030204" pitchFamily="18" charset="0"/>
              </a:rPr>
              <a:t>n</a:t>
            </a:r>
            <a:r>
              <a:rPr sz="3200" b="1" spc="75" dirty="0" smtClean="0">
                <a:solidFill>
                  <a:schemeClr val="accent1">
                    <a:lumMod val="75000"/>
                  </a:schemeClr>
                </a:solidFill>
                <a:latin typeface="Cambria" panose="02040503050406030204" pitchFamily="18" charset="0"/>
                <a:ea typeface="Cambria" panose="02040503050406030204" pitchFamily="18" charset="0"/>
              </a:rPr>
              <a:t>s</a:t>
            </a:r>
            <a:endParaRPr sz="3200" b="1" dirty="0">
              <a:solidFill>
                <a:schemeClr val="accent1">
                  <a:lumMod val="75000"/>
                </a:schemeClr>
              </a:solidFill>
              <a:latin typeface="Cambria" panose="02040503050406030204" pitchFamily="18" charset="0"/>
              <a:ea typeface="Cambria" panose="02040503050406030204" pitchFamily="18" charset="0"/>
              <a:cs typeface="Times New Roman"/>
            </a:endParaRPr>
          </a:p>
        </p:txBody>
      </p:sp>
      <p:sp>
        <p:nvSpPr>
          <p:cNvPr id="2" name="Slide Number Placeholder 1"/>
          <p:cNvSpPr>
            <a:spLocks noGrp="1"/>
          </p:cNvSpPr>
          <p:nvPr>
            <p:ph type="sldNum" sz="quarter" idx="12"/>
          </p:nvPr>
        </p:nvSpPr>
        <p:spPr/>
        <p:txBody>
          <a:bodyPr/>
          <a:lstStyle/>
          <a:p>
            <a:fld id="{B51C95E6-6670-4461-89E2-312B57B647B4}" type="slidenum">
              <a:rPr lang="en-US" smtClean="0"/>
              <a:t>28</a:t>
            </a:fld>
            <a:endParaRPr lang="en-US"/>
          </a:p>
        </p:txBody>
      </p:sp>
      <p:sp>
        <p:nvSpPr>
          <p:cNvPr id="30" name="object 30"/>
          <p:cNvSpPr txBox="1"/>
          <p:nvPr/>
        </p:nvSpPr>
        <p:spPr>
          <a:xfrm>
            <a:off x="1024735" y="1387051"/>
            <a:ext cx="9213337" cy="4383251"/>
          </a:xfrm>
          <a:prstGeom prst="rect">
            <a:avLst/>
          </a:prstGeom>
        </p:spPr>
        <p:txBody>
          <a:bodyPr vert="horz" wrap="square" lIns="0" tIns="0" rIns="0" bIns="0" rtlCol="0">
            <a:spAutoFit/>
          </a:bodyPr>
          <a:lstStyle/>
          <a:p>
            <a:pPr marL="313781" marR="481879" indent="-302575">
              <a:buClr>
                <a:srgbClr val="009996"/>
              </a:buClr>
              <a:buFont typeface="Microsoft Sans Serif"/>
              <a:buChar char="•"/>
              <a:tabLst>
                <a:tab pos="313781" algn="l"/>
              </a:tabLst>
            </a:pPr>
            <a:r>
              <a:rPr sz="3200" spc="-13" dirty="0">
                <a:latin typeface="Trebuchet MS"/>
                <a:cs typeface="Trebuchet MS"/>
              </a:rPr>
              <a:t>W</a:t>
            </a:r>
            <a:r>
              <a:rPr sz="3200" spc="-4" dirty="0">
                <a:latin typeface="Trebuchet MS"/>
                <a:cs typeface="Trebuchet MS"/>
              </a:rPr>
              <a:t>i</a:t>
            </a:r>
            <a:r>
              <a:rPr sz="3200" dirty="0">
                <a:latin typeface="Trebuchet MS"/>
                <a:cs typeface="Trebuchet MS"/>
              </a:rPr>
              <a:t>ll</a:t>
            </a:r>
            <a:r>
              <a:rPr sz="3200" spc="141" dirty="0">
                <a:latin typeface="Times New Roman"/>
                <a:cs typeface="Times New Roman"/>
              </a:rPr>
              <a:t> </a:t>
            </a:r>
            <a:r>
              <a:rPr sz="3200" dirty="0">
                <a:latin typeface="Trebuchet MS"/>
                <a:cs typeface="Trebuchet MS"/>
              </a:rPr>
              <a:t>f</a:t>
            </a:r>
            <a:r>
              <a:rPr sz="3200" spc="-4" dirty="0">
                <a:latin typeface="Trebuchet MS"/>
                <a:cs typeface="Trebuchet MS"/>
              </a:rPr>
              <a:t>in</a:t>
            </a:r>
            <a:r>
              <a:rPr sz="3200" dirty="0">
                <a:latin typeface="Trebuchet MS"/>
                <a:cs typeface="Trebuchet MS"/>
              </a:rPr>
              <a:t>d</a:t>
            </a:r>
            <a:r>
              <a:rPr sz="3200" spc="137" dirty="0">
                <a:latin typeface="Times New Roman"/>
                <a:cs typeface="Times New Roman"/>
              </a:rPr>
              <a:t> </a:t>
            </a:r>
            <a:r>
              <a:rPr sz="3200" spc="-9" dirty="0">
                <a:latin typeface="Trebuchet MS"/>
                <a:cs typeface="Trebuchet MS"/>
              </a:rPr>
              <a:t>o</a:t>
            </a:r>
            <a:r>
              <a:rPr sz="3200" spc="-4" dirty="0">
                <a:latin typeface="Trebuchet MS"/>
                <a:cs typeface="Trebuchet MS"/>
              </a:rPr>
              <a:t>u</a:t>
            </a:r>
            <a:r>
              <a:rPr sz="3200" dirty="0">
                <a:latin typeface="Trebuchet MS"/>
                <a:cs typeface="Trebuchet MS"/>
              </a:rPr>
              <a:t>t</a:t>
            </a:r>
            <a:r>
              <a:rPr sz="3200" spc="137" dirty="0">
                <a:latin typeface="Times New Roman"/>
                <a:cs typeface="Times New Roman"/>
              </a:rPr>
              <a:t> </a:t>
            </a:r>
            <a:r>
              <a:rPr sz="3200" spc="-9" dirty="0">
                <a:latin typeface="Trebuchet MS"/>
                <a:cs typeface="Trebuchet MS"/>
              </a:rPr>
              <a:t>c</a:t>
            </a:r>
            <a:r>
              <a:rPr sz="3200" spc="-4" dirty="0">
                <a:latin typeface="Trebuchet MS"/>
                <a:cs typeface="Trebuchet MS"/>
              </a:rPr>
              <a:t>h</a:t>
            </a:r>
            <a:r>
              <a:rPr sz="3200" spc="4" dirty="0">
                <a:latin typeface="Trebuchet MS"/>
                <a:cs typeface="Trebuchet MS"/>
              </a:rPr>
              <a:t>a</a:t>
            </a:r>
            <a:r>
              <a:rPr sz="3200" dirty="0">
                <a:latin typeface="Trebuchet MS"/>
                <a:cs typeface="Trebuchet MS"/>
              </a:rPr>
              <a:t>r</a:t>
            </a:r>
            <a:r>
              <a:rPr sz="3200" spc="-9" dirty="0">
                <a:latin typeface="Trebuchet MS"/>
                <a:cs typeface="Trebuchet MS"/>
              </a:rPr>
              <a:t>ac</a:t>
            </a:r>
            <a:r>
              <a:rPr sz="3200" spc="-4" dirty="0">
                <a:latin typeface="Trebuchet MS"/>
                <a:cs typeface="Trebuchet MS"/>
              </a:rPr>
              <a:t>t</a:t>
            </a:r>
            <a:r>
              <a:rPr sz="3200" dirty="0">
                <a:latin typeface="Trebuchet MS"/>
                <a:cs typeface="Trebuchet MS"/>
              </a:rPr>
              <a:t>er</a:t>
            </a:r>
            <a:r>
              <a:rPr sz="3200" spc="4" dirty="0">
                <a:latin typeface="Trebuchet MS"/>
                <a:cs typeface="Trebuchet MS"/>
              </a:rPr>
              <a:t>is</a:t>
            </a:r>
            <a:r>
              <a:rPr sz="3200" spc="-4" dirty="0">
                <a:latin typeface="Trebuchet MS"/>
                <a:cs typeface="Trebuchet MS"/>
              </a:rPr>
              <a:t>ti</a:t>
            </a:r>
            <a:r>
              <a:rPr sz="3200" spc="-9" dirty="0">
                <a:latin typeface="Trebuchet MS"/>
                <a:cs typeface="Trebuchet MS"/>
              </a:rPr>
              <a:t>c</a:t>
            </a:r>
            <a:r>
              <a:rPr sz="3200" dirty="0">
                <a:latin typeface="Trebuchet MS"/>
                <a:cs typeface="Trebuchet MS"/>
              </a:rPr>
              <a:t>s</a:t>
            </a:r>
            <a:r>
              <a:rPr sz="3200" spc="137" dirty="0">
                <a:latin typeface="Times New Roman"/>
                <a:cs typeface="Times New Roman"/>
              </a:rPr>
              <a:t> </a:t>
            </a:r>
            <a:r>
              <a:rPr sz="3200" spc="-9" dirty="0">
                <a:latin typeface="Trebuchet MS"/>
                <a:cs typeface="Trebuchet MS"/>
              </a:rPr>
              <a:t>o</a:t>
            </a:r>
            <a:r>
              <a:rPr sz="3200" dirty="0">
                <a:latin typeface="Trebuchet MS"/>
                <a:cs typeface="Trebuchet MS"/>
              </a:rPr>
              <a:t>f</a:t>
            </a:r>
            <a:r>
              <a:rPr sz="3200" spc="141" dirty="0">
                <a:latin typeface="Times New Roman"/>
                <a:cs typeface="Times New Roman"/>
              </a:rPr>
              <a:t> </a:t>
            </a:r>
            <a:r>
              <a:rPr sz="3200" spc="9" dirty="0">
                <a:latin typeface="Trebuchet MS"/>
                <a:cs typeface="Trebuchet MS"/>
              </a:rPr>
              <a:t>t</a:t>
            </a:r>
            <a:r>
              <a:rPr sz="3200" spc="-4" dirty="0">
                <a:latin typeface="Trebuchet MS"/>
                <a:cs typeface="Trebuchet MS"/>
              </a:rPr>
              <a:t>h</a:t>
            </a:r>
            <a:r>
              <a:rPr sz="3200" dirty="0">
                <a:latin typeface="Trebuchet MS"/>
                <a:cs typeface="Trebuchet MS"/>
              </a:rPr>
              <a:t>e</a:t>
            </a:r>
            <a:r>
              <a:rPr sz="3200" dirty="0">
                <a:latin typeface="Times New Roman"/>
                <a:cs typeface="Times New Roman"/>
              </a:rPr>
              <a:t> </a:t>
            </a:r>
            <a:r>
              <a:rPr sz="3200" spc="-4" dirty="0">
                <a:latin typeface="Trebuchet MS"/>
                <a:cs typeface="Trebuchet MS"/>
              </a:rPr>
              <a:t>vi</a:t>
            </a:r>
            <a:r>
              <a:rPr sz="3200" spc="-9" dirty="0">
                <a:latin typeface="Trebuchet MS"/>
                <a:cs typeface="Trebuchet MS"/>
              </a:rPr>
              <a:t>c</a:t>
            </a:r>
            <a:r>
              <a:rPr sz="3200" spc="-4" dirty="0">
                <a:latin typeface="Trebuchet MS"/>
                <a:cs typeface="Trebuchet MS"/>
              </a:rPr>
              <a:t>init</a:t>
            </a:r>
            <a:r>
              <a:rPr sz="3200" dirty="0">
                <a:latin typeface="Trebuchet MS"/>
                <a:cs typeface="Trebuchet MS"/>
              </a:rPr>
              <a:t>y</a:t>
            </a:r>
            <a:r>
              <a:rPr sz="3200" spc="128" dirty="0">
                <a:latin typeface="Times New Roman"/>
                <a:cs typeface="Times New Roman"/>
              </a:rPr>
              <a:t> </a:t>
            </a:r>
            <a:r>
              <a:rPr sz="3200" spc="-4" dirty="0">
                <a:latin typeface="Trebuchet MS"/>
                <a:cs typeface="Trebuchet MS"/>
              </a:rPr>
              <a:t>(n</a:t>
            </a:r>
            <a:r>
              <a:rPr sz="3200" dirty="0">
                <a:latin typeface="Trebuchet MS"/>
                <a:cs typeface="Trebuchet MS"/>
              </a:rPr>
              <a:t>e</a:t>
            </a:r>
            <a:r>
              <a:rPr sz="3200" spc="-4" dirty="0">
                <a:latin typeface="Trebuchet MS"/>
                <a:cs typeface="Trebuchet MS"/>
              </a:rPr>
              <a:t>ighb</a:t>
            </a:r>
            <a:r>
              <a:rPr sz="3200" spc="-9" dirty="0">
                <a:latin typeface="Trebuchet MS"/>
                <a:cs typeface="Trebuchet MS"/>
              </a:rPr>
              <a:t>o</a:t>
            </a:r>
            <a:r>
              <a:rPr sz="3200" dirty="0">
                <a:latin typeface="Trebuchet MS"/>
                <a:cs typeface="Trebuchet MS"/>
              </a:rPr>
              <a:t>r</a:t>
            </a:r>
            <a:r>
              <a:rPr sz="3200" spc="-4" dirty="0">
                <a:latin typeface="Trebuchet MS"/>
                <a:cs typeface="Trebuchet MS"/>
              </a:rPr>
              <a:t>h</a:t>
            </a:r>
            <a:r>
              <a:rPr sz="3200" spc="-9" dirty="0">
                <a:latin typeface="Trebuchet MS"/>
                <a:cs typeface="Trebuchet MS"/>
              </a:rPr>
              <a:t>oo</a:t>
            </a:r>
            <a:r>
              <a:rPr sz="3200" spc="-4" dirty="0">
                <a:latin typeface="Trebuchet MS"/>
                <a:cs typeface="Trebuchet MS"/>
              </a:rPr>
              <a:t>d</a:t>
            </a:r>
            <a:r>
              <a:rPr sz="3200" dirty="0">
                <a:latin typeface="Trebuchet MS"/>
                <a:cs typeface="Trebuchet MS"/>
              </a:rPr>
              <a:t>)</a:t>
            </a:r>
            <a:r>
              <a:rPr sz="3200" spc="128" dirty="0">
                <a:latin typeface="Times New Roman"/>
                <a:cs typeface="Times New Roman"/>
              </a:rPr>
              <a:t> </a:t>
            </a:r>
            <a:r>
              <a:rPr sz="3200" spc="-9" dirty="0">
                <a:latin typeface="Trebuchet MS"/>
                <a:cs typeface="Trebuchet MS"/>
              </a:rPr>
              <a:t>o</a:t>
            </a:r>
            <a:r>
              <a:rPr sz="3200" dirty="0">
                <a:latin typeface="Trebuchet MS"/>
                <a:cs typeface="Trebuchet MS"/>
              </a:rPr>
              <a:t>f</a:t>
            </a:r>
            <a:r>
              <a:rPr sz="3200" spc="141" dirty="0">
                <a:latin typeface="Times New Roman"/>
                <a:cs typeface="Times New Roman"/>
              </a:rPr>
              <a:t> </a:t>
            </a:r>
            <a:r>
              <a:rPr sz="3200" dirty="0">
                <a:latin typeface="Trebuchet MS"/>
                <a:cs typeface="Trebuchet MS"/>
              </a:rPr>
              <a:t>a</a:t>
            </a:r>
            <a:r>
              <a:rPr sz="3200" spc="132" dirty="0">
                <a:latin typeface="Times New Roman"/>
                <a:cs typeface="Times New Roman"/>
              </a:rPr>
              <a:t> </a:t>
            </a:r>
            <a:r>
              <a:rPr sz="3200" dirty="0">
                <a:latin typeface="Trebuchet MS"/>
                <a:cs typeface="Trebuchet MS"/>
              </a:rPr>
              <a:t>l</a:t>
            </a:r>
            <a:r>
              <a:rPr sz="3200" spc="-9" dirty="0">
                <a:latin typeface="Trebuchet MS"/>
                <a:cs typeface="Trebuchet MS"/>
              </a:rPr>
              <a:t>o</a:t>
            </a:r>
            <a:r>
              <a:rPr sz="3200" spc="4" dirty="0">
                <a:latin typeface="Trebuchet MS"/>
                <a:cs typeface="Trebuchet MS"/>
              </a:rPr>
              <a:t>c</a:t>
            </a:r>
            <a:r>
              <a:rPr sz="3200" spc="-9" dirty="0">
                <a:latin typeface="Trebuchet MS"/>
                <a:cs typeface="Trebuchet MS"/>
              </a:rPr>
              <a:t>a</a:t>
            </a:r>
            <a:r>
              <a:rPr sz="3200" spc="-4" dirty="0">
                <a:latin typeface="Trebuchet MS"/>
                <a:cs typeface="Trebuchet MS"/>
              </a:rPr>
              <a:t>ti</a:t>
            </a:r>
            <a:r>
              <a:rPr sz="3200" spc="-9" dirty="0">
                <a:latin typeface="Trebuchet MS"/>
                <a:cs typeface="Trebuchet MS"/>
              </a:rPr>
              <a:t>o</a:t>
            </a:r>
            <a:r>
              <a:rPr sz="3200" dirty="0">
                <a:latin typeface="Trebuchet MS"/>
                <a:cs typeface="Trebuchet MS"/>
              </a:rPr>
              <a:t>n</a:t>
            </a:r>
          </a:p>
          <a:p>
            <a:pPr marL="313221" marR="318264" indent="-302015">
              <a:spcBef>
                <a:spcPts val="666"/>
              </a:spcBef>
              <a:buClr>
                <a:srgbClr val="009996"/>
              </a:buClr>
              <a:buFont typeface="Microsoft Sans Serif"/>
              <a:buChar char="•"/>
              <a:tabLst>
                <a:tab pos="313781" algn="l"/>
              </a:tabLst>
            </a:pPr>
            <a:r>
              <a:rPr sz="3200" spc="-4" dirty="0">
                <a:latin typeface="Trebuchet MS"/>
                <a:cs typeface="Trebuchet MS"/>
              </a:rPr>
              <a:t>T</a:t>
            </a:r>
            <a:r>
              <a:rPr sz="3200" dirty="0">
                <a:latin typeface="Trebuchet MS"/>
                <a:cs typeface="Trebuchet MS"/>
              </a:rPr>
              <a:t>o</a:t>
            </a:r>
            <a:r>
              <a:rPr sz="3200" spc="132" dirty="0">
                <a:latin typeface="Times New Roman"/>
                <a:cs typeface="Times New Roman"/>
              </a:rPr>
              <a:t> </a:t>
            </a:r>
            <a:r>
              <a:rPr sz="3200" spc="-4" dirty="0">
                <a:latin typeface="Trebuchet MS"/>
                <a:cs typeface="Trebuchet MS"/>
              </a:rPr>
              <a:t>p</a:t>
            </a:r>
            <a:r>
              <a:rPr sz="3200" dirty="0">
                <a:latin typeface="Trebuchet MS"/>
                <a:cs typeface="Trebuchet MS"/>
              </a:rPr>
              <a:t>erf</a:t>
            </a:r>
            <a:r>
              <a:rPr sz="3200" spc="-9" dirty="0">
                <a:latin typeface="Trebuchet MS"/>
                <a:cs typeface="Trebuchet MS"/>
              </a:rPr>
              <a:t>o</a:t>
            </a:r>
            <a:r>
              <a:rPr sz="3200" dirty="0">
                <a:latin typeface="Trebuchet MS"/>
                <a:cs typeface="Trebuchet MS"/>
              </a:rPr>
              <a:t>rm</a:t>
            </a:r>
            <a:r>
              <a:rPr sz="3200" spc="137" dirty="0">
                <a:latin typeface="Times New Roman"/>
                <a:cs typeface="Times New Roman"/>
              </a:rPr>
              <a:t> </a:t>
            </a:r>
            <a:r>
              <a:rPr sz="3200" spc="-4" dirty="0">
                <a:latin typeface="Trebuchet MS"/>
                <a:cs typeface="Trebuchet MS"/>
              </a:rPr>
              <a:t>n</a:t>
            </a:r>
            <a:r>
              <a:rPr sz="3200" dirty="0">
                <a:latin typeface="Trebuchet MS"/>
                <a:cs typeface="Trebuchet MS"/>
              </a:rPr>
              <a:t>e</a:t>
            </a:r>
            <a:r>
              <a:rPr sz="3200" spc="-4" dirty="0">
                <a:latin typeface="Trebuchet MS"/>
                <a:cs typeface="Trebuchet MS"/>
              </a:rPr>
              <a:t>ighb</a:t>
            </a:r>
            <a:r>
              <a:rPr sz="3200" spc="-9" dirty="0">
                <a:latin typeface="Trebuchet MS"/>
                <a:cs typeface="Trebuchet MS"/>
              </a:rPr>
              <a:t>o</a:t>
            </a:r>
            <a:r>
              <a:rPr sz="3200" dirty="0">
                <a:latin typeface="Trebuchet MS"/>
                <a:cs typeface="Trebuchet MS"/>
              </a:rPr>
              <a:t>r</a:t>
            </a:r>
            <a:r>
              <a:rPr sz="3200" spc="-4" dirty="0">
                <a:latin typeface="Trebuchet MS"/>
                <a:cs typeface="Trebuchet MS"/>
              </a:rPr>
              <a:t>h</a:t>
            </a:r>
            <a:r>
              <a:rPr sz="3200" spc="-9" dirty="0">
                <a:latin typeface="Trebuchet MS"/>
                <a:cs typeface="Trebuchet MS"/>
              </a:rPr>
              <a:t>o</a:t>
            </a:r>
            <a:r>
              <a:rPr sz="3200" spc="-18" dirty="0">
                <a:latin typeface="Trebuchet MS"/>
                <a:cs typeface="Trebuchet MS"/>
              </a:rPr>
              <a:t>o</a:t>
            </a:r>
            <a:r>
              <a:rPr sz="3200" dirty="0">
                <a:latin typeface="Trebuchet MS"/>
                <a:cs typeface="Trebuchet MS"/>
              </a:rPr>
              <a:t>d</a:t>
            </a:r>
            <a:r>
              <a:rPr sz="3200" spc="137" dirty="0">
                <a:latin typeface="Times New Roman"/>
                <a:cs typeface="Times New Roman"/>
              </a:rPr>
              <a:t> </a:t>
            </a:r>
            <a:r>
              <a:rPr sz="3200" spc="-9" dirty="0">
                <a:latin typeface="Trebuchet MS"/>
                <a:cs typeface="Trebuchet MS"/>
              </a:rPr>
              <a:t>a</a:t>
            </a:r>
            <a:r>
              <a:rPr sz="3200" spc="-4" dirty="0">
                <a:latin typeface="Trebuchet MS"/>
                <a:cs typeface="Trebuchet MS"/>
              </a:rPr>
              <a:t>n</a:t>
            </a:r>
            <a:r>
              <a:rPr sz="3200" spc="-9" dirty="0">
                <a:latin typeface="Trebuchet MS"/>
                <a:cs typeface="Trebuchet MS"/>
              </a:rPr>
              <a:t>a</a:t>
            </a:r>
            <a:r>
              <a:rPr sz="3200" dirty="0">
                <a:latin typeface="Trebuchet MS"/>
                <a:cs typeface="Trebuchet MS"/>
              </a:rPr>
              <a:t>ly</a:t>
            </a:r>
            <a:r>
              <a:rPr sz="3200" spc="4" dirty="0">
                <a:latin typeface="Trebuchet MS"/>
                <a:cs typeface="Trebuchet MS"/>
              </a:rPr>
              <a:t>s</a:t>
            </a:r>
            <a:r>
              <a:rPr sz="3200" spc="-4" dirty="0">
                <a:latin typeface="Trebuchet MS"/>
                <a:cs typeface="Trebuchet MS"/>
              </a:rPr>
              <a:t>i</a:t>
            </a:r>
            <a:r>
              <a:rPr sz="3200" dirty="0">
                <a:latin typeface="Trebuchet MS"/>
                <a:cs typeface="Trebuchet MS"/>
              </a:rPr>
              <a:t>s</a:t>
            </a:r>
            <a:r>
              <a:rPr sz="3200" spc="137" dirty="0">
                <a:latin typeface="Times New Roman"/>
                <a:cs typeface="Times New Roman"/>
              </a:rPr>
              <a:t> </a:t>
            </a:r>
            <a:r>
              <a:rPr sz="3200" spc="-4" dirty="0">
                <a:latin typeface="Trebuchet MS"/>
                <a:cs typeface="Trebuchet MS"/>
              </a:rPr>
              <a:t>w</a:t>
            </a:r>
            <a:r>
              <a:rPr sz="3200" dirty="0">
                <a:latin typeface="Trebuchet MS"/>
                <a:cs typeface="Trebuchet MS"/>
              </a:rPr>
              <a:t>e</a:t>
            </a:r>
            <a:r>
              <a:rPr sz="3200" dirty="0">
                <a:latin typeface="Times New Roman"/>
                <a:cs typeface="Times New Roman"/>
              </a:rPr>
              <a:t> </a:t>
            </a:r>
            <a:r>
              <a:rPr sz="3200" spc="-4" dirty="0">
                <a:latin typeface="Trebuchet MS"/>
                <a:cs typeface="Trebuchet MS"/>
              </a:rPr>
              <a:t>mus</a:t>
            </a:r>
            <a:r>
              <a:rPr sz="3200" dirty="0">
                <a:latin typeface="Trebuchet MS"/>
                <a:cs typeface="Trebuchet MS"/>
              </a:rPr>
              <a:t>t</a:t>
            </a:r>
          </a:p>
          <a:p>
            <a:pPr marL="1024808" marR="5603" lvl="2" indent="-252706">
              <a:lnSpc>
                <a:spcPct val="100400"/>
              </a:lnSpc>
              <a:spcBef>
                <a:spcPts val="582"/>
              </a:spcBef>
              <a:buClr>
                <a:srgbClr val="009996"/>
              </a:buClr>
              <a:buFont typeface="Microsoft Sans Serif"/>
              <a:buChar char="•"/>
              <a:tabLst>
                <a:tab pos="568169" algn="l"/>
              </a:tabLst>
            </a:pPr>
            <a:r>
              <a:rPr sz="2800" spc="-4" dirty="0">
                <a:latin typeface="Trebuchet MS"/>
                <a:cs typeface="Trebuchet MS"/>
              </a:rPr>
              <a:t>S</a:t>
            </a:r>
            <a:r>
              <a:rPr sz="2800" spc="4" dirty="0">
                <a:latin typeface="Trebuchet MS"/>
                <a:cs typeface="Trebuchet MS"/>
              </a:rPr>
              <a:t>t</a:t>
            </a:r>
            <a:r>
              <a:rPr sz="2800" dirty="0">
                <a:latin typeface="Trebuchet MS"/>
                <a:cs typeface="Trebuchet MS"/>
              </a:rPr>
              <a:t>a</a:t>
            </a:r>
            <a:r>
              <a:rPr sz="2800" spc="-9" dirty="0">
                <a:latin typeface="Trebuchet MS"/>
                <a:cs typeface="Trebuchet MS"/>
              </a:rPr>
              <a:t>t</a:t>
            </a:r>
            <a:r>
              <a:rPr sz="2800" dirty="0">
                <a:latin typeface="Trebuchet MS"/>
                <a:cs typeface="Trebuchet MS"/>
              </a:rPr>
              <a:t>e</a:t>
            </a:r>
            <a:r>
              <a:rPr sz="2800" spc="128" dirty="0">
                <a:latin typeface="Times New Roman"/>
                <a:cs typeface="Times New Roman"/>
              </a:rPr>
              <a:t> </a:t>
            </a:r>
            <a:r>
              <a:rPr sz="2800" spc="-9" dirty="0">
                <a:latin typeface="Trebuchet MS"/>
                <a:cs typeface="Trebuchet MS"/>
              </a:rPr>
              <a:t>wh</a:t>
            </a:r>
            <a:r>
              <a:rPr sz="2800" spc="4" dirty="0">
                <a:latin typeface="Trebuchet MS"/>
                <a:cs typeface="Trebuchet MS"/>
              </a:rPr>
              <a:t>i</a:t>
            </a:r>
            <a:r>
              <a:rPr sz="2800" spc="-9" dirty="0">
                <a:latin typeface="Trebuchet MS"/>
                <a:cs typeface="Trebuchet MS"/>
              </a:rPr>
              <a:t>c</a:t>
            </a:r>
            <a:r>
              <a:rPr sz="2800" dirty="0">
                <a:latin typeface="Trebuchet MS"/>
                <a:cs typeface="Trebuchet MS"/>
              </a:rPr>
              <a:t>h</a:t>
            </a:r>
            <a:r>
              <a:rPr sz="2800" spc="115" dirty="0">
                <a:latin typeface="Times New Roman"/>
                <a:cs typeface="Times New Roman"/>
              </a:rPr>
              <a:t> </a:t>
            </a:r>
            <a:r>
              <a:rPr sz="2800" spc="4" dirty="0">
                <a:latin typeface="Trebuchet MS"/>
                <a:cs typeface="Trebuchet MS"/>
              </a:rPr>
              <a:t>t</a:t>
            </a:r>
            <a:r>
              <a:rPr sz="2800" spc="-9" dirty="0">
                <a:latin typeface="Trebuchet MS"/>
                <a:cs typeface="Trebuchet MS"/>
              </a:rPr>
              <a:t>a</a:t>
            </a:r>
            <a:r>
              <a:rPr sz="2800" spc="-13" dirty="0">
                <a:latin typeface="Trebuchet MS"/>
                <a:cs typeface="Trebuchet MS"/>
              </a:rPr>
              <a:t>r</a:t>
            </a:r>
            <a:r>
              <a:rPr sz="2800" spc="-4" dirty="0">
                <a:latin typeface="Trebuchet MS"/>
                <a:cs typeface="Trebuchet MS"/>
              </a:rPr>
              <a:t>ge</a:t>
            </a:r>
            <a:r>
              <a:rPr sz="2800" dirty="0">
                <a:latin typeface="Trebuchet MS"/>
                <a:cs typeface="Trebuchet MS"/>
              </a:rPr>
              <a:t>t</a:t>
            </a:r>
            <a:r>
              <a:rPr sz="2800" spc="128" dirty="0">
                <a:latin typeface="Times New Roman"/>
                <a:cs typeface="Times New Roman"/>
              </a:rPr>
              <a:t> </a:t>
            </a:r>
            <a:r>
              <a:rPr sz="2800" dirty="0">
                <a:latin typeface="Trebuchet MS"/>
                <a:cs typeface="Trebuchet MS"/>
              </a:rPr>
              <a:t>l</a:t>
            </a:r>
            <a:r>
              <a:rPr sz="2800" spc="-18" dirty="0">
                <a:latin typeface="Trebuchet MS"/>
                <a:cs typeface="Trebuchet MS"/>
              </a:rPr>
              <a:t>o</a:t>
            </a:r>
            <a:r>
              <a:rPr sz="2800" spc="-9" dirty="0">
                <a:latin typeface="Trebuchet MS"/>
                <a:cs typeface="Trebuchet MS"/>
              </a:rPr>
              <a:t>c</a:t>
            </a:r>
            <a:r>
              <a:rPr sz="2800" dirty="0">
                <a:latin typeface="Trebuchet MS"/>
                <a:cs typeface="Trebuchet MS"/>
              </a:rPr>
              <a:t>a</a:t>
            </a:r>
            <a:r>
              <a:rPr sz="2800" spc="-9" dirty="0">
                <a:latin typeface="Trebuchet MS"/>
                <a:cs typeface="Trebuchet MS"/>
              </a:rPr>
              <a:t>tion</a:t>
            </a:r>
            <a:r>
              <a:rPr sz="2800" spc="-13" dirty="0">
                <a:latin typeface="Trebuchet MS"/>
                <a:cs typeface="Trebuchet MS"/>
              </a:rPr>
              <a:t>s</a:t>
            </a:r>
            <a:r>
              <a:rPr sz="2800" spc="128" dirty="0">
                <a:latin typeface="Times New Roman"/>
                <a:cs typeface="Times New Roman"/>
              </a:rPr>
              <a:t> </a:t>
            </a:r>
            <a:r>
              <a:rPr sz="2800" spc="-9" dirty="0">
                <a:latin typeface="Trebuchet MS"/>
                <a:cs typeface="Trebuchet MS"/>
              </a:rPr>
              <a:t>a</a:t>
            </a:r>
            <a:r>
              <a:rPr sz="2800" spc="-13" dirty="0">
                <a:latin typeface="Trebuchet MS"/>
                <a:cs typeface="Trebuchet MS"/>
              </a:rPr>
              <a:t>r</a:t>
            </a:r>
            <a:r>
              <a:rPr sz="2800" dirty="0">
                <a:latin typeface="Trebuchet MS"/>
                <a:cs typeface="Trebuchet MS"/>
              </a:rPr>
              <a:t>e</a:t>
            </a:r>
            <a:r>
              <a:rPr sz="2800" spc="119" dirty="0">
                <a:latin typeface="Times New Roman"/>
                <a:cs typeface="Times New Roman"/>
              </a:rPr>
              <a:t> </a:t>
            </a:r>
            <a:r>
              <a:rPr sz="2800" spc="-18" dirty="0">
                <a:latin typeface="Trebuchet MS"/>
                <a:cs typeface="Trebuchet MS"/>
              </a:rPr>
              <a:t>o</a:t>
            </a:r>
            <a:r>
              <a:rPr sz="2800" spc="-13" dirty="0">
                <a:latin typeface="Trebuchet MS"/>
                <a:cs typeface="Trebuchet MS"/>
              </a:rPr>
              <a:t>f</a:t>
            </a:r>
            <a:r>
              <a:rPr sz="2800" spc="119" dirty="0">
                <a:latin typeface="Times New Roman"/>
                <a:cs typeface="Times New Roman"/>
              </a:rPr>
              <a:t> </a:t>
            </a:r>
            <a:r>
              <a:rPr sz="2800" spc="-9" dirty="0">
                <a:latin typeface="Trebuchet MS"/>
                <a:cs typeface="Trebuchet MS"/>
              </a:rPr>
              <a:t>i</a:t>
            </a:r>
            <a:r>
              <a:rPr sz="2800" spc="4" dirty="0">
                <a:latin typeface="Trebuchet MS"/>
                <a:cs typeface="Trebuchet MS"/>
              </a:rPr>
              <a:t>n</a:t>
            </a:r>
            <a:r>
              <a:rPr sz="2800" spc="-9" dirty="0">
                <a:latin typeface="Trebuchet MS"/>
                <a:cs typeface="Trebuchet MS"/>
              </a:rPr>
              <a:t>t</a:t>
            </a:r>
            <a:r>
              <a:rPr sz="2800" spc="-4" dirty="0">
                <a:latin typeface="Trebuchet MS"/>
                <a:cs typeface="Trebuchet MS"/>
              </a:rPr>
              <a:t>e</a:t>
            </a:r>
            <a:r>
              <a:rPr sz="2800" spc="-13" dirty="0">
                <a:latin typeface="Trebuchet MS"/>
                <a:cs typeface="Trebuchet MS"/>
              </a:rPr>
              <a:t>r</a:t>
            </a:r>
            <a:r>
              <a:rPr sz="2800" spc="-4" dirty="0">
                <a:latin typeface="Trebuchet MS"/>
                <a:cs typeface="Trebuchet MS"/>
              </a:rPr>
              <a:t>e</a:t>
            </a:r>
            <a:r>
              <a:rPr sz="2800" spc="-9" dirty="0">
                <a:latin typeface="Trebuchet MS"/>
                <a:cs typeface="Trebuchet MS"/>
              </a:rPr>
              <a:t>s</a:t>
            </a:r>
            <a:r>
              <a:rPr sz="2800" dirty="0">
                <a:latin typeface="Trebuchet MS"/>
                <a:cs typeface="Trebuchet MS"/>
              </a:rPr>
              <a:t>t</a:t>
            </a:r>
            <a:r>
              <a:rPr sz="2800" dirty="0">
                <a:latin typeface="Times New Roman"/>
                <a:cs typeface="Times New Roman"/>
              </a:rPr>
              <a:t> </a:t>
            </a:r>
            <a:r>
              <a:rPr sz="2800" spc="-9" dirty="0">
                <a:latin typeface="Trebuchet MS"/>
                <a:cs typeface="Trebuchet MS"/>
              </a:rPr>
              <a:t>t</a:t>
            </a:r>
            <a:r>
              <a:rPr sz="2800" spc="-13" dirty="0">
                <a:latin typeface="Trebuchet MS"/>
                <a:cs typeface="Trebuchet MS"/>
              </a:rPr>
              <a:t>o</a:t>
            </a:r>
            <a:r>
              <a:rPr sz="2800" spc="119" dirty="0">
                <a:latin typeface="Times New Roman"/>
                <a:cs typeface="Times New Roman"/>
              </a:rPr>
              <a:t> </a:t>
            </a:r>
            <a:r>
              <a:rPr sz="2800" spc="-9" dirty="0">
                <a:latin typeface="Trebuchet MS"/>
                <a:cs typeface="Trebuchet MS"/>
              </a:rPr>
              <a:t>u</a:t>
            </a:r>
            <a:r>
              <a:rPr sz="2800" spc="-22" dirty="0">
                <a:latin typeface="Trebuchet MS"/>
                <a:cs typeface="Trebuchet MS"/>
              </a:rPr>
              <a:t>s</a:t>
            </a:r>
            <a:r>
              <a:rPr sz="2800" dirty="0">
                <a:latin typeface="Trebuchet MS"/>
                <a:cs typeface="Trebuchet MS"/>
              </a:rPr>
              <a:t>,</a:t>
            </a:r>
            <a:r>
              <a:rPr sz="2800" spc="124" dirty="0">
                <a:latin typeface="Times New Roman"/>
                <a:cs typeface="Times New Roman"/>
              </a:rPr>
              <a:t> </a:t>
            </a:r>
            <a:r>
              <a:rPr sz="2800" dirty="0">
                <a:latin typeface="Trebuchet MS"/>
                <a:cs typeface="Trebuchet MS"/>
              </a:rPr>
              <a:t>a</a:t>
            </a:r>
            <a:r>
              <a:rPr sz="2800" spc="4" dirty="0">
                <a:latin typeface="Trebuchet MS"/>
                <a:cs typeface="Trebuchet MS"/>
              </a:rPr>
              <a:t>n</a:t>
            </a:r>
            <a:r>
              <a:rPr sz="2800" dirty="0">
                <a:latin typeface="Trebuchet MS"/>
                <a:cs typeface="Trebuchet MS"/>
              </a:rPr>
              <a:t>d</a:t>
            </a:r>
            <a:r>
              <a:rPr sz="2800" spc="119" dirty="0">
                <a:latin typeface="Times New Roman"/>
                <a:cs typeface="Times New Roman"/>
              </a:rPr>
              <a:t> </a:t>
            </a:r>
            <a:r>
              <a:rPr sz="2800" spc="-9" dirty="0">
                <a:latin typeface="Trebuchet MS"/>
                <a:cs typeface="Trebuchet MS"/>
              </a:rPr>
              <a:t>w</a:t>
            </a:r>
            <a:r>
              <a:rPr sz="2800" spc="4" dirty="0">
                <a:latin typeface="Trebuchet MS"/>
                <a:cs typeface="Trebuchet MS"/>
              </a:rPr>
              <a:t>h</a:t>
            </a:r>
            <a:r>
              <a:rPr sz="2800" dirty="0">
                <a:latin typeface="Trebuchet MS"/>
                <a:cs typeface="Trebuchet MS"/>
              </a:rPr>
              <a:t>at</a:t>
            </a:r>
            <a:r>
              <a:rPr sz="2800" spc="115" dirty="0">
                <a:latin typeface="Times New Roman"/>
                <a:cs typeface="Times New Roman"/>
              </a:rPr>
              <a:t> </a:t>
            </a:r>
            <a:r>
              <a:rPr sz="2800" spc="4" dirty="0">
                <a:latin typeface="Trebuchet MS"/>
                <a:cs typeface="Trebuchet MS"/>
              </a:rPr>
              <a:t>i</a:t>
            </a:r>
            <a:r>
              <a:rPr sz="2800" spc="-13" dirty="0">
                <a:latin typeface="Trebuchet MS"/>
                <a:cs typeface="Trebuchet MS"/>
              </a:rPr>
              <a:t>s</a:t>
            </a:r>
            <a:r>
              <a:rPr sz="2800" spc="128" dirty="0">
                <a:latin typeface="Times New Roman"/>
                <a:cs typeface="Times New Roman"/>
              </a:rPr>
              <a:t> </a:t>
            </a:r>
            <a:r>
              <a:rPr sz="2800" spc="-9" dirty="0">
                <a:latin typeface="Trebuchet MS"/>
                <a:cs typeface="Trebuchet MS"/>
              </a:rPr>
              <a:t>th</a:t>
            </a:r>
            <a:r>
              <a:rPr sz="2800" spc="4" dirty="0">
                <a:latin typeface="Trebuchet MS"/>
                <a:cs typeface="Trebuchet MS"/>
              </a:rPr>
              <a:t>e</a:t>
            </a:r>
            <a:r>
              <a:rPr sz="2800" spc="-9" dirty="0">
                <a:latin typeface="Trebuchet MS"/>
                <a:cs typeface="Trebuchet MS"/>
              </a:rPr>
              <a:t>i</a:t>
            </a:r>
            <a:r>
              <a:rPr sz="2800" spc="-13" dirty="0">
                <a:latin typeface="Trebuchet MS"/>
                <a:cs typeface="Trebuchet MS"/>
              </a:rPr>
              <a:t>r</a:t>
            </a:r>
            <a:r>
              <a:rPr sz="2800" spc="124" dirty="0">
                <a:latin typeface="Times New Roman"/>
                <a:cs typeface="Times New Roman"/>
              </a:rPr>
              <a:t> </a:t>
            </a:r>
            <a:r>
              <a:rPr sz="2800" spc="-22" dirty="0">
                <a:latin typeface="Trebuchet MS"/>
                <a:cs typeface="Trebuchet MS"/>
              </a:rPr>
              <a:t>s</a:t>
            </a:r>
            <a:r>
              <a:rPr sz="2800" spc="9" dirty="0">
                <a:latin typeface="Trebuchet MS"/>
                <a:cs typeface="Trebuchet MS"/>
              </a:rPr>
              <a:t>p</a:t>
            </a:r>
            <a:r>
              <a:rPr sz="2800" dirty="0">
                <a:latin typeface="Trebuchet MS"/>
                <a:cs typeface="Trebuchet MS"/>
              </a:rPr>
              <a:t>a</a:t>
            </a:r>
            <a:r>
              <a:rPr sz="2800" spc="4" dirty="0">
                <a:latin typeface="Trebuchet MS"/>
                <a:cs typeface="Trebuchet MS"/>
              </a:rPr>
              <a:t>ti</a:t>
            </a:r>
            <a:r>
              <a:rPr sz="2800" spc="-9" dirty="0">
                <a:latin typeface="Trebuchet MS"/>
                <a:cs typeface="Trebuchet MS"/>
              </a:rPr>
              <a:t>a</a:t>
            </a:r>
            <a:r>
              <a:rPr sz="2800" dirty="0">
                <a:latin typeface="Trebuchet MS"/>
                <a:cs typeface="Trebuchet MS"/>
              </a:rPr>
              <a:t>l</a:t>
            </a:r>
            <a:r>
              <a:rPr sz="2800" spc="124" dirty="0">
                <a:latin typeface="Times New Roman"/>
                <a:cs typeface="Times New Roman"/>
              </a:rPr>
              <a:t> </a:t>
            </a:r>
            <a:r>
              <a:rPr sz="2800" spc="-4" dirty="0">
                <a:latin typeface="Trebuchet MS"/>
                <a:cs typeface="Trebuchet MS"/>
              </a:rPr>
              <a:t>e</a:t>
            </a:r>
            <a:r>
              <a:rPr sz="2800" dirty="0">
                <a:latin typeface="Trebuchet MS"/>
                <a:cs typeface="Trebuchet MS"/>
              </a:rPr>
              <a:t>x</a:t>
            </a:r>
            <a:r>
              <a:rPr sz="2800" spc="-9" dirty="0">
                <a:latin typeface="Trebuchet MS"/>
                <a:cs typeface="Trebuchet MS"/>
              </a:rPr>
              <a:t>t</a:t>
            </a:r>
            <a:r>
              <a:rPr sz="2800" spc="-4" dirty="0">
                <a:latin typeface="Trebuchet MS"/>
                <a:cs typeface="Trebuchet MS"/>
              </a:rPr>
              <a:t>e</a:t>
            </a:r>
            <a:r>
              <a:rPr sz="2800" spc="-9" dirty="0">
                <a:latin typeface="Trebuchet MS"/>
                <a:cs typeface="Trebuchet MS"/>
              </a:rPr>
              <a:t>n</a:t>
            </a:r>
            <a:r>
              <a:rPr sz="2800" dirty="0">
                <a:latin typeface="Trebuchet MS"/>
                <a:cs typeface="Trebuchet MS"/>
              </a:rPr>
              <a:t>t</a:t>
            </a:r>
          </a:p>
          <a:p>
            <a:pPr marL="1024808" marR="20732" lvl="2" indent="-252706">
              <a:spcBef>
                <a:spcPts val="591"/>
              </a:spcBef>
              <a:buClr>
                <a:srgbClr val="009996"/>
              </a:buClr>
              <a:buFont typeface="Microsoft Sans Serif"/>
              <a:buChar char="•"/>
              <a:tabLst>
                <a:tab pos="568169" algn="l"/>
              </a:tabLst>
            </a:pPr>
            <a:r>
              <a:rPr sz="2800" spc="-4" dirty="0">
                <a:latin typeface="Trebuchet MS"/>
                <a:cs typeface="Trebuchet MS"/>
              </a:rPr>
              <a:t>De</a:t>
            </a:r>
            <a:r>
              <a:rPr sz="2800" spc="-18" dirty="0">
                <a:latin typeface="Trebuchet MS"/>
                <a:cs typeface="Trebuchet MS"/>
              </a:rPr>
              <a:t>f</a:t>
            </a:r>
            <a:r>
              <a:rPr sz="2800" spc="-9" dirty="0">
                <a:latin typeface="Trebuchet MS"/>
                <a:cs typeface="Trebuchet MS"/>
              </a:rPr>
              <a:t>in</a:t>
            </a:r>
            <a:r>
              <a:rPr sz="2800" dirty="0">
                <a:latin typeface="Trebuchet MS"/>
                <a:cs typeface="Trebuchet MS"/>
              </a:rPr>
              <a:t>e</a:t>
            </a:r>
            <a:r>
              <a:rPr sz="2800" spc="119" dirty="0">
                <a:latin typeface="Times New Roman"/>
                <a:cs typeface="Times New Roman"/>
              </a:rPr>
              <a:t> </a:t>
            </a:r>
            <a:r>
              <a:rPr sz="2800" spc="-9" dirty="0">
                <a:latin typeface="Trebuchet MS"/>
                <a:cs typeface="Trebuchet MS"/>
              </a:rPr>
              <a:t>ho</a:t>
            </a:r>
            <a:r>
              <a:rPr sz="2800" dirty="0">
                <a:latin typeface="Trebuchet MS"/>
                <a:cs typeface="Trebuchet MS"/>
              </a:rPr>
              <a:t>w</a:t>
            </a:r>
            <a:r>
              <a:rPr sz="2800" spc="115" dirty="0">
                <a:latin typeface="Times New Roman"/>
                <a:cs typeface="Times New Roman"/>
              </a:rPr>
              <a:t> </a:t>
            </a:r>
            <a:r>
              <a:rPr sz="2800" spc="-9" dirty="0">
                <a:latin typeface="Trebuchet MS"/>
                <a:cs typeface="Trebuchet MS"/>
              </a:rPr>
              <a:t>t</a:t>
            </a:r>
            <a:r>
              <a:rPr sz="2800" spc="-13" dirty="0">
                <a:latin typeface="Trebuchet MS"/>
                <a:cs typeface="Trebuchet MS"/>
              </a:rPr>
              <a:t>o</a:t>
            </a:r>
            <a:r>
              <a:rPr sz="2800" spc="119" dirty="0">
                <a:latin typeface="Times New Roman"/>
                <a:cs typeface="Times New Roman"/>
              </a:rPr>
              <a:t> </a:t>
            </a:r>
            <a:r>
              <a:rPr sz="2800" spc="9" dirty="0">
                <a:latin typeface="Trebuchet MS"/>
                <a:cs typeface="Trebuchet MS"/>
              </a:rPr>
              <a:t>d</a:t>
            </a:r>
            <a:r>
              <a:rPr sz="2800" spc="-4" dirty="0">
                <a:latin typeface="Trebuchet MS"/>
                <a:cs typeface="Trebuchet MS"/>
              </a:rPr>
              <a:t>e</a:t>
            </a:r>
            <a:r>
              <a:rPr sz="2800" spc="-9" dirty="0">
                <a:latin typeface="Trebuchet MS"/>
                <a:cs typeface="Trebuchet MS"/>
              </a:rPr>
              <a:t>t</a:t>
            </a:r>
            <a:r>
              <a:rPr sz="2800" spc="4" dirty="0">
                <a:latin typeface="Trebuchet MS"/>
                <a:cs typeface="Trebuchet MS"/>
              </a:rPr>
              <a:t>e</a:t>
            </a:r>
            <a:r>
              <a:rPr sz="2800" spc="-13" dirty="0">
                <a:latin typeface="Trebuchet MS"/>
                <a:cs typeface="Trebuchet MS"/>
              </a:rPr>
              <a:t>r</a:t>
            </a:r>
            <a:r>
              <a:rPr sz="2800" spc="-9" dirty="0">
                <a:latin typeface="Trebuchet MS"/>
                <a:cs typeface="Trebuchet MS"/>
              </a:rPr>
              <a:t>min</a:t>
            </a:r>
            <a:r>
              <a:rPr sz="2800" dirty="0">
                <a:latin typeface="Trebuchet MS"/>
                <a:cs typeface="Trebuchet MS"/>
              </a:rPr>
              <a:t>e</a:t>
            </a:r>
            <a:r>
              <a:rPr sz="2800" spc="128" dirty="0">
                <a:latin typeface="Times New Roman"/>
                <a:cs typeface="Times New Roman"/>
              </a:rPr>
              <a:t> </a:t>
            </a:r>
            <a:r>
              <a:rPr sz="2800" spc="-9" dirty="0">
                <a:latin typeface="Trebuchet MS"/>
                <a:cs typeface="Trebuchet MS"/>
              </a:rPr>
              <a:t>th</a:t>
            </a:r>
            <a:r>
              <a:rPr sz="2800" dirty="0">
                <a:latin typeface="Trebuchet MS"/>
                <a:cs typeface="Trebuchet MS"/>
              </a:rPr>
              <a:t>e</a:t>
            </a:r>
            <a:r>
              <a:rPr sz="2800" spc="128" dirty="0">
                <a:latin typeface="Times New Roman"/>
                <a:cs typeface="Times New Roman"/>
              </a:rPr>
              <a:t> </a:t>
            </a:r>
            <a:r>
              <a:rPr sz="2800" spc="-9" dirty="0">
                <a:latin typeface="Trebuchet MS"/>
                <a:cs typeface="Trebuchet MS"/>
              </a:rPr>
              <a:t>n</a:t>
            </a:r>
            <a:r>
              <a:rPr sz="2800" spc="-4" dirty="0">
                <a:latin typeface="Trebuchet MS"/>
                <a:cs typeface="Trebuchet MS"/>
              </a:rPr>
              <a:t>e</a:t>
            </a:r>
            <a:r>
              <a:rPr sz="2800" spc="-9" dirty="0">
                <a:latin typeface="Trebuchet MS"/>
                <a:cs typeface="Trebuchet MS"/>
              </a:rPr>
              <a:t>i</a:t>
            </a:r>
            <a:r>
              <a:rPr sz="2800" spc="-4" dirty="0">
                <a:latin typeface="Trebuchet MS"/>
                <a:cs typeface="Trebuchet MS"/>
              </a:rPr>
              <a:t>g</a:t>
            </a:r>
            <a:r>
              <a:rPr sz="2800" spc="-9" dirty="0">
                <a:latin typeface="Trebuchet MS"/>
                <a:cs typeface="Trebuchet MS"/>
              </a:rPr>
              <a:t>h</a:t>
            </a:r>
            <a:r>
              <a:rPr sz="2800" spc="-4" dirty="0">
                <a:latin typeface="Trebuchet MS"/>
                <a:cs typeface="Trebuchet MS"/>
              </a:rPr>
              <a:t>b</a:t>
            </a:r>
            <a:r>
              <a:rPr sz="2800" spc="-18" dirty="0">
                <a:latin typeface="Trebuchet MS"/>
                <a:cs typeface="Trebuchet MS"/>
              </a:rPr>
              <a:t>o</a:t>
            </a:r>
            <a:r>
              <a:rPr sz="2800" spc="-13" dirty="0">
                <a:latin typeface="Trebuchet MS"/>
                <a:cs typeface="Trebuchet MS"/>
              </a:rPr>
              <a:t>r</a:t>
            </a:r>
            <a:r>
              <a:rPr sz="2800" spc="-9" dirty="0">
                <a:latin typeface="Trebuchet MS"/>
                <a:cs typeface="Trebuchet MS"/>
              </a:rPr>
              <a:t>h</a:t>
            </a:r>
            <a:r>
              <a:rPr sz="2800" spc="-18" dirty="0">
                <a:latin typeface="Trebuchet MS"/>
                <a:cs typeface="Trebuchet MS"/>
              </a:rPr>
              <a:t>oo</a:t>
            </a:r>
            <a:r>
              <a:rPr sz="2800" dirty="0">
                <a:latin typeface="Trebuchet MS"/>
                <a:cs typeface="Trebuchet MS"/>
              </a:rPr>
              <a:t>d</a:t>
            </a:r>
            <a:r>
              <a:rPr sz="2800" dirty="0">
                <a:latin typeface="Times New Roman"/>
                <a:cs typeface="Times New Roman"/>
              </a:rPr>
              <a:t> </a:t>
            </a:r>
            <a:r>
              <a:rPr sz="2800" spc="-18" dirty="0">
                <a:latin typeface="Trebuchet MS"/>
                <a:cs typeface="Trebuchet MS"/>
              </a:rPr>
              <a:t>fo</a:t>
            </a:r>
            <a:r>
              <a:rPr sz="2800" spc="-13" dirty="0">
                <a:latin typeface="Trebuchet MS"/>
                <a:cs typeface="Trebuchet MS"/>
              </a:rPr>
              <a:t>r</a:t>
            </a:r>
            <a:r>
              <a:rPr sz="2800" spc="124" dirty="0">
                <a:latin typeface="Times New Roman"/>
                <a:cs typeface="Times New Roman"/>
              </a:rPr>
              <a:t> </a:t>
            </a:r>
            <a:r>
              <a:rPr sz="2800" spc="-4" dirty="0">
                <a:latin typeface="Trebuchet MS"/>
                <a:cs typeface="Trebuchet MS"/>
              </a:rPr>
              <a:t>e</a:t>
            </a:r>
            <a:r>
              <a:rPr sz="2800" spc="-9" dirty="0">
                <a:latin typeface="Trebuchet MS"/>
                <a:cs typeface="Trebuchet MS"/>
              </a:rPr>
              <a:t>a</a:t>
            </a:r>
            <a:r>
              <a:rPr sz="2800" spc="4" dirty="0">
                <a:latin typeface="Trebuchet MS"/>
                <a:cs typeface="Trebuchet MS"/>
              </a:rPr>
              <a:t>c</a:t>
            </a:r>
            <a:r>
              <a:rPr sz="2800" dirty="0">
                <a:latin typeface="Trebuchet MS"/>
                <a:cs typeface="Trebuchet MS"/>
              </a:rPr>
              <a:t>h</a:t>
            </a:r>
            <a:r>
              <a:rPr sz="2800" spc="115" dirty="0">
                <a:latin typeface="Times New Roman"/>
                <a:cs typeface="Times New Roman"/>
              </a:rPr>
              <a:t> </a:t>
            </a:r>
            <a:r>
              <a:rPr sz="2800" spc="4" dirty="0">
                <a:latin typeface="Trebuchet MS"/>
                <a:cs typeface="Trebuchet MS"/>
              </a:rPr>
              <a:t>t</a:t>
            </a:r>
            <a:r>
              <a:rPr sz="2800" spc="-9" dirty="0">
                <a:latin typeface="Trebuchet MS"/>
                <a:cs typeface="Trebuchet MS"/>
              </a:rPr>
              <a:t>a</a:t>
            </a:r>
            <a:r>
              <a:rPr sz="2800" spc="-13" dirty="0">
                <a:latin typeface="Trebuchet MS"/>
                <a:cs typeface="Trebuchet MS"/>
              </a:rPr>
              <a:t>r</a:t>
            </a:r>
            <a:r>
              <a:rPr sz="2800" spc="-4" dirty="0">
                <a:latin typeface="Trebuchet MS"/>
                <a:cs typeface="Trebuchet MS"/>
              </a:rPr>
              <a:t>ge</a:t>
            </a:r>
            <a:r>
              <a:rPr sz="2800" dirty="0">
                <a:latin typeface="Trebuchet MS"/>
                <a:cs typeface="Trebuchet MS"/>
              </a:rPr>
              <a:t>t</a:t>
            </a:r>
          </a:p>
          <a:p>
            <a:pPr marL="1024808" marR="661743" lvl="2" indent="-252706">
              <a:spcBef>
                <a:spcPts val="600"/>
              </a:spcBef>
              <a:buClr>
                <a:srgbClr val="009996"/>
              </a:buClr>
              <a:buFont typeface="Microsoft Sans Serif"/>
              <a:buChar char="•"/>
              <a:tabLst>
                <a:tab pos="568169" algn="l"/>
              </a:tabLst>
            </a:pPr>
            <a:r>
              <a:rPr sz="2800" spc="-4" dirty="0">
                <a:latin typeface="Trebuchet MS"/>
                <a:cs typeface="Trebuchet MS"/>
              </a:rPr>
              <a:t>De</a:t>
            </a:r>
            <a:r>
              <a:rPr sz="2800" spc="-18" dirty="0">
                <a:latin typeface="Trebuchet MS"/>
                <a:cs typeface="Trebuchet MS"/>
              </a:rPr>
              <a:t>f</a:t>
            </a:r>
            <a:r>
              <a:rPr sz="2800" spc="-9" dirty="0">
                <a:latin typeface="Trebuchet MS"/>
                <a:cs typeface="Trebuchet MS"/>
              </a:rPr>
              <a:t>in</a:t>
            </a:r>
            <a:r>
              <a:rPr sz="2800" dirty="0">
                <a:latin typeface="Trebuchet MS"/>
                <a:cs typeface="Trebuchet MS"/>
              </a:rPr>
              <a:t>e</a:t>
            </a:r>
            <a:r>
              <a:rPr sz="2800" spc="128" dirty="0">
                <a:latin typeface="Times New Roman"/>
                <a:cs typeface="Times New Roman"/>
              </a:rPr>
              <a:t> </a:t>
            </a:r>
            <a:r>
              <a:rPr sz="2800" dirty="0">
                <a:latin typeface="Trebuchet MS"/>
                <a:cs typeface="Trebuchet MS"/>
              </a:rPr>
              <a:t>w</a:t>
            </a:r>
            <a:r>
              <a:rPr sz="2800" spc="-9" dirty="0">
                <a:latin typeface="Trebuchet MS"/>
                <a:cs typeface="Trebuchet MS"/>
              </a:rPr>
              <a:t>hic</a:t>
            </a:r>
            <a:r>
              <a:rPr sz="2800" dirty="0">
                <a:latin typeface="Trebuchet MS"/>
                <a:cs typeface="Trebuchet MS"/>
              </a:rPr>
              <a:t>h</a:t>
            </a:r>
            <a:r>
              <a:rPr sz="2800" spc="128" dirty="0">
                <a:latin typeface="Times New Roman"/>
                <a:cs typeface="Times New Roman"/>
              </a:rPr>
              <a:t> </a:t>
            </a:r>
            <a:r>
              <a:rPr sz="2800" spc="-9" dirty="0">
                <a:latin typeface="Trebuchet MS"/>
                <a:cs typeface="Trebuchet MS"/>
              </a:rPr>
              <a:t>c</a:t>
            </a:r>
            <a:r>
              <a:rPr sz="2800" spc="4" dirty="0">
                <a:latin typeface="Trebuchet MS"/>
                <a:cs typeface="Trebuchet MS"/>
              </a:rPr>
              <a:t>h</a:t>
            </a:r>
            <a:r>
              <a:rPr sz="2800" spc="-9" dirty="0">
                <a:latin typeface="Trebuchet MS"/>
                <a:cs typeface="Trebuchet MS"/>
              </a:rPr>
              <a:t>a</a:t>
            </a:r>
            <a:r>
              <a:rPr sz="2800" spc="-13" dirty="0">
                <a:latin typeface="Trebuchet MS"/>
                <a:cs typeface="Trebuchet MS"/>
              </a:rPr>
              <a:t>r</a:t>
            </a:r>
            <a:r>
              <a:rPr sz="2800" dirty="0">
                <a:latin typeface="Trebuchet MS"/>
                <a:cs typeface="Trebuchet MS"/>
              </a:rPr>
              <a:t>a</a:t>
            </a:r>
            <a:r>
              <a:rPr sz="2800" spc="-9" dirty="0">
                <a:latin typeface="Trebuchet MS"/>
                <a:cs typeface="Trebuchet MS"/>
              </a:rPr>
              <a:t>ct</a:t>
            </a:r>
            <a:r>
              <a:rPr sz="2800" spc="-4" dirty="0">
                <a:latin typeface="Trebuchet MS"/>
                <a:cs typeface="Trebuchet MS"/>
              </a:rPr>
              <a:t>e</a:t>
            </a:r>
            <a:r>
              <a:rPr sz="2800" dirty="0">
                <a:latin typeface="Trebuchet MS"/>
                <a:cs typeface="Trebuchet MS"/>
              </a:rPr>
              <a:t>r</a:t>
            </a:r>
            <a:r>
              <a:rPr sz="2800" spc="-9" dirty="0">
                <a:latin typeface="Trebuchet MS"/>
                <a:cs typeface="Trebuchet MS"/>
              </a:rPr>
              <a:t>is</a:t>
            </a:r>
            <a:r>
              <a:rPr sz="2800" spc="4" dirty="0">
                <a:latin typeface="Trebuchet MS"/>
                <a:cs typeface="Trebuchet MS"/>
              </a:rPr>
              <a:t>t</a:t>
            </a:r>
            <a:r>
              <a:rPr sz="2800" spc="-9" dirty="0">
                <a:latin typeface="Trebuchet MS"/>
                <a:cs typeface="Trebuchet MS"/>
              </a:rPr>
              <a:t>i</a:t>
            </a:r>
            <a:r>
              <a:rPr sz="2800" spc="4" dirty="0">
                <a:latin typeface="Trebuchet MS"/>
                <a:cs typeface="Trebuchet MS"/>
              </a:rPr>
              <a:t>c</a:t>
            </a:r>
            <a:r>
              <a:rPr sz="2800" dirty="0">
                <a:latin typeface="Trebuchet MS"/>
                <a:cs typeface="Trebuchet MS"/>
              </a:rPr>
              <a:t>(</a:t>
            </a:r>
            <a:r>
              <a:rPr sz="2800" spc="-22" dirty="0">
                <a:latin typeface="Trebuchet MS"/>
                <a:cs typeface="Trebuchet MS"/>
              </a:rPr>
              <a:t>s</a:t>
            </a:r>
            <a:r>
              <a:rPr sz="2800" dirty="0">
                <a:latin typeface="Trebuchet MS"/>
                <a:cs typeface="Trebuchet MS"/>
              </a:rPr>
              <a:t>)</a:t>
            </a:r>
            <a:r>
              <a:rPr sz="2800" spc="124" dirty="0">
                <a:latin typeface="Times New Roman"/>
                <a:cs typeface="Times New Roman"/>
              </a:rPr>
              <a:t> </a:t>
            </a:r>
            <a:r>
              <a:rPr sz="2800" spc="-9" dirty="0">
                <a:latin typeface="Trebuchet MS"/>
                <a:cs typeface="Trebuchet MS"/>
              </a:rPr>
              <a:t>mus</a:t>
            </a:r>
            <a:r>
              <a:rPr sz="2800" dirty="0">
                <a:latin typeface="Trebuchet MS"/>
                <a:cs typeface="Trebuchet MS"/>
              </a:rPr>
              <a:t>t</a:t>
            </a:r>
            <a:r>
              <a:rPr sz="2800" spc="128" dirty="0">
                <a:latin typeface="Times New Roman"/>
                <a:cs typeface="Times New Roman"/>
              </a:rPr>
              <a:t> </a:t>
            </a:r>
            <a:r>
              <a:rPr sz="2800" spc="-4" dirty="0">
                <a:latin typeface="Trebuchet MS"/>
                <a:cs typeface="Trebuchet MS"/>
              </a:rPr>
              <a:t>b</a:t>
            </a:r>
            <a:r>
              <a:rPr sz="2800" dirty="0">
                <a:latin typeface="Trebuchet MS"/>
                <a:cs typeface="Trebuchet MS"/>
              </a:rPr>
              <a:t>e</a:t>
            </a:r>
            <a:r>
              <a:rPr sz="2800" dirty="0">
                <a:latin typeface="Times New Roman"/>
                <a:cs typeface="Times New Roman"/>
              </a:rPr>
              <a:t> </a:t>
            </a:r>
            <a:r>
              <a:rPr sz="2800" spc="-9" dirty="0">
                <a:latin typeface="Trebuchet MS"/>
                <a:cs typeface="Trebuchet MS"/>
              </a:rPr>
              <a:t>c</a:t>
            </a:r>
            <a:r>
              <a:rPr sz="2800" spc="-18" dirty="0">
                <a:latin typeface="Trebuchet MS"/>
                <a:cs typeface="Trebuchet MS"/>
              </a:rPr>
              <a:t>o</a:t>
            </a:r>
            <a:r>
              <a:rPr sz="2800" dirty="0">
                <a:latin typeface="Trebuchet MS"/>
                <a:cs typeface="Trebuchet MS"/>
              </a:rPr>
              <a:t>m</a:t>
            </a:r>
            <a:r>
              <a:rPr sz="2800" spc="-4" dirty="0">
                <a:latin typeface="Trebuchet MS"/>
                <a:cs typeface="Trebuchet MS"/>
              </a:rPr>
              <a:t>p</a:t>
            </a:r>
            <a:r>
              <a:rPr sz="2800" spc="-9" dirty="0">
                <a:latin typeface="Trebuchet MS"/>
                <a:cs typeface="Trebuchet MS"/>
              </a:rPr>
              <a:t>ut</a:t>
            </a:r>
            <a:r>
              <a:rPr sz="2800" spc="4" dirty="0">
                <a:latin typeface="Trebuchet MS"/>
                <a:cs typeface="Trebuchet MS"/>
              </a:rPr>
              <a:t>e</a:t>
            </a:r>
            <a:r>
              <a:rPr sz="2800" dirty="0">
                <a:latin typeface="Trebuchet MS"/>
                <a:cs typeface="Trebuchet MS"/>
              </a:rPr>
              <a:t>d</a:t>
            </a:r>
            <a:r>
              <a:rPr sz="2800" spc="119" dirty="0">
                <a:latin typeface="Times New Roman"/>
                <a:cs typeface="Times New Roman"/>
              </a:rPr>
              <a:t> </a:t>
            </a:r>
            <a:r>
              <a:rPr sz="2800" spc="-18" dirty="0">
                <a:latin typeface="Trebuchet MS"/>
                <a:cs typeface="Trebuchet MS"/>
              </a:rPr>
              <a:t>fo</a:t>
            </a:r>
            <a:r>
              <a:rPr sz="2800" spc="-13" dirty="0">
                <a:latin typeface="Trebuchet MS"/>
                <a:cs typeface="Trebuchet MS"/>
              </a:rPr>
              <a:t>r</a:t>
            </a:r>
            <a:r>
              <a:rPr sz="2800" spc="124" dirty="0">
                <a:latin typeface="Times New Roman"/>
                <a:cs typeface="Times New Roman"/>
              </a:rPr>
              <a:t> </a:t>
            </a:r>
            <a:r>
              <a:rPr sz="2800" spc="-4" dirty="0">
                <a:latin typeface="Trebuchet MS"/>
                <a:cs typeface="Trebuchet MS"/>
              </a:rPr>
              <a:t>e</a:t>
            </a:r>
            <a:r>
              <a:rPr sz="2800" spc="-9" dirty="0">
                <a:latin typeface="Trebuchet MS"/>
                <a:cs typeface="Trebuchet MS"/>
              </a:rPr>
              <a:t>a</a:t>
            </a:r>
            <a:r>
              <a:rPr sz="2800" spc="4" dirty="0">
                <a:latin typeface="Trebuchet MS"/>
                <a:cs typeface="Trebuchet MS"/>
              </a:rPr>
              <a:t>c</a:t>
            </a:r>
            <a:r>
              <a:rPr sz="2800" dirty="0">
                <a:latin typeface="Trebuchet MS"/>
                <a:cs typeface="Trebuchet MS"/>
              </a:rPr>
              <a:t>h</a:t>
            </a:r>
            <a:r>
              <a:rPr sz="2800" spc="115" dirty="0">
                <a:latin typeface="Times New Roman"/>
                <a:cs typeface="Times New Roman"/>
              </a:rPr>
              <a:t> </a:t>
            </a:r>
            <a:r>
              <a:rPr sz="2800" spc="-9" dirty="0">
                <a:latin typeface="Trebuchet MS"/>
                <a:cs typeface="Trebuchet MS"/>
              </a:rPr>
              <a:t>n</a:t>
            </a:r>
            <a:r>
              <a:rPr sz="2800" spc="-4" dirty="0">
                <a:latin typeface="Trebuchet MS"/>
                <a:cs typeface="Trebuchet MS"/>
              </a:rPr>
              <a:t>e</a:t>
            </a:r>
            <a:r>
              <a:rPr sz="2800" spc="-9" dirty="0">
                <a:latin typeface="Trebuchet MS"/>
                <a:cs typeface="Trebuchet MS"/>
              </a:rPr>
              <a:t>i</a:t>
            </a:r>
            <a:r>
              <a:rPr sz="2800" spc="-4" dirty="0">
                <a:latin typeface="Trebuchet MS"/>
                <a:cs typeface="Trebuchet MS"/>
              </a:rPr>
              <a:t>g</a:t>
            </a:r>
            <a:r>
              <a:rPr sz="2800" spc="-9" dirty="0">
                <a:latin typeface="Trebuchet MS"/>
                <a:cs typeface="Trebuchet MS"/>
              </a:rPr>
              <a:t>h</a:t>
            </a:r>
            <a:r>
              <a:rPr sz="2800" spc="-4" dirty="0">
                <a:latin typeface="Trebuchet MS"/>
                <a:cs typeface="Trebuchet MS"/>
              </a:rPr>
              <a:t>b</a:t>
            </a:r>
            <a:r>
              <a:rPr sz="2800" spc="-9" dirty="0">
                <a:latin typeface="Trebuchet MS"/>
                <a:cs typeface="Trebuchet MS"/>
              </a:rPr>
              <a:t>o</a:t>
            </a:r>
            <a:r>
              <a:rPr sz="2800" spc="-13" dirty="0">
                <a:latin typeface="Trebuchet MS"/>
                <a:cs typeface="Trebuchet MS"/>
              </a:rPr>
              <a:t>r</a:t>
            </a:r>
            <a:r>
              <a:rPr sz="2800" spc="-9" dirty="0">
                <a:latin typeface="Trebuchet MS"/>
                <a:cs typeface="Trebuchet MS"/>
              </a:rPr>
              <a:t>h</a:t>
            </a:r>
            <a:r>
              <a:rPr sz="2800" spc="-18" dirty="0">
                <a:latin typeface="Trebuchet MS"/>
                <a:cs typeface="Trebuchet MS"/>
              </a:rPr>
              <a:t>oo</a:t>
            </a:r>
            <a:r>
              <a:rPr sz="2800" dirty="0">
                <a:latin typeface="Trebuchet MS"/>
                <a:cs typeface="Trebuchet MS"/>
              </a:rPr>
              <a:t>d</a:t>
            </a:r>
          </a:p>
        </p:txBody>
      </p:sp>
    </p:spTree>
    <p:extLst>
      <p:ext uri="{BB962C8B-B14F-4D97-AF65-F5344CB8AC3E}">
        <p14:creationId xmlns:p14="http://schemas.microsoft.com/office/powerpoint/2010/main" val="1351826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3051196" y="435182"/>
            <a:ext cx="7863253" cy="852449"/>
          </a:xfrm>
          <a:prstGeom prst="rect">
            <a:avLst/>
          </a:prstGeom>
        </p:spPr>
        <p:txBody>
          <a:bodyPr vert="horz" wrap="square" lIns="0" tIns="240701" rIns="0" bIns="0" rtlCol="0" anchor="t">
            <a:spAutoFit/>
          </a:bodyPr>
          <a:lstStyle/>
          <a:p>
            <a:pPr marL="11206"/>
            <a:r>
              <a:rPr b="1" spc="71" dirty="0"/>
              <a:t>N</a:t>
            </a:r>
            <a:r>
              <a:rPr b="1" spc="75" dirty="0"/>
              <a:t>e</a:t>
            </a:r>
            <a:r>
              <a:rPr b="1" spc="35" dirty="0"/>
              <a:t>i</a:t>
            </a:r>
            <a:r>
              <a:rPr b="1" dirty="0"/>
              <a:t>g</a:t>
            </a:r>
            <a:r>
              <a:rPr b="1" spc="132" dirty="0"/>
              <a:t>h</a:t>
            </a:r>
            <a:r>
              <a:rPr b="1" spc="71" dirty="0"/>
              <a:t>b</a:t>
            </a:r>
            <a:r>
              <a:rPr b="1" spc="79" dirty="0"/>
              <a:t>o</a:t>
            </a:r>
            <a:r>
              <a:rPr b="1" spc="119" dirty="0"/>
              <a:t>r</a:t>
            </a:r>
            <a:r>
              <a:rPr b="1" spc="132" dirty="0"/>
              <a:t>h</a:t>
            </a:r>
            <a:r>
              <a:rPr b="1" spc="79" dirty="0"/>
              <a:t>oo</a:t>
            </a:r>
            <a:r>
              <a:rPr b="1" spc="71" dirty="0"/>
              <a:t>d</a:t>
            </a:r>
            <a:r>
              <a:rPr b="1" spc="150" dirty="0">
                <a:latin typeface="Times New Roman"/>
                <a:cs typeface="Times New Roman"/>
              </a:rPr>
              <a:t> </a:t>
            </a:r>
            <a:r>
              <a:rPr b="1" spc="-4" dirty="0"/>
              <a:t>f</a:t>
            </a:r>
            <a:r>
              <a:rPr b="1" spc="128" dirty="0"/>
              <a:t>un</a:t>
            </a:r>
            <a:r>
              <a:rPr b="1" spc="44" dirty="0"/>
              <a:t>c</a:t>
            </a:r>
            <a:r>
              <a:rPr b="1" spc="-4" dirty="0"/>
              <a:t>t</a:t>
            </a:r>
            <a:r>
              <a:rPr b="1" spc="26" dirty="0"/>
              <a:t>i</a:t>
            </a:r>
            <a:r>
              <a:rPr b="1" spc="79" dirty="0"/>
              <a:t>o</a:t>
            </a:r>
            <a:r>
              <a:rPr b="1" spc="128" dirty="0"/>
              <a:t>n</a:t>
            </a:r>
            <a:r>
              <a:rPr b="1" spc="75" dirty="0"/>
              <a:t>s</a:t>
            </a:r>
            <a:endParaRPr b="1" dirty="0">
              <a:latin typeface="Times New Roman"/>
              <a:cs typeface="Times New Roman"/>
            </a:endParaRPr>
          </a:p>
        </p:txBody>
      </p:sp>
      <p:sp>
        <p:nvSpPr>
          <p:cNvPr id="2" name="Slide Number Placeholder 1"/>
          <p:cNvSpPr>
            <a:spLocks noGrp="1"/>
          </p:cNvSpPr>
          <p:nvPr>
            <p:ph type="sldNum" sz="quarter" idx="12"/>
          </p:nvPr>
        </p:nvSpPr>
        <p:spPr/>
        <p:txBody>
          <a:bodyPr/>
          <a:lstStyle/>
          <a:p>
            <a:fld id="{B51C95E6-6670-4461-89E2-312B57B647B4}" type="slidenum">
              <a:rPr lang="en-US" smtClean="0"/>
              <a:t>29</a:t>
            </a:fld>
            <a:endParaRPr lang="en-US"/>
          </a:p>
        </p:txBody>
      </p:sp>
      <p:sp>
        <p:nvSpPr>
          <p:cNvPr id="30" name="object 30"/>
          <p:cNvSpPr txBox="1"/>
          <p:nvPr/>
        </p:nvSpPr>
        <p:spPr>
          <a:xfrm>
            <a:off x="710675" y="1710439"/>
            <a:ext cx="4606392" cy="1110560"/>
          </a:xfrm>
          <a:prstGeom prst="rect">
            <a:avLst/>
          </a:prstGeom>
        </p:spPr>
        <p:txBody>
          <a:bodyPr vert="horz" wrap="square" lIns="0" tIns="0" rIns="0" bIns="0" rtlCol="0">
            <a:spAutoFit/>
          </a:bodyPr>
          <a:lstStyle/>
          <a:p>
            <a:pPr marL="168097" indent="-156891">
              <a:buFont typeface="Times New Roman"/>
              <a:buAutoNum type="arabicPeriod"/>
              <a:tabLst>
                <a:tab pos="168658" algn="l"/>
              </a:tabLst>
            </a:pPr>
            <a:r>
              <a:rPr sz="2400" b="1" spc="-9" dirty="0" smtClean="0">
                <a:latin typeface="Times New Roman"/>
                <a:cs typeface="Times New Roman"/>
              </a:rPr>
              <a:t>T</a:t>
            </a:r>
            <a:r>
              <a:rPr sz="2400" b="1" spc="-4" dirty="0" smtClean="0">
                <a:latin typeface="Times New Roman"/>
                <a:cs typeface="Times New Roman"/>
              </a:rPr>
              <a:t>a</a:t>
            </a:r>
            <a:r>
              <a:rPr sz="2400" b="1" spc="-13" dirty="0" smtClean="0">
                <a:latin typeface="Times New Roman"/>
                <a:cs typeface="Times New Roman"/>
              </a:rPr>
              <a:t>r</a:t>
            </a:r>
            <a:r>
              <a:rPr sz="2400" b="1" dirty="0" smtClean="0">
                <a:latin typeface="Times New Roman"/>
                <a:cs typeface="Times New Roman"/>
              </a:rPr>
              <a:t>g</a:t>
            </a:r>
            <a:r>
              <a:rPr sz="2400" b="1" spc="-4" dirty="0" smtClean="0">
                <a:latin typeface="Times New Roman"/>
                <a:cs typeface="Times New Roman"/>
              </a:rPr>
              <a:t>e</a:t>
            </a:r>
            <a:r>
              <a:rPr sz="2400" b="1" spc="-9" dirty="0" smtClean="0">
                <a:latin typeface="Times New Roman"/>
                <a:cs typeface="Times New Roman"/>
              </a:rPr>
              <a:t>t</a:t>
            </a:r>
            <a:r>
              <a:rPr sz="2400" b="1" dirty="0" smtClean="0">
                <a:latin typeface="Times New Roman"/>
                <a:cs typeface="Times New Roman"/>
              </a:rPr>
              <a:t>: </a:t>
            </a:r>
            <a:r>
              <a:rPr sz="2400" b="1" spc="-26" dirty="0" smtClean="0">
                <a:latin typeface="Times New Roman"/>
                <a:cs typeface="Times New Roman"/>
              </a:rPr>
              <a:t>m</a:t>
            </a:r>
            <a:r>
              <a:rPr sz="2400" b="1" spc="-4" dirty="0" smtClean="0">
                <a:latin typeface="Times New Roman"/>
                <a:cs typeface="Times New Roman"/>
              </a:rPr>
              <a:t>e</a:t>
            </a:r>
            <a:r>
              <a:rPr sz="2400" b="1" dirty="0" smtClean="0">
                <a:latin typeface="Times New Roman"/>
                <a:cs typeface="Times New Roman"/>
              </a:rPr>
              <a:t>d</a:t>
            </a:r>
            <a:r>
              <a:rPr sz="2400" b="1" spc="4" dirty="0" smtClean="0">
                <a:latin typeface="Times New Roman"/>
                <a:cs typeface="Times New Roman"/>
              </a:rPr>
              <a:t>i</a:t>
            </a:r>
            <a:r>
              <a:rPr sz="2400" b="1" spc="-4" dirty="0" smtClean="0">
                <a:latin typeface="Times New Roman"/>
                <a:cs typeface="Times New Roman"/>
              </a:rPr>
              <a:t>ca</a:t>
            </a:r>
            <a:r>
              <a:rPr sz="2400" b="1" dirty="0" smtClean="0">
                <a:latin typeface="Times New Roman"/>
                <a:cs typeface="Times New Roman"/>
              </a:rPr>
              <a:t>l </a:t>
            </a:r>
            <a:r>
              <a:rPr sz="2400" b="1" spc="-4" dirty="0" smtClean="0">
                <a:latin typeface="Times New Roman"/>
                <a:cs typeface="Times New Roman"/>
              </a:rPr>
              <a:t>c</a:t>
            </a:r>
            <a:r>
              <a:rPr sz="2400" b="1" spc="-9" dirty="0" smtClean="0">
                <a:latin typeface="Times New Roman"/>
                <a:cs typeface="Times New Roman"/>
              </a:rPr>
              <a:t>li</a:t>
            </a:r>
            <a:r>
              <a:rPr sz="2400" b="1" dirty="0" smtClean="0">
                <a:latin typeface="Times New Roman"/>
                <a:cs typeface="Times New Roman"/>
              </a:rPr>
              <a:t>n</a:t>
            </a:r>
            <a:r>
              <a:rPr sz="2400" b="1" spc="4" dirty="0" smtClean="0">
                <a:latin typeface="Times New Roman"/>
                <a:cs typeface="Times New Roman"/>
              </a:rPr>
              <a:t>i</a:t>
            </a:r>
            <a:r>
              <a:rPr sz="2400" b="1" spc="-4" dirty="0" smtClean="0">
                <a:latin typeface="Times New Roman"/>
                <a:cs typeface="Times New Roman"/>
              </a:rPr>
              <a:t>c</a:t>
            </a:r>
            <a:r>
              <a:rPr sz="2400" b="1" dirty="0" smtClean="0">
                <a:latin typeface="Times New Roman"/>
                <a:cs typeface="Times New Roman"/>
              </a:rPr>
              <a:t>s</a:t>
            </a:r>
          </a:p>
          <a:p>
            <a:pPr>
              <a:lnSpc>
                <a:spcPts val="1235"/>
              </a:lnSpc>
              <a:buFont typeface="Times New Roman"/>
              <a:buAutoNum type="arabicPeriod"/>
            </a:pPr>
            <a:endParaRPr sz="2400" b="1" dirty="0"/>
          </a:p>
          <a:p>
            <a:pPr>
              <a:lnSpc>
                <a:spcPts val="1677"/>
              </a:lnSpc>
              <a:spcBef>
                <a:spcPts val="42"/>
              </a:spcBef>
              <a:buFont typeface="Times New Roman"/>
              <a:buAutoNum type="arabicPeriod"/>
            </a:pPr>
            <a:endParaRPr sz="3200" b="1" dirty="0"/>
          </a:p>
          <a:p>
            <a:pPr marL="168097" indent="-156891">
              <a:buFont typeface="Times New Roman"/>
              <a:buAutoNum type="arabicPeriod"/>
              <a:tabLst>
                <a:tab pos="168658" algn="l"/>
              </a:tabLst>
            </a:pPr>
            <a:r>
              <a:rPr sz="2400" b="1" spc="-9" dirty="0" smtClean="0">
                <a:latin typeface="Times New Roman"/>
                <a:cs typeface="Times New Roman"/>
              </a:rPr>
              <a:t>N</a:t>
            </a:r>
            <a:r>
              <a:rPr sz="2400" b="1" spc="-4" dirty="0" smtClean="0">
                <a:latin typeface="Times New Roman"/>
                <a:cs typeface="Times New Roman"/>
              </a:rPr>
              <a:t>e</a:t>
            </a:r>
            <a:r>
              <a:rPr sz="2400" b="1" spc="4" dirty="0" smtClean="0">
                <a:latin typeface="Times New Roman"/>
                <a:cs typeface="Times New Roman"/>
              </a:rPr>
              <a:t>i</a:t>
            </a:r>
            <a:r>
              <a:rPr sz="2400" b="1" spc="-9" dirty="0" smtClean="0">
                <a:latin typeface="Times New Roman"/>
                <a:cs typeface="Times New Roman"/>
              </a:rPr>
              <a:t>gh</a:t>
            </a:r>
            <a:r>
              <a:rPr sz="2400" b="1" dirty="0" smtClean="0">
                <a:latin typeface="Times New Roman"/>
                <a:cs typeface="Times New Roman"/>
              </a:rPr>
              <a:t>b</a:t>
            </a:r>
            <a:r>
              <a:rPr sz="2400" b="1" spc="-9" dirty="0" smtClean="0">
                <a:latin typeface="Times New Roman"/>
                <a:cs typeface="Times New Roman"/>
              </a:rPr>
              <a:t>o</a:t>
            </a:r>
            <a:r>
              <a:rPr sz="2400" b="1" spc="-4" dirty="0" smtClean="0">
                <a:latin typeface="Times New Roman"/>
                <a:cs typeface="Times New Roman"/>
              </a:rPr>
              <a:t>r</a:t>
            </a:r>
            <a:r>
              <a:rPr sz="2400" b="1" spc="-9" dirty="0" smtClean="0">
                <a:latin typeface="Times New Roman"/>
                <a:cs typeface="Times New Roman"/>
              </a:rPr>
              <a:t>ho</a:t>
            </a:r>
            <a:r>
              <a:rPr sz="2400" b="1" dirty="0" smtClean="0">
                <a:latin typeface="Times New Roman"/>
                <a:cs typeface="Times New Roman"/>
              </a:rPr>
              <a:t>od</a:t>
            </a:r>
            <a:r>
              <a:rPr lang="en-US" sz="2400" b="1" dirty="0" smtClean="0">
                <a:latin typeface="Times New Roman"/>
                <a:cs typeface="Times New Roman"/>
              </a:rPr>
              <a:t> : buffer</a:t>
            </a:r>
            <a:endParaRPr sz="2400" b="1" dirty="0">
              <a:latin typeface="Times New Roman"/>
              <a:cs typeface="Times New Roman"/>
            </a:endParaRPr>
          </a:p>
        </p:txBody>
      </p:sp>
      <p:sp>
        <p:nvSpPr>
          <p:cNvPr id="31" name="object 31"/>
          <p:cNvSpPr txBox="1"/>
          <p:nvPr/>
        </p:nvSpPr>
        <p:spPr>
          <a:xfrm>
            <a:off x="710675" y="4031494"/>
            <a:ext cx="7918550" cy="2115963"/>
          </a:xfrm>
          <a:prstGeom prst="rect">
            <a:avLst/>
          </a:prstGeom>
        </p:spPr>
        <p:txBody>
          <a:bodyPr vert="horz" wrap="square" lIns="0" tIns="0" rIns="0" bIns="0" rtlCol="0">
            <a:spAutoFit/>
          </a:bodyPr>
          <a:lstStyle/>
          <a:p>
            <a:pPr marL="168097" indent="-156891">
              <a:buFont typeface="Times New Roman"/>
              <a:buAutoNum type="arabicPeriod" startAt="3"/>
              <a:tabLst>
                <a:tab pos="168658" algn="l"/>
              </a:tabLst>
            </a:pPr>
            <a:r>
              <a:rPr sz="2400" b="1" spc="-4" dirty="0">
                <a:latin typeface="Times New Roman"/>
                <a:cs typeface="Times New Roman"/>
              </a:rPr>
              <a:t>C</a:t>
            </a:r>
            <a:r>
              <a:rPr sz="2400" b="1" dirty="0">
                <a:latin typeface="Times New Roman"/>
                <a:cs typeface="Times New Roman"/>
              </a:rPr>
              <a:t>h</a:t>
            </a:r>
            <a:r>
              <a:rPr sz="2400" b="1" spc="-4" dirty="0">
                <a:latin typeface="Times New Roman"/>
                <a:cs typeface="Times New Roman"/>
              </a:rPr>
              <a:t>ara</a:t>
            </a:r>
            <a:r>
              <a:rPr sz="2400" b="1" spc="-13" dirty="0">
                <a:latin typeface="Times New Roman"/>
                <a:cs typeface="Times New Roman"/>
              </a:rPr>
              <a:t>c</a:t>
            </a:r>
            <a:r>
              <a:rPr sz="2400" b="1" spc="4" dirty="0">
                <a:latin typeface="Times New Roman"/>
                <a:cs typeface="Times New Roman"/>
              </a:rPr>
              <a:t>t</a:t>
            </a:r>
            <a:r>
              <a:rPr sz="2400" b="1" spc="-4" dirty="0">
                <a:latin typeface="Times New Roman"/>
                <a:cs typeface="Times New Roman"/>
              </a:rPr>
              <a:t>e</a:t>
            </a:r>
            <a:r>
              <a:rPr sz="2400" b="1" spc="-13" dirty="0">
                <a:latin typeface="Times New Roman"/>
                <a:cs typeface="Times New Roman"/>
              </a:rPr>
              <a:t>r</a:t>
            </a:r>
            <a:r>
              <a:rPr sz="2400" b="1" spc="4" dirty="0">
                <a:latin typeface="Times New Roman"/>
                <a:cs typeface="Times New Roman"/>
              </a:rPr>
              <a:t>i</a:t>
            </a:r>
            <a:r>
              <a:rPr sz="2400" b="1" spc="-9" dirty="0">
                <a:latin typeface="Times New Roman"/>
                <a:cs typeface="Times New Roman"/>
              </a:rPr>
              <a:t>s</a:t>
            </a:r>
            <a:r>
              <a:rPr sz="2400" b="1" spc="4" dirty="0">
                <a:latin typeface="Times New Roman"/>
                <a:cs typeface="Times New Roman"/>
              </a:rPr>
              <a:t>ti</a:t>
            </a:r>
            <a:r>
              <a:rPr sz="2400" b="1" spc="-13" dirty="0">
                <a:latin typeface="Times New Roman"/>
                <a:cs typeface="Times New Roman"/>
              </a:rPr>
              <a:t>c</a:t>
            </a:r>
            <a:r>
              <a:rPr sz="2400" b="1" dirty="0">
                <a:latin typeface="Times New Roman"/>
                <a:cs typeface="Times New Roman"/>
              </a:rPr>
              <a:t>s</a:t>
            </a:r>
          </a:p>
          <a:p>
            <a:pPr marL="508774" lvl="1" indent="-94134">
              <a:spcBef>
                <a:spcPts val="728"/>
              </a:spcBef>
              <a:buFont typeface="Times New Roman"/>
              <a:buChar char="•"/>
              <a:tabLst>
                <a:tab pos="508774" algn="l"/>
              </a:tabLst>
            </a:pPr>
            <a:r>
              <a:rPr sz="2400" b="1" spc="-9" dirty="0">
                <a:latin typeface="Times New Roman"/>
                <a:cs typeface="Times New Roman"/>
              </a:rPr>
              <a:t>H</a:t>
            </a:r>
            <a:r>
              <a:rPr sz="2400" b="1" dirty="0">
                <a:latin typeface="Times New Roman"/>
                <a:cs typeface="Times New Roman"/>
              </a:rPr>
              <a:t>ow </a:t>
            </a:r>
            <a:r>
              <a:rPr sz="2400" b="1" spc="-26" dirty="0">
                <a:latin typeface="Times New Roman"/>
                <a:cs typeface="Times New Roman"/>
              </a:rPr>
              <a:t>m</a:t>
            </a:r>
            <a:r>
              <a:rPr sz="2400" b="1" spc="-4" dirty="0">
                <a:latin typeface="Times New Roman"/>
                <a:cs typeface="Times New Roman"/>
              </a:rPr>
              <a:t>a</a:t>
            </a:r>
            <a:r>
              <a:rPr sz="2400" b="1" spc="13" dirty="0">
                <a:latin typeface="Times New Roman"/>
                <a:cs typeface="Times New Roman"/>
              </a:rPr>
              <a:t>n</a:t>
            </a:r>
            <a:r>
              <a:rPr sz="2400" b="1" dirty="0">
                <a:latin typeface="Times New Roman"/>
                <a:cs typeface="Times New Roman"/>
              </a:rPr>
              <a:t>y</a:t>
            </a:r>
            <a:r>
              <a:rPr sz="2400" b="1" spc="-22" dirty="0">
                <a:latin typeface="Times New Roman"/>
                <a:cs typeface="Times New Roman"/>
              </a:rPr>
              <a:t> </a:t>
            </a:r>
            <a:r>
              <a:rPr sz="2400" b="1" dirty="0">
                <a:latin typeface="Times New Roman"/>
                <a:cs typeface="Times New Roman"/>
              </a:rPr>
              <a:t>p</a:t>
            </a:r>
            <a:r>
              <a:rPr sz="2400" b="1" spc="-4" dirty="0">
                <a:latin typeface="Times New Roman"/>
                <a:cs typeface="Times New Roman"/>
              </a:rPr>
              <a:t>e</a:t>
            </a:r>
            <a:r>
              <a:rPr sz="2400" b="1" dirty="0">
                <a:latin typeface="Times New Roman"/>
                <a:cs typeface="Times New Roman"/>
              </a:rPr>
              <a:t>o</a:t>
            </a:r>
            <a:r>
              <a:rPr sz="2400" b="1" spc="-9" dirty="0">
                <a:latin typeface="Times New Roman"/>
                <a:cs typeface="Times New Roman"/>
              </a:rPr>
              <a:t>p</a:t>
            </a:r>
            <a:r>
              <a:rPr sz="2400" b="1" spc="4" dirty="0">
                <a:latin typeface="Times New Roman"/>
                <a:cs typeface="Times New Roman"/>
              </a:rPr>
              <a:t>l</a:t>
            </a:r>
            <a:r>
              <a:rPr sz="2400" b="1" dirty="0">
                <a:latin typeface="Times New Roman"/>
                <a:cs typeface="Times New Roman"/>
              </a:rPr>
              <a:t>e</a:t>
            </a:r>
            <a:r>
              <a:rPr sz="2400" b="1" spc="-4" dirty="0">
                <a:latin typeface="Times New Roman"/>
                <a:cs typeface="Times New Roman"/>
              </a:rPr>
              <a:t> </a:t>
            </a:r>
            <a:r>
              <a:rPr sz="2400" b="1" spc="-9" dirty="0">
                <a:latin typeface="Times New Roman"/>
                <a:cs typeface="Times New Roman"/>
              </a:rPr>
              <a:t>li</a:t>
            </a:r>
            <a:r>
              <a:rPr sz="2400" b="1" dirty="0">
                <a:latin typeface="Times New Roman"/>
                <a:cs typeface="Times New Roman"/>
              </a:rPr>
              <a:t>ve</a:t>
            </a:r>
            <a:r>
              <a:rPr sz="2400" b="1" spc="-4" dirty="0">
                <a:latin typeface="Times New Roman"/>
                <a:cs typeface="Times New Roman"/>
              </a:rPr>
              <a:t> </a:t>
            </a:r>
            <a:r>
              <a:rPr sz="2400" b="1" spc="-9" dirty="0">
                <a:latin typeface="Times New Roman"/>
                <a:cs typeface="Times New Roman"/>
              </a:rPr>
              <a:t>i</a:t>
            </a:r>
            <a:r>
              <a:rPr sz="2400" b="1" dirty="0">
                <a:latin typeface="Times New Roman"/>
                <a:cs typeface="Times New Roman"/>
              </a:rPr>
              <a:t>n </a:t>
            </a:r>
            <a:r>
              <a:rPr sz="2400" b="1" spc="-9" dirty="0">
                <a:latin typeface="Times New Roman"/>
                <a:cs typeface="Times New Roman"/>
              </a:rPr>
              <a:t>t</a:t>
            </a:r>
            <a:r>
              <a:rPr sz="2400" b="1" dirty="0">
                <a:latin typeface="Times New Roman"/>
                <a:cs typeface="Times New Roman"/>
              </a:rPr>
              <a:t>he</a:t>
            </a:r>
            <a:r>
              <a:rPr sz="2400" b="1" spc="-4" dirty="0">
                <a:latin typeface="Times New Roman"/>
                <a:cs typeface="Times New Roman"/>
              </a:rPr>
              <a:t> are</a:t>
            </a:r>
            <a:r>
              <a:rPr sz="2400" b="1" dirty="0">
                <a:latin typeface="Times New Roman"/>
                <a:cs typeface="Times New Roman"/>
              </a:rPr>
              <a:t>a</a:t>
            </a:r>
          </a:p>
          <a:p>
            <a:pPr marL="509895" lvl="1" indent="-95255">
              <a:spcBef>
                <a:spcPts val="728"/>
              </a:spcBef>
              <a:buFont typeface="Times New Roman"/>
              <a:buChar char="•"/>
              <a:tabLst>
                <a:tab pos="510455" algn="l"/>
              </a:tabLst>
            </a:pPr>
            <a:r>
              <a:rPr sz="2400" b="1" spc="-18" dirty="0">
                <a:latin typeface="Times New Roman"/>
                <a:cs typeface="Times New Roman"/>
              </a:rPr>
              <a:t>W</a:t>
            </a:r>
            <a:r>
              <a:rPr sz="2400" b="1" dirty="0">
                <a:latin typeface="Times New Roman"/>
                <a:cs typeface="Times New Roman"/>
              </a:rPr>
              <a:t>h</a:t>
            </a:r>
            <a:r>
              <a:rPr sz="2400" b="1" spc="-4" dirty="0">
                <a:latin typeface="Times New Roman"/>
                <a:cs typeface="Times New Roman"/>
              </a:rPr>
              <a:t>a</a:t>
            </a:r>
            <a:r>
              <a:rPr sz="2400" b="1" dirty="0">
                <a:latin typeface="Times New Roman"/>
                <a:cs typeface="Times New Roman"/>
              </a:rPr>
              <a:t>t </a:t>
            </a:r>
            <a:r>
              <a:rPr sz="2400" b="1" spc="4" dirty="0">
                <a:latin typeface="Times New Roman"/>
                <a:cs typeface="Times New Roman"/>
              </a:rPr>
              <a:t>i</a:t>
            </a:r>
            <a:r>
              <a:rPr sz="2400" b="1" dirty="0">
                <a:latin typeface="Times New Roman"/>
                <a:cs typeface="Times New Roman"/>
              </a:rPr>
              <a:t>s</a:t>
            </a:r>
            <a:r>
              <a:rPr sz="2400" b="1" spc="-9" dirty="0">
                <a:latin typeface="Times New Roman"/>
                <a:cs typeface="Times New Roman"/>
              </a:rPr>
              <a:t> t</a:t>
            </a:r>
            <a:r>
              <a:rPr sz="2400" b="1" dirty="0">
                <a:latin typeface="Times New Roman"/>
                <a:cs typeface="Times New Roman"/>
              </a:rPr>
              <a:t>h</a:t>
            </a:r>
            <a:r>
              <a:rPr sz="2400" b="1" spc="-4" dirty="0">
                <a:latin typeface="Times New Roman"/>
                <a:cs typeface="Times New Roman"/>
              </a:rPr>
              <a:t>e</a:t>
            </a:r>
            <a:r>
              <a:rPr sz="2400" b="1" spc="-9" dirty="0">
                <a:latin typeface="Times New Roman"/>
                <a:cs typeface="Times New Roman"/>
              </a:rPr>
              <a:t>i</a:t>
            </a:r>
            <a:r>
              <a:rPr sz="2400" b="1" dirty="0">
                <a:latin typeface="Times New Roman"/>
                <a:cs typeface="Times New Roman"/>
              </a:rPr>
              <a:t>r</a:t>
            </a:r>
            <a:r>
              <a:rPr sz="2400" b="1" spc="-4" dirty="0">
                <a:latin typeface="Times New Roman"/>
                <a:cs typeface="Times New Roman"/>
              </a:rPr>
              <a:t> a</a:t>
            </a:r>
            <a:r>
              <a:rPr sz="2400" b="1" dirty="0">
                <a:latin typeface="Times New Roman"/>
                <a:cs typeface="Times New Roman"/>
              </a:rPr>
              <a:t>v</a:t>
            </a:r>
            <a:r>
              <a:rPr sz="2400" b="1" spc="-13" dirty="0">
                <a:latin typeface="Times New Roman"/>
                <a:cs typeface="Times New Roman"/>
              </a:rPr>
              <a:t>e</a:t>
            </a:r>
            <a:r>
              <a:rPr sz="2400" b="1" spc="-4" dirty="0">
                <a:latin typeface="Times New Roman"/>
                <a:cs typeface="Times New Roman"/>
              </a:rPr>
              <a:t>ra</a:t>
            </a:r>
            <a:r>
              <a:rPr sz="2400" b="1" spc="-9" dirty="0">
                <a:latin typeface="Times New Roman"/>
                <a:cs typeface="Times New Roman"/>
              </a:rPr>
              <a:t>g</a:t>
            </a:r>
            <a:r>
              <a:rPr sz="2400" b="1" dirty="0">
                <a:latin typeface="Times New Roman"/>
                <a:cs typeface="Times New Roman"/>
              </a:rPr>
              <a:t>e</a:t>
            </a:r>
            <a:r>
              <a:rPr sz="2400" b="1" spc="-4" dirty="0">
                <a:latin typeface="Times New Roman"/>
                <a:cs typeface="Times New Roman"/>
              </a:rPr>
              <a:t> </a:t>
            </a:r>
            <a:r>
              <a:rPr sz="2400" b="1" dirty="0">
                <a:latin typeface="Times New Roman"/>
                <a:cs typeface="Times New Roman"/>
              </a:rPr>
              <a:t>h</a:t>
            </a:r>
            <a:r>
              <a:rPr sz="2400" b="1" spc="-9" dirty="0">
                <a:latin typeface="Times New Roman"/>
                <a:cs typeface="Times New Roman"/>
              </a:rPr>
              <a:t>o</a:t>
            </a:r>
            <a:r>
              <a:rPr sz="2400" b="1" dirty="0">
                <a:latin typeface="Times New Roman"/>
                <a:cs typeface="Times New Roman"/>
              </a:rPr>
              <a:t>us</a:t>
            </a:r>
            <a:r>
              <a:rPr sz="2400" b="1" spc="-13" dirty="0">
                <a:latin typeface="Times New Roman"/>
                <a:cs typeface="Times New Roman"/>
              </a:rPr>
              <a:t>e</a:t>
            </a:r>
            <a:r>
              <a:rPr sz="2400" b="1" dirty="0">
                <a:latin typeface="Times New Roman"/>
                <a:cs typeface="Times New Roman"/>
              </a:rPr>
              <a:t>h</a:t>
            </a:r>
            <a:r>
              <a:rPr sz="2400" b="1" spc="-9" dirty="0">
                <a:latin typeface="Times New Roman"/>
                <a:cs typeface="Times New Roman"/>
              </a:rPr>
              <a:t>ol</a:t>
            </a:r>
            <a:r>
              <a:rPr sz="2400" b="1" dirty="0">
                <a:latin typeface="Times New Roman"/>
                <a:cs typeface="Times New Roman"/>
              </a:rPr>
              <a:t>d </a:t>
            </a:r>
            <a:r>
              <a:rPr sz="2400" b="1" spc="-9" dirty="0">
                <a:latin typeface="Times New Roman"/>
                <a:cs typeface="Times New Roman"/>
              </a:rPr>
              <a:t>i</a:t>
            </a:r>
            <a:r>
              <a:rPr sz="2400" b="1" dirty="0">
                <a:latin typeface="Times New Roman"/>
                <a:cs typeface="Times New Roman"/>
              </a:rPr>
              <a:t>n</a:t>
            </a:r>
            <a:r>
              <a:rPr sz="2400" b="1" spc="-4" dirty="0">
                <a:latin typeface="Times New Roman"/>
                <a:cs typeface="Times New Roman"/>
              </a:rPr>
              <a:t>c</a:t>
            </a:r>
            <a:r>
              <a:rPr sz="2400" b="1" dirty="0">
                <a:latin typeface="Times New Roman"/>
                <a:cs typeface="Times New Roman"/>
              </a:rPr>
              <a:t>o</a:t>
            </a:r>
            <a:r>
              <a:rPr sz="2400" b="1" spc="-26" dirty="0">
                <a:latin typeface="Times New Roman"/>
                <a:cs typeface="Times New Roman"/>
              </a:rPr>
              <a:t>m</a:t>
            </a:r>
            <a:r>
              <a:rPr sz="2400" b="1" dirty="0">
                <a:latin typeface="Times New Roman"/>
                <a:cs typeface="Times New Roman"/>
              </a:rPr>
              <a:t>e</a:t>
            </a:r>
          </a:p>
          <a:p>
            <a:pPr marL="508774" lvl="1" indent="-94134">
              <a:spcBef>
                <a:spcPts val="741"/>
              </a:spcBef>
              <a:buFont typeface="Times New Roman"/>
              <a:buChar char="•"/>
              <a:tabLst>
                <a:tab pos="508774" algn="l"/>
              </a:tabLst>
            </a:pPr>
            <a:r>
              <a:rPr sz="2400" b="1" spc="-9" dirty="0">
                <a:latin typeface="Times New Roman"/>
                <a:cs typeface="Times New Roman"/>
              </a:rPr>
              <a:t>A</a:t>
            </a:r>
            <a:r>
              <a:rPr sz="2400" b="1" spc="-4" dirty="0">
                <a:latin typeface="Times New Roman"/>
                <a:cs typeface="Times New Roman"/>
              </a:rPr>
              <a:t>r</a:t>
            </a:r>
            <a:r>
              <a:rPr sz="2400" b="1" dirty="0">
                <a:latin typeface="Times New Roman"/>
                <a:cs typeface="Times New Roman"/>
              </a:rPr>
              <a:t>e</a:t>
            </a:r>
            <a:r>
              <a:rPr sz="2400" b="1" spc="-4" dirty="0">
                <a:latin typeface="Times New Roman"/>
                <a:cs typeface="Times New Roman"/>
              </a:rPr>
              <a:t> </a:t>
            </a:r>
            <a:r>
              <a:rPr sz="2400" b="1" spc="4" dirty="0">
                <a:latin typeface="Times New Roman"/>
                <a:cs typeface="Times New Roman"/>
              </a:rPr>
              <a:t>t</a:t>
            </a:r>
            <a:r>
              <a:rPr sz="2400" b="1" dirty="0">
                <a:latin typeface="Times New Roman"/>
                <a:cs typeface="Times New Roman"/>
              </a:rPr>
              <a:t>h</a:t>
            </a:r>
            <a:r>
              <a:rPr sz="2400" b="1" spc="-4" dirty="0">
                <a:latin typeface="Times New Roman"/>
                <a:cs typeface="Times New Roman"/>
              </a:rPr>
              <a:t>er</a:t>
            </a:r>
            <a:r>
              <a:rPr sz="2400" b="1" dirty="0">
                <a:latin typeface="Times New Roman"/>
                <a:cs typeface="Times New Roman"/>
              </a:rPr>
              <a:t>e</a:t>
            </a:r>
            <a:r>
              <a:rPr sz="2400" b="1" spc="-4" dirty="0">
                <a:latin typeface="Times New Roman"/>
                <a:cs typeface="Times New Roman"/>
              </a:rPr>
              <a:t> </a:t>
            </a:r>
            <a:r>
              <a:rPr sz="2400" b="1" spc="-13" dirty="0">
                <a:latin typeface="Times New Roman"/>
                <a:cs typeface="Times New Roman"/>
              </a:rPr>
              <a:t>a</a:t>
            </a:r>
            <a:r>
              <a:rPr sz="2400" b="1" dirty="0">
                <a:latin typeface="Times New Roman"/>
                <a:cs typeface="Times New Roman"/>
              </a:rPr>
              <a:t>ny</a:t>
            </a:r>
            <a:r>
              <a:rPr sz="2400" b="1" spc="-22" dirty="0">
                <a:latin typeface="Times New Roman"/>
                <a:cs typeface="Times New Roman"/>
              </a:rPr>
              <a:t> </a:t>
            </a:r>
            <a:r>
              <a:rPr sz="2400" b="1" dirty="0">
                <a:latin typeface="Times New Roman"/>
                <a:cs typeface="Times New Roman"/>
              </a:rPr>
              <a:t>h</a:t>
            </a:r>
            <a:r>
              <a:rPr sz="2400" b="1" spc="4" dirty="0">
                <a:latin typeface="Times New Roman"/>
                <a:cs typeface="Times New Roman"/>
              </a:rPr>
              <a:t>i</a:t>
            </a:r>
            <a:r>
              <a:rPr sz="2400" b="1" spc="-9" dirty="0">
                <a:latin typeface="Times New Roman"/>
                <a:cs typeface="Times New Roman"/>
              </a:rPr>
              <a:t>g</a:t>
            </a:r>
            <a:r>
              <a:rPr sz="2400" b="1" dirty="0">
                <a:latin typeface="Times New Roman"/>
                <a:cs typeface="Times New Roman"/>
              </a:rPr>
              <a:t>h</a:t>
            </a:r>
            <a:r>
              <a:rPr sz="2400" b="1" spc="-13" dirty="0">
                <a:latin typeface="Times New Roman"/>
                <a:cs typeface="Times New Roman"/>
              </a:rPr>
              <a:t>-r</a:t>
            </a:r>
            <a:r>
              <a:rPr sz="2400" b="1" spc="-9" dirty="0">
                <a:latin typeface="Times New Roman"/>
                <a:cs typeface="Times New Roman"/>
              </a:rPr>
              <a:t>i</a:t>
            </a:r>
            <a:r>
              <a:rPr sz="2400" b="1" dirty="0">
                <a:latin typeface="Times New Roman"/>
                <a:cs typeface="Times New Roman"/>
              </a:rPr>
              <a:t>sk </a:t>
            </a:r>
            <a:r>
              <a:rPr sz="2400" b="1" spc="-9" dirty="0">
                <a:latin typeface="Times New Roman"/>
                <a:cs typeface="Times New Roman"/>
              </a:rPr>
              <a:t>in</a:t>
            </a:r>
            <a:r>
              <a:rPr sz="2400" b="1" dirty="0">
                <a:latin typeface="Times New Roman"/>
                <a:cs typeface="Times New Roman"/>
              </a:rPr>
              <a:t>d</a:t>
            </a:r>
            <a:r>
              <a:rPr sz="2400" b="1" spc="-9" dirty="0">
                <a:latin typeface="Times New Roman"/>
                <a:cs typeface="Times New Roman"/>
              </a:rPr>
              <a:t>u</a:t>
            </a:r>
            <a:r>
              <a:rPr sz="2400" b="1" dirty="0">
                <a:latin typeface="Times New Roman"/>
                <a:cs typeface="Times New Roman"/>
              </a:rPr>
              <a:t>s</a:t>
            </a:r>
            <a:r>
              <a:rPr sz="2400" b="1" spc="-9" dirty="0">
                <a:latin typeface="Times New Roman"/>
                <a:cs typeface="Times New Roman"/>
              </a:rPr>
              <a:t>t</a:t>
            </a:r>
            <a:r>
              <a:rPr sz="2400" b="1" spc="-4" dirty="0">
                <a:latin typeface="Times New Roman"/>
                <a:cs typeface="Times New Roman"/>
              </a:rPr>
              <a:t>r</a:t>
            </a:r>
            <a:r>
              <a:rPr sz="2400" b="1" spc="4" dirty="0">
                <a:latin typeface="Times New Roman"/>
                <a:cs typeface="Times New Roman"/>
              </a:rPr>
              <a:t>i</a:t>
            </a:r>
            <a:r>
              <a:rPr sz="2400" b="1" spc="-13" dirty="0">
                <a:latin typeface="Times New Roman"/>
                <a:cs typeface="Times New Roman"/>
              </a:rPr>
              <a:t>e</a:t>
            </a:r>
            <a:r>
              <a:rPr sz="2400" b="1" dirty="0">
                <a:latin typeface="Times New Roman"/>
                <a:cs typeface="Times New Roman"/>
              </a:rPr>
              <a:t>s </a:t>
            </a:r>
            <a:r>
              <a:rPr sz="2400" b="1" spc="-9" dirty="0">
                <a:latin typeface="Times New Roman"/>
                <a:cs typeface="Times New Roman"/>
              </a:rPr>
              <a:t>l</a:t>
            </a:r>
            <a:r>
              <a:rPr sz="2400" b="1" dirty="0">
                <a:latin typeface="Times New Roman"/>
                <a:cs typeface="Times New Roman"/>
              </a:rPr>
              <a:t>o</a:t>
            </a:r>
            <a:r>
              <a:rPr sz="2400" b="1" spc="-4" dirty="0">
                <a:latin typeface="Times New Roman"/>
                <a:cs typeface="Times New Roman"/>
              </a:rPr>
              <a:t>ca</a:t>
            </a:r>
            <a:r>
              <a:rPr sz="2400" b="1" spc="4" dirty="0">
                <a:latin typeface="Times New Roman"/>
                <a:cs typeface="Times New Roman"/>
              </a:rPr>
              <a:t>t</a:t>
            </a:r>
            <a:r>
              <a:rPr sz="2400" b="1" spc="-13" dirty="0">
                <a:latin typeface="Times New Roman"/>
                <a:cs typeface="Times New Roman"/>
              </a:rPr>
              <a:t>e</a:t>
            </a:r>
            <a:r>
              <a:rPr sz="2400" b="1" dirty="0">
                <a:latin typeface="Times New Roman"/>
                <a:cs typeface="Times New Roman"/>
              </a:rPr>
              <a:t>d </a:t>
            </a:r>
            <a:r>
              <a:rPr sz="2400" b="1" spc="-9" dirty="0">
                <a:latin typeface="Times New Roman"/>
                <a:cs typeface="Times New Roman"/>
              </a:rPr>
              <a:t>i</a:t>
            </a:r>
            <a:r>
              <a:rPr sz="2400" b="1" dirty="0">
                <a:latin typeface="Times New Roman"/>
                <a:cs typeface="Times New Roman"/>
              </a:rPr>
              <a:t>n </a:t>
            </a:r>
            <a:r>
              <a:rPr sz="2400" b="1" spc="-9" dirty="0">
                <a:latin typeface="Times New Roman"/>
                <a:cs typeface="Times New Roman"/>
              </a:rPr>
              <a:t>t</a:t>
            </a:r>
            <a:r>
              <a:rPr sz="2400" b="1" dirty="0">
                <a:latin typeface="Times New Roman"/>
                <a:cs typeface="Times New Roman"/>
              </a:rPr>
              <a:t>he</a:t>
            </a:r>
            <a:r>
              <a:rPr sz="2400" b="1" spc="-4" dirty="0">
                <a:latin typeface="Times New Roman"/>
                <a:cs typeface="Times New Roman"/>
              </a:rPr>
              <a:t> </a:t>
            </a:r>
            <a:r>
              <a:rPr sz="2400" b="1" dirty="0">
                <a:latin typeface="Times New Roman"/>
                <a:cs typeface="Times New Roman"/>
              </a:rPr>
              <a:t>n</a:t>
            </a:r>
            <a:r>
              <a:rPr sz="2400" b="1" spc="-13" dirty="0">
                <a:latin typeface="Times New Roman"/>
                <a:cs typeface="Times New Roman"/>
              </a:rPr>
              <a:t>e</a:t>
            </a:r>
            <a:r>
              <a:rPr sz="2400" b="1" spc="-9" dirty="0">
                <a:latin typeface="Times New Roman"/>
                <a:cs typeface="Times New Roman"/>
              </a:rPr>
              <a:t>i</a:t>
            </a:r>
            <a:r>
              <a:rPr sz="2400" b="1" dirty="0">
                <a:latin typeface="Times New Roman"/>
                <a:cs typeface="Times New Roman"/>
              </a:rPr>
              <a:t>g</a:t>
            </a:r>
            <a:r>
              <a:rPr sz="2400" b="1" spc="-9" dirty="0">
                <a:latin typeface="Times New Roman"/>
                <a:cs typeface="Times New Roman"/>
              </a:rPr>
              <a:t>hb</a:t>
            </a:r>
            <a:r>
              <a:rPr sz="2400" b="1" dirty="0">
                <a:latin typeface="Times New Roman"/>
                <a:cs typeface="Times New Roman"/>
              </a:rPr>
              <a:t>o</a:t>
            </a:r>
            <a:r>
              <a:rPr sz="2400" b="1" spc="-13" dirty="0">
                <a:latin typeface="Times New Roman"/>
                <a:cs typeface="Times New Roman"/>
              </a:rPr>
              <a:t>r</a:t>
            </a:r>
            <a:r>
              <a:rPr sz="2400" b="1" dirty="0">
                <a:latin typeface="Times New Roman"/>
                <a:cs typeface="Times New Roman"/>
              </a:rPr>
              <a:t>h</a:t>
            </a:r>
            <a:r>
              <a:rPr sz="2400" b="1" spc="-9" dirty="0">
                <a:latin typeface="Times New Roman"/>
                <a:cs typeface="Times New Roman"/>
              </a:rPr>
              <a:t>oo</a:t>
            </a:r>
            <a:r>
              <a:rPr sz="2400" b="1" dirty="0">
                <a:latin typeface="Times New Roman"/>
                <a:cs typeface="Times New Roman"/>
              </a:rPr>
              <a:t>d</a:t>
            </a:r>
          </a:p>
        </p:txBody>
      </p:sp>
      <p:pic>
        <p:nvPicPr>
          <p:cNvPr id="5" name="Picture 4"/>
          <p:cNvPicPr>
            <a:picLocks noChangeAspect="1"/>
          </p:cNvPicPr>
          <p:nvPr/>
        </p:nvPicPr>
        <p:blipFill>
          <a:blip r:embed="rId2"/>
          <a:stretch>
            <a:fillRect/>
          </a:stretch>
        </p:blipFill>
        <p:spPr>
          <a:xfrm>
            <a:off x="6015790" y="1710439"/>
            <a:ext cx="4539314" cy="2377434"/>
          </a:xfrm>
          <a:prstGeom prst="rect">
            <a:avLst/>
          </a:prstGeom>
        </p:spPr>
      </p:pic>
    </p:spTree>
    <p:extLst>
      <p:ext uri="{BB962C8B-B14F-4D97-AF65-F5344CB8AC3E}">
        <p14:creationId xmlns:p14="http://schemas.microsoft.com/office/powerpoint/2010/main" val="1653020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Title 1"/>
          <p:cNvSpPr>
            <a:spLocks noGrp="1"/>
          </p:cNvSpPr>
          <p:nvPr>
            <p:ph type="title"/>
          </p:nvPr>
        </p:nvSpPr>
        <p:spPr/>
        <p:txBody>
          <a:bodyPr/>
          <a:lstStyle/>
          <a:p>
            <a:pPr eaLnBrk="1" hangingPunct="1"/>
            <a:r>
              <a:rPr lang="en-US" b="1" dirty="0">
                <a:solidFill>
                  <a:schemeClr val="accent1">
                    <a:lumMod val="75000"/>
                  </a:schemeClr>
                </a:solidFill>
                <a:latin typeface="Cambria" panose="02040503050406030204" pitchFamily="18" charset="0"/>
                <a:ea typeface="Cambria" panose="02040503050406030204" pitchFamily="18" charset="0"/>
              </a:rPr>
              <a:t>Spatial Analysis</a:t>
            </a:r>
          </a:p>
        </p:txBody>
      </p:sp>
      <p:sp>
        <p:nvSpPr>
          <p:cNvPr id="3" name="Content Placeholder 2"/>
          <p:cNvSpPr>
            <a:spLocks noGrp="1"/>
          </p:cNvSpPr>
          <p:nvPr>
            <p:ph idx="1"/>
          </p:nvPr>
        </p:nvSpPr>
        <p:spPr/>
        <p:txBody>
          <a:bodyPr rtlCol="0">
            <a:normAutofit/>
          </a:bodyPr>
          <a:lstStyle/>
          <a:p>
            <a:pPr algn="just">
              <a:defRPr/>
            </a:pPr>
            <a:r>
              <a:rPr lang="en-US" sz="2800" dirty="0" smtClean="0"/>
              <a:t>Analytical capabilities of  a GIS use </a:t>
            </a:r>
            <a:r>
              <a:rPr lang="en-US" sz="2800" b="1" dirty="0" smtClean="0"/>
              <a:t>spatial and non-spatial (attribute) </a:t>
            </a:r>
            <a:r>
              <a:rPr lang="en-US" sz="2800" dirty="0" smtClean="0"/>
              <a:t>data to answer the questions and solve problems that are of spatial relevance.</a:t>
            </a:r>
          </a:p>
          <a:p>
            <a:pPr algn="just">
              <a:buNone/>
              <a:defRPr/>
            </a:pPr>
            <a:endParaRPr lang="en-US" sz="2800" i="1" dirty="0" smtClean="0"/>
          </a:p>
          <a:p>
            <a:pPr algn="just">
              <a:defRPr/>
            </a:pPr>
            <a:r>
              <a:rPr lang="en-US" sz="2800" dirty="0" smtClean="0"/>
              <a:t>Analysis of spatial data can be defined as computing new information that provides new </a:t>
            </a:r>
            <a:r>
              <a:rPr lang="en-US" sz="2800" b="1" dirty="0" smtClean="0"/>
              <a:t>insight</a:t>
            </a:r>
            <a:r>
              <a:rPr lang="en-US" sz="2800" dirty="0" smtClean="0"/>
              <a:t> from the existing, stored data.</a:t>
            </a:r>
          </a:p>
          <a:p>
            <a:pPr algn="just">
              <a:buNone/>
              <a:defRPr/>
            </a:pPr>
            <a:endParaRPr lang="en-US" sz="2800" dirty="0"/>
          </a:p>
        </p:txBody>
      </p:sp>
      <p:sp>
        <p:nvSpPr>
          <p:cNvPr id="2" name="Slide Number Placeholder 1"/>
          <p:cNvSpPr>
            <a:spLocks noGrp="1"/>
          </p:cNvSpPr>
          <p:nvPr>
            <p:ph type="sldNum" sz="quarter" idx="12"/>
          </p:nvPr>
        </p:nvSpPr>
        <p:spPr/>
        <p:txBody>
          <a:bodyPr/>
          <a:lstStyle/>
          <a:p>
            <a:fld id="{B51C95E6-6670-4461-89E2-312B57B647B4}" type="slidenum">
              <a:rPr lang="en-US" smtClean="0"/>
              <a:t>3</a:t>
            </a:fld>
            <a:endParaRPr lang="en-US"/>
          </a:p>
        </p:txBody>
      </p:sp>
    </p:spTree>
    <p:extLst>
      <p:ext uri="{BB962C8B-B14F-4D97-AF65-F5344CB8AC3E}">
        <p14:creationId xmlns:p14="http://schemas.microsoft.com/office/powerpoint/2010/main" val="3473378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852508" y="502560"/>
            <a:ext cx="7863253" cy="683108"/>
          </a:xfrm>
          <a:prstGeom prst="rect">
            <a:avLst/>
          </a:prstGeom>
        </p:spPr>
        <p:txBody>
          <a:bodyPr vert="horz" wrap="square" lIns="0" tIns="240701" rIns="0" bIns="0" rtlCol="0" anchor="t">
            <a:spAutoFit/>
          </a:bodyPr>
          <a:lstStyle/>
          <a:p>
            <a:pPr marL="11206"/>
            <a:r>
              <a:rPr sz="3177" b="1" spc="71" dirty="0">
                <a:latin typeface="Cambria" panose="02040503050406030204" pitchFamily="18" charset="0"/>
                <a:ea typeface="Cambria" panose="02040503050406030204" pitchFamily="18" charset="0"/>
              </a:rPr>
              <a:t>N</a:t>
            </a:r>
            <a:r>
              <a:rPr sz="3177" b="1" spc="75" dirty="0">
                <a:latin typeface="Cambria" panose="02040503050406030204" pitchFamily="18" charset="0"/>
                <a:ea typeface="Cambria" panose="02040503050406030204" pitchFamily="18" charset="0"/>
              </a:rPr>
              <a:t>e</a:t>
            </a:r>
            <a:r>
              <a:rPr sz="3177" b="1" spc="35" dirty="0">
                <a:latin typeface="Cambria" panose="02040503050406030204" pitchFamily="18" charset="0"/>
                <a:ea typeface="Cambria" panose="02040503050406030204" pitchFamily="18" charset="0"/>
              </a:rPr>
              <a:t>i</a:t>
            </a:r>
            <a:r>
              <a:rPr sz="3177" b="1" dirty="0">
                <a:latin typeface="Cambria" panose="02040503050406030204" pitchFamily="18" charset="0"/>
                <a:ea typeface="Cambria" panose="02040503050406030204" pitchFamily="18" charset="0"/>
              </a:rPr>
              <a:t>g</a:t>
            </a:r>
            <a:r>
              <a:rPr sz="3177" b="1" spc="132" dirty="0">
                <a:latin typeface="Cambria" panose="02040503050406030204" pitchFamily="18" charset="0"/>
                <a:ea typeface="Cambria" panose="02040503050406030204" pitchFamily="18" charset="0"/>
              </a:rPr>
              <a:t>h</a:t>
            </a:r>
            <a:r>
              <a:rPr sz="3177" b="1" spc="71" dirty="0">
                <a:latin typeface="Cambria" panose="02040503050406030204" pitchFamily="18" charset="0"/>
                <a:ea typeface="Cambria" panose="02040503050406030204" pitchFamily="18" charset="0"/>
              </a:rPr>
              <a:t>b</a:t>
            </a:r>
            <a:r>
              <a:rPr sz="3177" b="1" spc="79" dirty="0">
                <a:latin typeface="Cambria" panose="02040503050406030204" pitchFamily="18" charset="0"/>
                <a:ea typeface="Cambria" panose="02040503050406030204" pitchFamily="18" charset="0"/>
              </a:rPr>
              <a:t>o</a:t>
            </a:r>
            <a:r>
              <a:rPr sz="3177" b="1" spc="119" dirty="0">
                <a:latin typeface="Cambria" panose="02040503050406030204" pitchFamily="18" charset="0"/>
                <a:ea typeface="Cambria" panose="02040503050406030204" pitchFamily="18" charset="0"/>
              </a:rPr>
              <a:t>r</a:t>
            </a:r>
            <a:r>
              <a:rPr sz="3177" b="1" spc="132" dirty="0">
                <a:latin typeface="Cambria" panose="02040503050406030204" pitchFamily="18" charset="0"/>
                <a:ea typeface="Cambria" panose="02040503050406030204" pitchFamily="18" charset="0"/>
              </a:rPr>
              <a:t>h</a:t>
            </a:r>
            <a:r>
              <a:rPr sz="3177" b="1" spc="79" dirty="0">
                <a:latin typeface="Cambria" panose="02040503050406030204" pitchFamily="18" charset="0"/>
                <a:ea typeface="Cambria" panose="02040503050406030204" pitchFamily="18" charset="0"/>
              </a:rPr>
              <a:t>oo</a:t>
            </a:r>
            <a:r>
              <a:rPr sz="3177" b="1" spc="71" dirty="0">
                <a:latin typeface="Cambria" panose="02040503050406030204" pitchFamily="18" charset="0"/>
                <a:ea typeface="Cambria" panose="02040503050406030204" pitchFamily="18" charset="0"/>
              </a:rPr>
              <a:t>d</a:t>
            </a:r>
            <a:r>
              <a:rPr sz="3177" b="1" spc="150" dirty="0">
                <a:latin typeface="Cambria" panose="02040503050406030204" pitchFamily="18" charset="0"/>
                <a:ea typeface="Cambria" panose="02040503050406030204" pitchFamily="18" charset="0"/>
                <a:cs typeface="Times New Roman"/>
              </a:rPr>
              <a:t> </a:t>
            </a:r>
            <a:r>
              <a:rPr sz="3177" b="1" spc="-4" dirty="0">
                <a:latin typeface="Cambria" panose="02040503050406030204" pitchFamily="18" charset="0"/>
                <a:ea typeface="Cambria" panose="02040503050406030204" pitchFamily="18" charset="0"/>
              </a:rPr>
              <a:t>f</a:t>
            </a:r>
            <a:r>
              <a:rPr sz="3177" b="1" spc="128" dirty="0">
                <a:latin typeface="Cambria" panose="02040503050406030204" pitchFamily="18" charset="0"/>
                <a:ea typeface="Cambria" panose="02040503050406030204" pitchFamily="18" charset="0"/>
              </a:rPr>
              <a:t>un</a:t>
            </a:r>
            <a:r>
              <a:rPr sz="3177" b="1" spc="44" dirty="0">
                <a:latin typeface="Cambria" panose="02040503050406030204" pitchFamily="18" charset="0"/>
                <a:ea typeface="Cambria" panose="02040503050406030204" pitchFamily="18" charset="0"/>
              </a:rPr>
              <a:t>c</a:t>
            </a:r>
            <a:r>
              <a:rPr sz="3177" b="1" spc="-4" dirty="0">
                <a:latin typeface="Cambria" panose="02040503050406030204" pitchFamily="18" charset="0"/>
                <a:ea typeface="Cambria" panose="02040503050406030204" pitchFamily="18" charset="0"/>
              </a:rPr>
              <a:t>t</a:t>
            </a:r>
            <a:r>
              <a:rPr sz="3177" b="1" spc="26" dirty="0">
                <a:latin typeface="Cambria" panose="02040503050406030204" pitchFamily="18" charset="0"/>
                <a:ea typeface="Cambria" panose="02040503050406030204" pitchFamily="18" charset="0"/>
              </a:rPr>
              <a:t>i</a:t>
            </a:r>
            <a:r>
              <a:rPr sz="3177" b="1" spc="79" dirty="0">
                <a:latin typeface="Cambria" panose="02040503050406030204" pitchFamily="18" charset="0"/>
                <a:ea typeface="Cambria" panose="02040503050406030204" pitchFamily="18" charset="0"/>
              </a:rPr>
              <a:t>o</a:t>
            </a:r>
            <a:r>
              <a:rPr sz="3177" b="1" spc="128" dirty="0">
                <a:latin typeface="Cambria" panose="02040503050406030204" pitchFamily="18" charset="0"/>
                <a:ea typeface="Cambria" panose="02040503050406030204" pitchFamily="18" charset="0"/>
              </a:rPr>
              <a:t>n</a:t>
            </a:r>
            <a:r>
              <a:rPr sz="3177" b="1" spc="75" dirty="0">
                <a:latin typeface="Cambria" panose="02040503050406030204" pitchFamily="18" charset="0"/>
                <a:ea typeface="Cambria" panose="02040503050406030204" pitchFamily="18" charset="0"/>
              </a:rPr>
              <a:t>s</a:t>
            </a:r>
            <a:endParaRPr sz="3177" b="1" dirty="0">
              <a:latin typeface="Cambria" panose="02040503050406030204" pitchFamily="18" charset="0"/>
              <a:ea typeface="Cambria" panose="02040503050406030204" pitchFamily="18" charset="0"/>
              <a:cs typeface="Times New Roman"/>
            </a:endParaRPr>
          </a:p>
        </p:txBody>
      </p:sp>
      <p:sp>
        <p:nvSpPr>
          <p:cNvPr id="2" name="Slide Number Placeholder 1"/>
          <p:cNvSpPr>
            <a:spLocks noGrp="1"/>
          </p:cNvSpPr>
          <p:nvPr>
            <p:ph type="sldNum" sz="quarter" idx="12"/>
          </p:nvPr>
        </p:nvSpPr>
        <p:spPr/>
        <p:txBody>
          <a:bodyPr/>
          <a:lstStyle/>
          <a:p>
            <a:fld id="{B51C95E6-6670-4461-89E2-312B57B647B4}" type="slidenum">
              <a:rPr lang="en-US" smtClean="0"/>
              <a:t>30</a:t>
            </a:fld>
            <a:endParaRPr lang="en-US"/>
          </a:p>
        </p:txBody>
      </p:sp>
      <p:sp>
        <p:nvSpPr>
          <p:cNvPr id="30" name="object 30"/>
          <p:cNvSpPr txBox="1"/>
          <p:nvPr/>
        </p:nvSpPr>
        <p:spPr>
          <a:xfrm>
            <a:off x="259976" y="1523053"/>
            <a:ext cx="10492691" cy="3288080"/>
          </a:xfrm>
          <a:prstGeom prst="rect">
            <a:avLst/>
          </a:prstGeom>
        </p:spPr>
        <p:txBody>
          <a:bodyPr vert="horz" wrap="square" lIns="0" tIns="0" rIns="0" bIns="0" rtlCol="0">
            <a:spAutoFit/>
          </a:bodyPr>
          <a:lstStyle/>
          <a:p>
            <a:pPr marL="11206" marR="43145">
              <a:buClr>
                <a:srgbClr val="009996"/>
              </a:buClr>
              <a:tabLst>
                <a:tab pos="313781" algn="l"/>
              </a:tabLst>
            </a:pPr>
            <a:r>
              <a:rPr lang="en-US" sz="4000" spc="-4" dirty="0" err="1" smtClean="0">
                <a:cs typeface="Trebuchet MS"/>
              </a:rPr>
              <a:t>i</a:t>
            </a:r>
            <a:r>
              <a:rPr lang="en-US" sz="4000" spc="-4" dirty="0" smtClean="0">
                <a:cs typeface="Trebuchet MS"/>
              </a:rPr>
              <a:t>) </a:t>
            </a:r>
            <a:r>
              <a:rPr sz="4000" spc="-4" dirty="0" smtClean="0">
                <a:cs typeface="Trebuchet MS"/>
              </a:rPr>
              <a:t>P</a:t>
            </a:r>
            <a:r>
              <a:rPr sz="4000" dirty="0" smtClean="0">
                <a:cs typeface="Trebuchet MS"/>
              </a:rPr>
              <a:t>r</a:t>
            </a:r>
            <a:r>
              <a:rPr sz="4000" spc="-9" dirty="0" smtClean="0">
                <a:cs typeface="Trebuchet MS"/>
              </a:rPr>
              <a:t>o</a:t>
            </a:r>
            <a:r>
              <a:rPr sz="4000" spc="-4" dirty="0" smtClean="0">
                <a:cs typeface="Trebuchet MS"/>
              </a:rPr>
              <a:t>ximi</a:t>
            </a:r>
            <a:r>
              <a:rPr sz="4000" spc="-13" dirty="0" smtClean="0">
                <a:cs typeface="Trebuchet MS"/>
              </a:rPr>
              <a:t>t</a:t>
            </a:r>
            <a:r>
              <a:rPr sz="4000" dirty="0" smtClean="0">
                <a:cs typeface="Trebuchet MS"/>
              </a:rPr>
              <a:t>y</a:t>
            </a:r>
            <a:r>
              <a:rPr sz="4000" spc="141" dirty="0" smtClean="0">
                <a:cs typeface="Times New Roman"/>
              </a:rPr>
              <a:t> </a:t>
            </a:r>
            <a:r>
              <a:rPr sz="4000" spc="-9" dirty="0">
                <a:cs typeface="Trebuchet MS"/>
              </a:rPr>
              <a:t>co</a:t>
            </a:r>
            <a:r>
              <a:rPr sz="4000" spc="-4" dirty="0">
                <a:cs typeface="Trebuchet MS"/>
              </a:rPr>
              <a:t>mp</a:t>
            </a:r>
            <a:r>
              <a:rPr sz="4000" spc="-13" dirty="0">
                <a:cs typeface="Trebuchet MS"/>
              </a:rPr>
              <a:t>u</a:t>
            </a:r>
            <a:r>
              <a:rPr sz="4000" spc="-4" dirty="0">
                <a:cs typeface="Trebuchet MS"/>
              </a:rPr>
              <a:t>t</a:t>
            </a:r>
            <a:r>
              <a:rPr sz="4000" spc="-9" dirty="0">
                <a:cs typeface="Trebuchet MS"/>
              </a:rPr>
              <a:t>a</a:t>
            </a:r>
            <a:r>
              <a:rPr sz="4000" spc="-4" dirty="0">
                <a:cs typeface="Trebuchet MS"/>
              </a:rPr>
              <a:t>ti</a:t>
            </a:r>
            <a:r>
              <a:rPr sz="4000" spc="-9" dirty="0">
                <a:cs typeface="Trebuchet MS"/>
              </a:rPr>
              <a:t>o</a:t>
            </a:r>
            <a:r>
              <a:rPr sz="4000" dirty="0">
                <a:cs typeface="Trebuchet MS"/>
              </a:rPr>
              <a:t>n</a:t>
            </a:r>
            <a:r>
              <a:rPr sz="4000" spc="137" dirty="0">
                <a:cs typeface="Times New Roman"/>
              </a:rPr>
              <a:t> </a:t>
            </a:r>
            <a:r>
              <a:rPr sz="4000" spc="4" dirty="0">
                <a:cs typeface="Trebuchet MS"/>
              </a:rPr>
              <a:t>(</a:t>
            </a:r>
            <a:r>
              <a:rPr sz="4000" spc="-4" dirty="0">
                <a:cs typeface="Trebuchet MS"/>
              </a:rPr>
              <a:t>g</a:t>
            </a:r>
            <a:r>
              <a:rPr sz="4000" dirty="0">
                <a:cs typeface="Trebuchet MS"/>
              </a:rPr>
              <a:t>e</a:t>
            </a:r>
            <a:r>
              <a:rPr sz="4000" spc="-9" dirty="0">
                <a:cs typeface="Trebuchet MS"/>
              </a:rPr>
              <a:t>o</a:t>
            </a:r>
            <a:r>
              <a:rPr sz="4000" spc="-4" dirty="0">
                <a:cs typeface="Trebuchet MS"/>
              </a:rPr>
              <a:t>m</a:t>
            </a:r>
            <a:r>
              <a:rPr sz="4000" dirty="0">
                <a:cs typeface="Trebuchet MS"/>
              </a:rPr>
              <a:t>e</a:t>
            </a:r>
            <a:r>
              <a:rPr sz="4000" spc="-4" dirty="0">
                <a:cs typeface="Trebuchet MS"/>
              </a:rPr>
              <a:t>t</a:t>
            </a:r>
            <a:r>
              <a:rPr sz="4000" dirty="0">
                <a:cs typeface="Trebuchet MS"/>
              </a:rPr>
              <a:t>r</a:t>
            </a:r>
            <a:r>
              <a:rPr sz="4000" spc="-4" dirty="0">
                <a:cs typeface="Trebuchet MS"/>
              </a:rPr>
              <a:t>i</a:t>
            </a:r>
            <a:r>
              <a:rPr sz="4000" dirty="0">
                <a:cs typeface="Trebuchet MS"/>
              </a:rPr>
              <a:t>c</a:t>
            </a:r>
            <a:r>
              <a:rPr sz="4000" dirty="0">
                <a:cs typeface="Times New Roman"/>
              </a:rPr>
              <a:t> </a:t>
            </a:r>
            <a:r>
              <a:rPr sz="4000" spc="-4" dirty="0">
                <a:cs typeface="Trebuchet MS"/>
              </a:rPr>
              <a:t>dist</a:t>
            </a:r>
            <a:r>
              <a:rPr sz="4000" spc="-9" dirty="0">
                <a:cs typeface="Trebuchet MS"/>
              </a:rPr>
              <a:t>a</a:t>
            </a:r>
            <a:r>
              <a:rPr sz="4000" spc="-4" dirty="0">
                <a:cs typeface="Trebuchet MS"/>
              </a:rPr>
              <a:t>n</a:t>
            </a:r>
            <a:r>
              <a:rPr sz="4000" spc="-9" dirty="0">
                <a:cs typeface="Trebuchet MS"/>
              </a:rPr>
              <a:t>c</a:t>
            </a:r>
            <a:r>
              <a:rPr sz="4000" spc="9" dirty="0">
                <a:cs typeface="Trebuchet MS"/>
              </a:rPr>
              <a:t>e</a:t>
            </a:r>
            <a:r>
              <a:rPr sz="4000" dirty="0">
                <a:cs typeface="Trebuchet MS"/>
              </a:rPr>
              <a:t>)</a:t>
            </a:r>
          </a:p>
          <a:p>
            <a:pPr marL="314902" lvl="1">
              <a:spcBef>
                <a:spcPts val="596"/>
              </a:spcBef>
              <a:buClr>
                <a:srgbClr val="009996"/>
              </a:buClr>
              <a:tabLst>
                <a:tab pos="568169" algn="l"/>
              </a:tabLst>
            </a:pPr>
            <a:r>
              <a:rPr lang="en-US" sz="3600" spc="-4" dirty="0" smtClean="0">
                <a:cs typeface="Trebuchet MS"/>
              </a:rPr>
              <a:t>a)</a:t>
            </a:r>
            <a:r>
              <a:rPr sz="3600" spc="-4" dirty="0" smtClean="0">
                <a:cs typeface="Trebuchet MS"/>
              </a:rPr>
              <a:t>B</a:t>
            </a:r>
            <a:r>
              <a:rPr sz="3600" spc="-9" dirty="0" smtClean="0">
                <a:cs typeface="Trebuchet MS"/>
              </a:rPr>
              <a:t>u</a:t>
            </a:r>
            <a:r>
              <a:rPr sz="3600" spc="-18" dirty="0" smtClean="0">
                <a:cs typeface="Trebuchet MS"/>
              </a:rPr>
              <a:t>ff</a:t>
            </a:r>
            <a:r>
              <a:rPr sz="3600" spc="-4" dirty="0" smtClean="0">
                <a:cs typeface="Trebuchet MS"/>
              </a:rPr>
              <a:t>e</a:t>
            </a:r>
            <a:r>
              <a:rPr sz="3600" spc="-13" dirty="0" smtClean="0">
                <a:cs typeface="Trebuchet MS"/>
              </a:rPr>
              <a:t>r</a:t>
            </a:r>
            <a:r>
              <a:rPr sz="3600" spc="124" dirty="0" smtClean="0">
                <a:cs typeface="Times New Roman"/>
              </a:rPr>
              <a:t> </a:t>
            </a:r>
            <a:r>
              <a:rPr sz="3600" spc="-4" dirty="0">
                <a:cs typeface="Trebuchet MS"/>
              </a:rPr>
              <a:t>g</a:t>
            </a:r>
            <a:r>
              <a:rPr sz="3600" spc="4" dirty="0">
                <a:cs typeface="Trebuchet MS"/>
              </a:rPr>
              <a:t>e</a:t>
            </a:r>
            <a:r>
              <a:rPr sz="3600" spc="-9" dirty="0">
                <a:cs typeface="Trebuchet MS"/>
              </a:rPr>
              <a:t>n</a:t>
            </a:r>
            <a:r>
              <a:rPr sz="3600" spc="-4" dirty="0">
                <a:cs typeface="Trebuchet MS"/>
              </a:rPr>
              <a:t>e</a:t>
            </a:r>
            <a:r>
              <a:rPr sz="3600" spc="-13" dirty="0">
                <a:cs typeface="Trebuchet MS"/>
              </a:rPr>
              <a:t>r</a:t>
            </a:r>
            <a:r>
              <a:rPr sz="3600" spc="-9" dirty="0">
                <a:cs typeface="Trebuchet MS"/>
              </a:rPr>
              <a:t>a</a:t>
            </a:r>
            <a:r>
              <a:rPr sz="3600" spc="4" dirty="0">
                <a:cs typeface="Trebuchet MS"/>
              </a:rPr>
              <a:t>t</a:t>
            </a:r>
            <a:r>
              <a:rPr sz="3600" spc="-9" dirty="0">
                <a:cs typeface="Trebuchet MS"/>
              </a:rPr>
              <a:t>i</a:t>
            </a:r>
            <a:r>
              <a:rPr sz="3600" spc="-18" dirty="0">
                <a:cs typeface="Trebuchet MS"/>
              </a:rPr>
              <a:t>o</a:t>
            </a:r>
            <a:r>
              <a:rPr sz="3600" dirty="0">
                <a:cs typeface="Trebuchet MS"/>
              </a:rPr>
              <a:t>n</a:t>
            </a:r>
            <a:r>
              <a:rPr sz="3600" spc="128" dirty="0">
                <a:cs typeface="Times New Roman"/>
              </a:rPr>
              <a:t> </a:t>
            </a:r>
            <a:r>
              <a:rPr sz="3600" dirty="0">
                <a:cs typeface="Trebuchet MS"/>
              </a:rPr>
              <a:t>(</a:t>
            </a:r>
            <a:r>
              <a:rPr sz="3600" spc="-4" dirty="0">
                <a:cs typeface="Trebuchet MS"/>
              </a:rPr>
              <a:t>Ve</a:t>
            </a:r>
            <a:r>
              <a:rPr sz="3600" spc="-9" dirty="0">
                <a:cs typeface="Trebuchet MS"/>
              </a:rPr>
              <a:t>ct</a:t>
            </a:r>
            <a:r>
              <a:rPr sz="3600" spc="-18" dirty="0">
                <a:cs typeface="Trebuchet MS"/>
              </a:rPr>
              <a:t>o</a:t>
            </a:r>
            <a:r>
              <a:rPr sz="3600" spc="-13" dirty="0">
                <a:cs typeface="Trebuchet MS"/>
              </a:rPr>
              <a:t>r</a:t>
            </a:r>
            <a:r>
              <a:rPr sz="3600" spc="137" dirty="0">
                <a:cs typeface="Times New Roman"/>
              </a:rPr>
              <a:t> </a:t>
            </a:r>
            <a:r>
              <a:rPr sz="3600" dirty="0">
                <a:cs typeface="Trebuchet MS"/>
              </a:rPr>
              <a:t>a</a:t>
            </a:r>
            <a:r>
              <a:rPr sz="3600" spc="-9" dirty="0">
                <a:cs typeface="Trebuchet MS"/>
              </a:rPr>
              <a:t>n</a:t>
            </a:r>
            <a:r>
              <a:rPr sz="3600" dirty="0">
                <a:cs typeface="Trebuchet MS"/>
              </a:rPr>
              <a:t>d</a:t>
            </a:r>
            <a:r>
              <a:rPr sz="3600" spc="119" dirty="0">
                <a:cs typeface="Times New Roman"/>
              </a:rPr>
              <a:t> </a:t>
            </a:r>
            <a:r>
              <a:rPr sz="3600" dirty="0">
                <a:cs typeface="Trebuchet MS"/>
              </a:rPr>
              <a:t>R</a:t>
            </a:r>
            <a:r>
              <a:rPr sz="3600" spc="-9" dirty="0">
                <a:cs typeface="Trebuchet MS"/>
              </a:rPr>
              <a:t>ast</a:t>
            </a:r>
            <a:r>
              <a:rPr sz="3600" spc="-4" dirty="0">
                <a:cs typeface="Trebuchet MS"/>
              </a:rPr>
              <a:t>e</a:t>
            </a:r>
            <a:r>
              <a:rPr sz="3600" dirty="0">
                <a:cs typeface="Trebuchet MS"/>
              </a:rPr>
              <a:t>r)</a:t>
            </a:r>
          </a:p>
          <a:p>
            <a:pPr marL="314902" lvl="1">
              <a:spcBef>
                <a:spcPts val="600"/>
              </a:spcBef>
              <a:buClr>
                <a:srgbClr val="009996"/>
              </a:buClr>
              <a:tabLst>
                <a:tab pos="568169" algn="l"/>
              </a:tabLst>
            </a:pPr>
            <a:r>
              <a:rPr lang="en-US" sz="3600" spc="-26" dirty="0" smtClean="0">
                <a:cs typeface="Trebuchet MS"/>
              </a:rPr>
              <a:t>b)</a:t>
            </a:r>
            <a:r>
              <a:rPr sz="3600" spc="-26" dirty="0" smtClean="0">
                <a:cs typeface="Trebuchet MS"/>
              </a:rPr>
              <a:t>T</a:t>
            </a:r>
            <a:r>
              <a:rPr sz="3600" spc="-9" dirty="0" smtClean="0">
                <a:cs typeface="Trebuchet MS"/>
              </a:rPr>
              <a:t>hi</a:t>
            </a:r>
            <a:r>
              <a:rPr sz="3600" spc="4" dirty="0" smtClean="0">
                <a:cs typeface="Trebuchet MS"/>
              </a:rPr>
              <a:t>e</a:t>
            </a:r>
            <a:r>
              <a:rPr sz="3600" spc="-9" dirty="0" smtClean="0">
                <a:cs typeface="Trebuchet MS"/>
              </a:rPr>
              <a:t>s</a:t>
            </a:r>
            <a:r>
              <a:rPr sz="3600" spc="-22" dirty="0" smtClean="0">
                <a:cs typeface="Trebuchet MS"/>
              </a:rPr>
              <a:t>s</a:t>
            </a:r>
            <a:r>
              <a:rPr sz="3600" spc="-4" dirty="0" smtClean="0">
                <a:cs typeface="Trebuchet MS"/>
              </a:rPr>
              <a:t>e</a:t>
            </a:r>
            <a:r>
              <a:rPr sz="3600" dirty="0" smtClean="0">
                <a:cs typeface="Trebuchet MS"/>
              </a:rPr>
              <a:t>n</a:t>
            </a:r>
            <a:r>
              <a:rPr sz="3600" spc="128" dirty="0" smtClean="0">
                <a:cs typeface="Times New Roman"/>
              </a:rPr>
              <a:t> </a:t>
            </a:r>
            <a:r>
              <a:rPr sz="3600" spc="-4" dirty="0">
                <a:cs typeface="Trebuchet MS"/>
              </a:rPr>
              <a:t>p</a:t>
            </a:r>
            <a:r>
              <a:rPr sz="3600" spc="-18" dirty="0">
                <a:cs typeface="Trebuchet MS"/>
              </a:rPr>
              <a:t>o</a:t>
            </a:r>
            <a:r>
              <a:rPr sz="3600" dirty="0">
                <a:cs typeface="Trebuchet MS"/>
              </a:rPr>
              <a:t>l</a:t>
            </a:r>
            <a:r>
              <a:rPr sz="3600" spc="-4" dirty="0">
                <a:cs typeface="Trebuchet MS"/>
              </a:rPr>
              <a:t>yg</a:t>
            </a:r>
            <a:r>
              <a:rPr sz="3600" spc="-18" dirty="0">
                <a:cs typeface="Trebuchet MS"/>
              </a:rPr>
              <a:t>o</a:t>
            </a:r>
            <a:r>
              <a:rPr sz="3600" spc="-9" dirty="0">
                <a:cs typeface="Trebuchet MS"/>
              </a:rPr>
              <a:t>n</a:t>
            </a:r>
            <a:r>
              <a:rPr sz="3600" spc="-13" dirty="0">
                <a:cs typeface="Trebuchet MS"/>
              </a:rPr>
              <a:t>s</a:t>
            </a:r>
            <a:r>
              <a:rPr sz="3600" spc="115" dirty="0">
                <a:cs typeface="Times New Roman"/>
              </a:rPr>
              <a:t> </a:t>
            </a:r>
            <a:r>
              <a:rPr sz="3600" dirty="0">
                <a:cs typeface="Trebuchet MS"/>
              </a:rPr>
              <a:t>(</a:t>
            </a:r>
            <a:r>
              <a:rPr sz="3600" spc="-4" dirty="0">
                <a:cs typeface="Trebuchet MS"/>
              </a:rPr>
              <a:t>Ve</a:t>
            </a:r>
            <a:r>
              <a:rPr sz="3600" spc="-9" dirty="0">
                <a:cs typeface="Trebuchet MS"/>
              </a:rPr>
              <a:t>ct</a:t>
            </a:r>
            <a:r>
              <a:rPr sz="3600" spc="-18" dirty="0">
                <a:cs typeface="Trebuchet MS"/>
              </a:rPr>
              <a:t>o</a:t>
            </a:r>
            <a:r>
              <a:rPr sz="3600" spc="-13" dirty="0">
                <a:cs typeface="Trebuchet MS"/>
              </a:rPr>
              <a:t>r</a:t>
            </a:r>
            <a:r>
              <a:rPr sz="3600" dirty="0">
                <a:cs typeface="Trebuchet MS"/>
              </a:rPr>
              <a:t>)</a:t>
            </a:r>
          </a:p>
          <a:p>
            <a:pPr marL="11206">
              <a:spcBef>
                <a:spcPts val="662"/>
              </a:spcBef>
              <a:buClr>
                <a:srgbClr val="009996"/>
              </a:buClr>
              <a:tabLst>
                <a:tab pos="313781" algn="l"/>
              </a:tabLst>
            </a:pPr>
            <a:r>
              <a:rPr lang="en-US" sz="4000" spc="-9" dirty="0" smtClean="0">
                <a:cs typeface="Trebuchet MS"/>
              </a:rPr>
              <a:t>ii) </a:t>
            </a:r>
            <a:r>
              <a:rPr sz="4000" spc="-9" dirty="0" smtClean="0">
                <a:cs typeface="Trebuchet MS"/>
              </a:rPr>
              <a:t>S</a:t>
            </a:r>
            <a:r>
              <a:rPr sz="4000" spc="-4" dirty="0" smtClean="0">
                <a:cs typeface="Trebuchet MS"/>
              </a:rPr>
              <a:t>p</a:t>
            </a:r>
            <a:r>
              <a:rPr sz="4000" dirty="0" smtClean="0">
                <a:cs typeface="Trebuchet MS"/>
              </a:rPr>
              <a:t>re</a:t>
            </a:r>
            <a:r>
              <a:rPr sz="4000" spc="-9" dirty="0" smtClean="0">
                <a:cs typeface="Trebuchet MS"/>
              </a:rPr>
              <a:t>a</a:t>
            </a:r>
            <a:r>
              <a:rPr sz="4000" dirty="0" smtClean="0">
                <a:cs typeface="Trebuchet MS"/>
              </a:rPr>
              <a:t>d</a:t>
            </a:r>
            <a:r>
              <a:rPr sz="4000" spc="150" dirty="0" smtClean="0">
                <a:cs typeface="Times New Roman"/>
              </a:rPr>
              <a:t> </a:t>
            </a:r>
            <a:r>
              <a:rPr sz="4000" spc="-9" dirty="0" smtClean="0">
                <a:cs typeface="Trebuchet MS"/>
              </a:rPr>
              <a:t>co</a:t>
            </a:r>
            <a:r>
              <a:rPr sz="4000" spc="-4" dirty="0" smtClean="0">
                <a:cs typeface="Trebuchet MS"/>
              </a:rPr>
              <a:t>mput</a:t>
            </a:r>
            <a:r>
              <a:rPr sz="4000" spc="-9" dirty="0" smtClean="0">
                <a:cs typeface="Trebuchet MS"/>
              </a:rPr>
              <a:t>a</a:t>
            </a:r>
            <a:r>
              <a:rPr sz="4000" spc="-4" dirty="0" smtClean="0">
                <a:cs typeface="Trebuchet MS"/>
              </a:rPr>
              <a:t>ti</a:t>
            </a:r>
            <a:r>
              <a:rPr sz="4000" spc="-9" dirty="0" smtClean="0">
                <a:cs typeface="Trebuchet MS"/>
              </a:rPr>
              <a:t>o</a:t>
            </a:r>
            <a:r>
              <a:rPr sz="4000" dirty="0" smtClean="0">
                <a:cs typeface="Trebuchet MS"/>
              </a:rPr>
              <a:t>n</a:t>
            </a:r>
            <a:r>
              <a:rPr sz="4000" spc="137" dirty="0" smtClean="0">
                <a:cs typeface="Times New Roman"/>
              </a:rPr>
              <a:t> </a:t>
            </a:r>
            <a:r>
              <a:rPr lang="en-US" sz="2800" spc="137" dirty="0" smtClean="0">
                <a:cs typeface="Times New Roman"/>
              </a:rPr>
              <a:t>(Computation of diffusion)</a:t>
            </a:r>
            <a:r>
              <a:rPr sz="2800" spc="-4" dirty="0" smtClean="0">
                <a:cs typeface="Trebuchet MS"/>
              </a:rPr>
              <a:t>(</a:t>
            </a:r>
            <a:r>
              <a:rPr sz="2800" dirty="0" smtClean="0">
                <a:cs typeface="Trebuchet MS"/>
              </a:rPr>
              <a:t>R</a:t>
            </a:r>
            <a:r>
              <a:rPr sz="2800" spc="-9" dirty="0" smtClean="0">
                <a:cs typeface="Trebuchet MS"/>
              </a:rPr>
              <a:t>a</a:t>
            </a:r>
            <a:r>
              <a:rPr sz="2800" spc="-4" dirty="0" smtClean="0">
                <a:cs typeface="Trebuchet MS"/>
              </a:rPr>
              <a:t>st</a:t>
            </a:r>
            <a:r>
              <a:rPr sz="2800" dirty="0" smtClean="0">
                <a:cs typeface="Trebuchet MS"/>
              </a:rPr>
              <a:t>er)</a:t>
            </a:r>
            <a:endParaRPr lang="en-US" sz="4000" dirty="0" smtClean="0">
              <a:cs typeface="Trebuchet MS"/>
            </a:endParaRPr>
          </a:p>
          <a:p>
            <a:pPr marL="11206">
              <a:spcBef>
                <a:spcPts val="662"/>
              </a:spcBef>
              <a:buClr>
                <a:srgbClr val="009996"/>
              </a:buClr>
              <a:tabLst>
                <a:tab pos="313781" algn="l"/>
              </a:tabLst>
            </a:pPr>
            <a:r>
              <a:rPr lang="en-US" sz="4000" dirty="0" smtClean="0">
                <a:cs typeface="Trebuchet MS"/>
              </a:rPr>
              <a:t>ii)</a:t>
            </a:r>
            <a:r>
              <a:rPr sz="4000" spc="-9" dirty="0" smtClean="0">
                <a:cs typeface="Trebuchet MS"/>
              </a:rPr>
              <a:t>S</a:t>
            </a:r>
            <a:r>
              <a:rPr sz="4000" dirty="0" smtClean="0">
                <a:cs typeface="Trebuchet MS"/>
              </a:rPr>
              <a:t>eek</a:t>
            </a:r>
            <a:r>
              <a:rPr sz="4000" spc="141" dirty="0" smtClean="0">
                <a:cs typeface="Times New Roman"/>
              </a:rPr>
              <a:t> </a:t>
            </a:r>
            <a:r>
              <a:rPr sz="4000" spc="-9" dirty="0" smtClean="0">
                <a:cs typeface="Trebuchet MS"/>
              </a:rPr>
              <a:t>c</a:t>
            </a:r>
            <a:r>
              <a:rPr sz="4000" spc="-18" dirty="0" smtClean="0">
                <a:cs typeface="Trebuchet MS"/>
              </a:rPr>
              <a:t>o</a:t>
            </a:r>
            <a:r>
              <a:rPr sz="4000" spc="-4" dirty="0" smtClean="0">
                <a:cs typeface="Trebuchet MS"/>
              </a:rPr>
              <a:t>mput</a:t>
            </a:r>
            <a:r>
              <a:rPr sz="4000" spc="-9" dirty="0" smtClean="0">
                <a:cs typeface="Trebuchet MS"/>
              </a:rPr>
              <a:t>a</a:t>
            </a:r>
            <a:r>
              <a:rPr sz="4000" spc="-4" dirty="0" smtClean="0">
                <a:cs typeface="Trebuchet MS"/>
              </a:rPr>
              <a:t>t</a:t>
            </a:r>
            <a:r>
              <a:rPr sz="4000" spc="4" dirty="0" smtClean="0">
                <a:cs typeface="Trebuchet MS"/>
              </a:rPr>
              <a:t>i</a:t>
            </a:r>
            <a:r>
              <a:rPr sz="4000" spc="-9" dirty="0" smtClean="0">
                <a:cs typeface="Trebuchet MS"/>
              </a:rPr>
              <a:t>o</a:t>
            </a:r>
            <a:r>
              <a:rPr sz="4000" dirty="0" smtClean="0">
                <a:cs typeface="Trebuchet MS"/>
              </a:rPr>
              <a:t>n</a:t>
            </a:r>
            <a:r>
              <a:rPr sz="4000" spc="137" dirty="0" smtClean="0">
                <a:cs typeface="Times New Roman"/>
              </a:rPr>
              <a:t> </a:t>
            </a:r>
            <a:r>
              <a:rPr lang="en-US" sz="2800" spc="137" dirty="0" smtClean="0">
                <a:cs typeface="Times New Roman"/>
              </a:rPr>
              <a:t>(Computation </a:t>
            </a:r>
            <a:r>
              <a:rPr lang="en-US" sz="2800" spc="137" dirty="0">
                <a:cs typeface="Times New Roman"/>
              </a:rPr>
              <a:t>of </a:t>
            </a:r>
            <a:r>
              <a:rPr lang="en-US" sz="2800" spc="137" dirty="0" smtClean="0">
                <a:cs typeface="Times New Roman"/>
              </a:rPr>
              <a:t>flow)</a:t>
            </a:r>
            <a:r>
              <a:rPr lang="en-US" sz="2800" spc="-4" dirty="0" smtClean="0">
                <a:cs typeface="Trebuchet MS"/>
              </a:rPr>
              <a:t>(</a:t>
            </a:r>
            <a:r>
              <a:rPr lang="en-US" sz="2800" dirty="0">
                <a:cs typeface="Trebuchet MS"/>
              </a:rPr>
              <a:t>R</a:t>
            </a:r>
            <a:r>
              <a:rPr lang="en-US" sz="2800" spc="-9" dirty="0">
                <a:cs typeface="Trebuchet MS"/>
              </a:rPr>
              <a:t>a</a:t>
            </a:r>
            <a:r>
              <a:rPr lang="en-US" sz="2800" spc="-4" dirty="0">
                <a:cs typeface="Trebuchet MS"/>
              </a:rPr>
              <a:t>st</a:t>
            </a:r>
            <a:r>
              <a:rPr lang="en-US" sz="2800" dirty="0">
                <a:cs typeface="Trebuchet MS"/>
              </a:rPr>
              <a:t>er)</a:t>
            </a:r>
            <a:endParaRPr sz="4000" dirty="0">
              <a:cs typeface="Trebuchet MS"/>
            </a:endParaRPr>
          </a:p>
        </p:txBody>
      </p:sp>
    </p:spTree>
    <p:extLst>
      <p:ext uri="{BB962C8B-B14F-4D97-AF65-F5344CB8AC3E}">
        <p14:creationId xmlns:p14="http://schemas.microsoft.com/office/powerpoint/2010/main" val="33716171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2"/>
          <p:cNvSpPr>
            <a:spLocks noChangeArrowheads="1"/>
          </p:cNvSpPr>
          <p:nvPr/>
        </p:nvSpPr>
        <p:spPr bwMode="auto">
          <a:xfrm>
            <a:off x="457199" y="685800"/>
            <a:ext cx="10854267" cy="3200400"/>
          </a:xfrm>
          <a:prstGeom prst="rect">
            <a:avLst/>
          </a:prstGeom>
          <a:noFill/>
          <a:ln w="9525">
            <a:noFill/>
            <a:miter lim="800000"/>
            <a:headEnd/>
            <a:tailEnd/>
          </a:ln>
        </p:spPr>
        <p:txBody>
          <a:bodyPr/>
          <a:lstStyle/>
          <a:p>
            <a:pPr marL="342900" indent="-342900">
              <a:spcBef>
                <a:spcPct val="20000"/>
              </a:spcBef>
              <a:buClr>
                <a:srgbClr val="FF3300"/>
              </a:buClr>
              <a:buFont typeface="Wingdings" pitchFamily="2" charset="2"/>
              <a:buChar char="§"/>
            </a:pPr>
            <a:r>
              <a:rPr lang="en-US" sz="2400" dirty="0">
                <a:latin typeface="Book Antiqua" pitchFamily="18" charset="0"/>
              </a:rPr>
              <a:t>The principle is to draw a zone of interest around an object (points, lines or areas) at an equal distance in all directions to find its </a:t>
            </a:r>
            <a:r>
              <a:rPr lang="en-US" sz="2400" dirty="0" err="1">
                <a:latin typeface="Book Antiqua" pitchFamily="18" charset="0"/>
              </a:rPr>
              <a:t>neighbourhood</a:t>
            </a:r>
            <a:r>
              <a:rPr lang="en-US" sz="2400" dirty="0">
                <a:latin typeface="Book Antiqua" pitchFamily="18" charset="0"/>
              </a:rPr>
              <a:t> characteristics.</a:t>
            </a:r>
          </a:p>
          <a:p>
            <a:pPr marL="342900" indent="-342900">
              <a:spcBef>
                <a:spcPct val="20000"/>
              </a:spcBef>
              <a:buClr>
                <a:srgbClr val="FF3300"/>
              </a:buClr>
              <a:buFont typeface="Wingdings" pitchFamily="2" charset="2"/>
              <a:buChar char="§"/>
            </a:pPr>
            <a:r>
              <a:rPr lang="en-US" sz="2400" dirty="0">
                <a:latin typeface="Book Antiqua" pitchFamily="18" charset="0"/>
              </a:rPr>
              <a:t>The result being features, which represent areas.</a:t>
            </a:r>
          </a:p>
          <a:p>
            <a:pPr marL="342900" indent="-342900">
              <a:spcBef>
                <a:spcPct val="20000"/>
              </a:spcBef>
              <a:buClr>
                <a:srgbClr val="FF3300"/>
              </a:buClr>
              <a:buFont typeface="Wingdings" pitchFamily="2" charset="2"/>
              <a:buChar char="§"/>
            </a:pPr>
            <a:r>
              <a:rPr lang="en-US" sz="2400" dirty="0">
                <a:latin typeface="Book Antiqua" pitchFamily="18" charset="0"/>
              </a:rPr>
              <a:t>Buffers creates a circular, corridor or polygon shaped zone around objects/ features at set distances. </a:t>
            </a:r>
          </a:p>
        </p:txBody>
      </p:sp>
      <p:sp>
        <p:nvSpPr>
          <p:cNvPr id="272388" name="Rectangle 3"/>
          <p:cNvSpPr>
            <a:spLocks noChangeArrowheads="1"/>
          </p:cNvSpPr>
          <p:nvPr/>
        </p:nvSpPr>
        <p:spPr bwMode="auto">
          <a:xfrm>
            <a:off x="1354667" y="46037"/>
            <a:ext cx="9084733" cy="563563"/>
          </a:xfrm>
          <a:prstGeom prst="rect">
            <a:avLst/>
          </a:prstGeom>
          <a:noFill/>
          <a:ln w="9525">
            <a:noFill/>
            <a:miter lim="800000"/>
            <a:headEnd/>
            <a:tailEnd/>
          </a:ln>
        </p:spPr>
        <p:txBody>
          <a:bodyPr anchor="ctr"/>
          <a:lstStyle/>
          <a:p>
            <a:r>
              <a:rPr lang="en-US" sz="3600" b="1" dirty="0" err="1" smtClean="0">
                <a:latin typeface="Book Antiqua" pitchFamily="18" charset="0"/>
              </a:rPr>
              <a:t>i.a</a:t>
            </a:r>
            <a:r>
              <a:rPr lang="en-US" sz="3600" b="1" dirty="0" smtClean="0">
                <a:latin typeface="Book Antiqua" pitchFamily="18" charset="0"/>
              </a:rPr>
              <a:t>) Neighborhood </a:t>
            </a:r>
            <a:r>
              <a:rPr lang="en-US" sz="3600" b="1" dirty="0">
                <a:latin typeface="Book Antiqua" pitchFamily="18" charset="0"/>
              </a:rPr>
              <a:t>functions: Buffering</a:t>
            </a:r>
          </a:p>
        </p:txBody>
      </p:sp>
      <p:grpSp>
        <p:nvGrpSpPr>
          <p:cNvPr id="2" name="Group 6"/>
          <p:cNvGrpSpPr>
            <a:grpSpLocks/>
          </p:cNvGrpSpPr>
          <p:nvPr/>
        </p:nvGrpSpPr>
        <p:grpSpPr bwMode="auto">
          <a:xfrm>
            <a:off x="2362201" y="4740276"/>
            <a:ext cx="1554163" cy="1554163"/>
            <a:chOff x="979" y="691"/>
            <a:chExt cx="979" cy="979"/>
          </a:xfrm>
        </p:grpSpPr>
        <p:sp>
          <p:nvSpPr>
            <p:cNvPr id="272418" name="Oval 7"/>
            <p:cNvSpPr>
              <a:spLocks noChangeArrowheads="1"/>
            </p:cNvSpPr>
            <p:nvPr/>
          </p:nvSpPr>
          <p:spPr bwMode="auto">
            <a:xfrm>
              <a:off x="979" y="691"/>
              <a:ext cx="979" cy="979"/>
            </a:xfrm>
            <a:prstGeom prst="ellipse">
              <a:avLst/>
            </a:prstGeom>
            <a:solidFill>
              <a:srgbClr val="FF0000"/>
            </a:solidFill>
            <a:ln w="9525">
              <a:solidFill>
                <a:srgbClr val="000000"/>
              </a:solidFill>
              <a:round/>
              <a:headEnd/>
              <a:tailEnd/>
            </a:ln>
          </p:spPr>
          <p:txBody>
            <a:bodyPr/>
            <a:lstStyle/>
            <a:p>
              <a:endParaRPr lang="en-US">
                <a:latin typeface="Calibri" pitchFamily="34" charset="0"/>
              </a:endParaRPr>
            </a:p>
          </p:txBody>
        </p:sp>
        <p:sp>
          <p:nvSpPr>
            <p:cNvPr id="272419" name="Oval 8"/>
            <p:cNvSpPr>
              <a:spLocks noChangeArrowheads="1"/>
            </p:cNvSpPr>
            <p:nvPr/>
          </p:nvSpPr>
          <p:spPr bwMode="auto">
            <a:xfrm>
              <a:off x="1440" y="1152"/>
              <a:ext cx="58" cy="58"/>
            </a:xfrm>
            <a:prstGeom prst="ellipse">
              <a:avLst/>
            </a:prstGeom>
            <a:solidFill>
              <a:srgbClr val="00FFFF"/>
            </a:solidFill>
            <a:ln w="9525">
              <a:solidFill>
                <a:srgbClr val="000000"/>
              </a:solidFill>
              <a:round/>
              <a:headEnd/>
              <a:tailEnd/>
            </a:ln>
          </p:spPr>
          <p:txBody>
            <a:bodyPr/>
            <a:lstStyle/>
            <a:p>
              <a:endParaRPr lang="en-US">
                <a:latin typeface="Calibri" pitchFamily="34" charset="0"/>
              </a:endParaRPr>
            </a:p>
          </p:txBody>
        </p:sp>
      </p:grpSp>
      <p:grpSp>
        <p:nvGrpSpPr>
          <p:cNvPr id="3" name="Group 9"/>
          <p:cNvGrpSpPr>
            <a:grpSpLocks/>
          </p:cNvGrpSpPr>
          <p:nvPr/>
        </p:nvGrpSpPr>
        <p:grpSpPr bwMode="auto">
          <a:xfrm>
            <a:off x="4724400" y="4327526"/>
            <a:ext cx="1371600" cy="1920875"/>
            <a:chOff x="2707" y="576"/>
            <a:chExt cx="749" cy="1210"/>
          </a:xfrm>
        </p:grpSpPr>
        <p:sp>
          <p:nvSpPr>
            <p:cNvPr id="272412" name="Oval 10"/>
            <p:cNvSpPr>
              <a:spLocks noChangeArrowheads="1"/>
            </p:cNvSpPr>
            <p:nvPr/>
          </p:nvSpPr>
          <p:spPr bwMode="auto">
            <a:xfrm>
              <a:off x="2707" y="1210"/>
              <a:ext cx="576" cy="576"/>
            </a:xfrm>
            <a:prstGeom prst="ellipse">
              <a:avLst/>
            </a:prstGeom>
            <a:solidFill>
              <a:srgbClr val="FF0000"/>
            </a:solidFill>
            <a:ln w="9525">
              <a:solidFill>
                <a:srgbClr val="000000"/>
              </a:solidFill>
              <a:round/>
              <a:headEnd/>
              <a:tailEnd/>
            </a:ln>
          </p:spPr>
          <p:txBody>
            <a:bodyPr/>
            <a:lstStyle/>
            <a:p>
              <a:endParaRPr lang="en-US">
                <a:latin typeface="Calibri" pitchFamily="34" charset="0"/>
              </a:endParaRPr>
            </a:p>
          </p:txBody>
        </p:sp>
        <p:sp>
          <p:nvSpPr>
            <p:cNvPr id="272413" name="Oval 11"/>
            <p:cNvSpPr>
              <a:spLocks noChangeArrowheads="1"/>
            </p:cNvSpPr>
            <p:nvPr/>
          </p:nvSpPr>
          <p:spPr bwMode="auto">
            <a:xfrm>
              <a:off x="2880" y="576"/>
              <a:ext cx="576" cy="576"/>
            </a:xfrm>
            <a:prstGeom prst="ellipse">
              <a:avLst/>
            </a:prstGeom>
            <a:solidFill>
              <a:srgbClr val="FF0000"/>
            </a:solidFill>
            <a:ln w="9525">
              <a:solidFill>
                <a:srgbClr val="000000"/>
              </a:solidFill>
              <a:round/>
              <a:headEnd/>
              <a:tailEnd/>
            </a:ln>
          </p:spPr>
          <p:txBody>
            <a:bodyPr/>
            <a:lstStyle/>
            <a:p>
              <a:endParaRPr lang="en-US">
                <a:latin typeface="Calibri" pitchFamily="34" charset="0"/>
              </a:endParaRPr>
            </a:p>
          </p:txBody>
        </p:sp>
        <p:sp>
          <p:nvSpPr>
            <p:cNvPr id="272414" name="Freeform 12"/>
            <p:cNvSpPr>
              <a:spLocks/>
            </p:cNvSpPr>
            <p:nvPr/>
          </p:nvSpPr>
          <p:spPr bwMode="auto">
            <a:xfrm>
              <a:off x="2707" y="806"/>
              <a:ext cx="749" cy="749"/>
            </a:xfrm>
            <a:custGeom>
              <a:avLst/>
              <a:gdLst>
                <a:gd name="T0" fmla="*/ 4 w 1872"/>
                <a:gd name="T1" fmla="*/ 0 h 1872"/>
                <a:gd name="T2" fmla="*/ 19 w 1872"/>
                <a:gd name="T3" fmla="*/ 3 h 1872"/>
                <a:gd name="T4" fmla="*/ 15 w 1872"/>
                <a:gd name="T5" fmla="*/ 19 h 1872"/>
                <a:gd name="T6" fmla="*/ 0 w 1872"/>
                <a:gd name="T7" fmla="*/ 16 h 1872"/>
                <a:gd name="T8" fmla="*/ 4 w 1872"/>
                <a:gd name="T9" fmla="*/ 0 h 1872"/>
                <a:gd name="T10" fmla="*/ 0 60000 65536"/>
                <a:gd name="T11" fmla="*/ 0 60000 65536"/>
                <a:gd name="T12" fmla="*/ 0 60000 65536"/>
                <a:gd name="T13" fmla="*/ 0 60000 65536"/>
                <a:gd name="T14" fmla="*/ 0 60000 65536"/>
                <a:gd name="T15" fmla="*/ 0 w 1872"/>
                <a:gd name="T16" fmla="*/ 0 h 1872"/>
                <a:gd name="T17" fmla="*/ 1872 w 1872"/>
                <a:gd name="T18" fmla="*/ 1872 h 1872"/>
              </a:gdLst>
              <a:ahLst/>
              <a:cxnLst>
                <a:cxn ang="T10">
                  <a:pos x="T0" y="T1"/>
                </a:cxn>
                <a:cxn ang="T11">
                  <a:pos x="T2" y="T3"/>
                </a:cxn>
                <a:cxn ang="T12">
                  <a:pos x="T4" y="T5"/>
                </a:cxn>
                <a:cxn ang="T13">
                  <a:pos x="T6" y="T7"/>
                </a:cxn>
                <a:cxn ang="T14">
                  <a:pos x="T8" y="T9"/>
                </a:cxn>
              </a:cxnLst>
              <a:rect l="T15" t="T16" r="T17" b="T18"/>
              <a:pathLst>
                <a:path w="1872" h="1872">
                  <a:moveTo>
                    <a:pt x="432" y="0"/>
                  </a:moveTo>
                  <a:lnTo>
                    <a:pt x="1872" y="288"/>
                  </a:lnTo>
                  <a:lnTo>
                    <a:pt x="1440" y="1872"/>
                  </a:lnTo>
                  <a:lnTo>
                    <a:pt x="0" y="1584"/>
                  </a:lnTo>
                  <a:lnTo>
                    <a:pt x="432" y="0"/>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15" name="Line 13"/>
            <p:cNvSpPr>
              <a:spLocks noChangeShapeType="1"/>
            </p:cNvSpPr>
            <p:nvPr/>
          </p:nvSpPr>
          <p:spPr bwMode="auto">
            <a:xfrm flipH="1">
              <a:off x="2995" y="864"/>
              <a:ext cx="173" cy="634"/>
            </a:xfrm>
            <a:prstGeom prst="line">
              <a:avLst/>
            </a:prstGeom>
            <a:noFill/>
            <a:ln w="28575">
              <a:solidFill>
                <a:srgbClr val="00FFFF"/>
              </a:solidFill>
              <a:round/>
              <a:headEnd/>
              <a:tailEnd/>
            </a:ln>
          </p:spPr>
          <p:txBody>
            <a:bodyPr/>
            <a:lstStyle/>
            <a:p>
              <a:endParaRPr lang="en-US"/>
            </a:p>
          </p:txBody>
        </p:sp>
        <p:sp>
          <p:nvSpPr>
            <p:cNvPr id="272416" name="Line 14"/>
            <p:cNvSpPr>
              <a:spLocks noChangeShapeType="1"/>
            </p:cNvSpPr>
            <p:nvPr/>
          </p:nvSpPr>
          <p:spPr bwMode="auto">
            <a:xfrm flipH="1">
              <a:off x="2707" y="806"/>
              <a:ext cx="173" cy="634"/>
            </a:xfrm>
            <a:prstGeom prst="line">
              <a:avLst/>
            </a:prstGeom>
            <a:noFill/>
            <a:ln w="9525">
              <a:solidFill>
                <a:srgbClr val="000000"/>
              </a:solidFill>
              <a:round/>
              <a:headEnd/>
              <a:tailEnd/>
            </a:ln>
          </p:spPr>
          <p:txBody>
            <a:bodyPr/>
            <a:lstStyle/>
            <a:p>
              <a:endParaRPr lang="en-US"/>
            </a:p>
          </p:txBody>
        </p:sp>
        <p:sp>
          <p:nvSpPr>
            <p:cNvPr id="272417" name="Line 15"/>
            <p:cNvSpPr>
              <a:spLocks noChangeShapeType="1"/>
            </p:cNvSpPr>
            <p:nvPr/>
          </p:nvSpPr>
          <p:spPr bwMode="auto">
            <a:xfrm flipH="1">
              <a:off x="3283" y="922"/>
              <a:ext cx="173" cy="633"/>
            </a:xfrm>
            <a:prstGeom prst="line">
              <a:avLst/>
            </a:prstGeom>
            <a:noFill/>
            <a:ln w="9525">
              <a:solidFill>
                <a:srgbClr val="000000"/>
              </a:solidFill>
              <a:round/>
              <a:headEnd/>
              <a:tailEnd/>
            </a:ln>
          </p:spPr>
          <p:txBody>
            <a:bodyPr/>
            <a:lstStyle/>
            <a:p>
              <a:endParaRPr lang="en-US"/>
            </a:p>
          </p:txBody>
        </p:sp>
      </p:grpSp>
      <p:grpSp>
        <p:nvGrpSpPr>
          <p:cNvPr id="4" name="Group 16"/>
          <p:cNvGrpSpPr>
            <a:grpSpLocks/>
          </p:cNvGrpSpPr>
          <p:nvPr/>
        </p:nvGrpSpPr>
        <p:grpSpPr bwMode="auto">
          <a:xfrm>
            <a:off x="6705600" y="4572001"/>
            <a:ext cx="3475038" cy="2193925"/>
            <a:chOff x="864" y="2189"/>
            <a:chExt cx="2189" cy="1382"/>
          </a:xfrm>
        </p:grpSpPr>
        <p:sp>
          <p:nvSpPr>
            <p:cNvPr id="272397" name="Oval 17"/>
            <p:cNvSpPr>
              <a:spLocks noChangeArrowheads="1"/>
            </p:cNvSpPr>
            <p:nvPr/>
          </p:nvSpPr>
          <p:spPr bwMode="auto">
            <a:xfrm>
              <a:off x="1037" y="2477"/>
              <a:ext cx="461" cy="460"/>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398" name="Oval 18"/>
            <p:cNvSpPr>
              <a:spLocks noChangeArrowheads="1"/>
            </p:cNvSpPr>
            <p:nvPr/>
          </p:nvSpPr>
          <p:spPr bwMode="auto">
            <a:xfrm>
              <a:off x="1728" y="2189"/>
              <a:ext cx="461" cy="460"/>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399" name="Oval 19"/>
            <p:cNvSpPr>
              <a:spLocks noChangeArrowheads="1"/>
            </p:cNvSpPr>
            <p:nvPr/>
          </p:nvSpPr>
          <p:spPr bwMode="auto">
            <a:xfrm>
              <a:off x="1958" y="2534"/>
              <a:ext cx="461" cy="461"/>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400" name="Oval 20"/>
            <p:cNvSpPr>
              <a:spLocks noChangeArrowheads="1"/>
            </p:cNvSpPr>
            <p:nvPr/>
          </p:nvSpPr>
          <p:spPr bwMode="auto">
            <a:xfrm>
              <a:off x="2592" y="2937"/>
              <a:ext cx="461" cy="461"/>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401" name="Oval 21"/>
            <p:cNvSpPr>
              <a:spLocks noChangeArrowheads="1"/>
            </p:cNvSpPr>
            <p:nvPr/>
          </p:nvSpPr>
          <p:spPr bwMode="auto">
            <a:xfrm>
              <a:off x="2074" y="3053"/>
              <a:ext cx="460" cy="460"/>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402" name="Oval 22"/>
            <p:cNvSpPr>
              <a:spLocks noChangeArrowheads="1"/>
            </p:cNvSpPr>
            <p:nvPr/>
          </p:nvSpPr>
          <p:spPr bwMode="auto">
            <a:xfrm>
              <a:off x="1325" y="2880"/>
              <a:ext cx="461" cy="461"/>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403" name="Oval 23"/>
            <p:cNvSpPr>
              <a:spLocks noChangeArrowheads="1"/>
            </p:cNvSpPr>
            <p:nvPr/>
          </p:nvSpPr>
          <p:spPr bwMode="auto">
            <a:xfrm>
              <a:off x="864" y="3110"/>
              <a:ext cx="461" cy="461"/>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404" name="Freeform 24"/>
            <p:cNvSpPr>
              <a:spLocks/>
            </p:cNvSpPr>
            <p:nvPr/>
          </p:nvSpPr>
          <p:spPr bwMode="auto">
            <a:xfrm>
              <a:off x="1210" y="2189"/>
              <a:ext cx="691" cy="576"/>
            </a:xfrm>
            <a:custGeom>
              <a:avLst/>
              <a:gdLst>
                <a:gd name="T0" fmla="*/ 0 w 1728"/>
                <a:gd name="T1" fmla="*/ 7 h 1440"/>
                <a:gd name="T2" fmla="*/ 18 w 1728"/>
                <a:gd name="T3" fmla="*/ 0 h 1440"/>
                <a:gd name="T4" fmla="*/ 15 w 1728"/>
                <a:gd name="T5" fmla="*/ 13 h 1440"/>
                <a:gd name="T6" fmla="*/ 6 w 1728"/>
                <a:gd name="T7" fmla="*/ 15 h 1440"/>
                <a:gd name="T8" fmla="*/ 0 w 1728"/>
                <a:gd name="T9" fmla="*/ 7 h 1440"/>
                <a:gd name="T10" fmla="*/ 0 60000 65536"/>
                <a:gd name="T11" fmla="*/ 0 60000 65536"/>
                <a:gd name="T12" fmla="*/ 0 60000 65536"/>
                <a:gd name="T13" fmla="*/ 0 60000 65536"/>
                <a:gd name="T14" fmla="*/ 0 60000 65536"/>
                <a:gd name="T15" fmla="*/ 0 w 1728"/>
                <a:gd name="T16" fmla="*/ 0 h 1440"/>
                <a:gd name="T17" fmla="*/ 1728 w 1728"/>
                <a:gd name="T18" fmla="*/ 1440 h 1440"/>
              </a:gdLst>
              <a:ahLst/>
              <a:cxnLst>
                <a:cxn ang="T10">
                  <a:pos x="T0" y="T1"/>
                </a:cxn>
                <a:cxn ang="T11">
                  <a:pos x="T2" y="T3"/>
                </a:cxn>
                <a:cxn ang="T12">
                  <a:pos x="T4" y="T5"/>
                </a:cxn>
                <a:cxn ang="T13">
                  <a:pos x="T6" y="T7"/>
                </a:cxn>
                <a:cxn ang="T14">
                  <a:pos x="T8" y="T9"/>
                </a:cxn>
              </a:cxnLst>
              <a:rect l="T15" t="T16" r="T17" b="T18"/>
              <a:pathLst>
                <a:path w="1728" h="1440">
                  <a:moveTo>
                    <a:pt x="0" y="720"/>
                  </a:moveTo>
                  <a:lnTo>
                    <a:pt x="1728" y="0"/>
                  </a:lnTo>
                  <a:lnTo>
                    <a:pt x="1440" y="1296"/>
                  </a:lnTo>
                  <a:lnTo>
                    <a:pt x="576" y="1440"/>
                  </a:lnTo>
                  <a:lnTo>
                    <a:pt x="0" y="720"/>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05" name="Freeform 25"/>
            <p:cNvSpPr>
              <a:spLocks/>
            </p:cNvSpPr>
            <p:nvPr/>
          </p:nvSpPr>
          <p:spPr bwMode="auto">
            <a:xfrm>
              <a:off x="2074" y="2246"/>
              <a:ext cx="345" cy="461"/>
            </a:xfrm>
            <a:custGeom>
              <a:avLst/>
              <a:gdLst>
                <a:gd name="T0" fmla="*/ 2 w 864"/>
                <a:gd name="T1" fmla="*/ 0 h 1152"/>
                <a:gd name="T2" fmla="*/ 9 w 864"/>
                <a:gd name="T3" fmla="*/ 12 h 1152"/>
                <a:gd name="T4" fmla="*/ 2 w 864"/>
                <a:gd name="T5" fmla="*/ 12 h 1152"/>
                <a:gd name="T6" fmla="*/ 0 w 864"/>
                <a:gd name="T7" fmla="*/ 4 h 1152"/>
                <a:gd name="T8" fmla="*/ 2 w 864"/>
                <a:gd name="T9" fmla="*/ 0 h 1152"/>
                <a:gd name="T10" fmla="*/ 0 60000 65536"/>
                <a:gd name="T11" fmla="*/ 0 60000 65536"/>
                <a:gd name="T12" fmla="*/ 0 60000 65536"/>
                <a:gd name="T13" fmla="*/ 0 60000 65536"/>
                <a:gd name="T14" fmla="*/ 0 60000 65536"/>
                <a:gd name="T15" fmla="*/ 0 w 864"/>
                <a:gd name="T16" fmla="*/ 0 h 1152"/>
                <a:gd name="T17" fmla="*/ 864 w 864"/>
                <a:gd name="T18" fmla="*/ 1152 h 1152"/>
              </a:gdLst>
              <a:ahLst/>
              <a:cxnLst>
                <a:cxn ang="T10">
                  <a:pos x="T0" y="T1"/>
                </a:cxn>
                <a:cxn ang="T11">
                  <a:pos x="T2" y="T3"/>
                </a:cxn>
                <a:cxn ang="T12">
                  <a:pos x="T4" y="T5"/>
                </a:cxn>
                <a:cxn ang="T13">
                  <a:pos x="T6" y="T7"/>
                </a:cxn>
                <a:cxn ang="T14">
                  <a:pos x="T8" y="T9"/>
                </a:cxn>
              </a:cxnLst>
              <a:rect l="T15" t="T16" r="T17" b="T18"/>
              <a:pathLst>
                <a:path w="864" h="1152">
                  <a:moveTo>
                    <a:pt x="144" y="0"/>
                  </a:moveTo>
                  <a:lnTo>
                    <a:pt x="864" y="1152"/>
                  </a:lnTo>
                  <a:lnTo>
                    <a:pt x="144" y="1152"/>
                  </a:lnTo>
                  <a:lnTo>
                    <a:pt x="0" y="432"/>
                  </a:lnTo>
                  <a:lnTo>
                    <a:pt x="144" y="0"/>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06" name="Freeform 26"/>
            <p:cNvSpPr>
              <a:spLocks/>
            </p:cNvSpPr>
            <p:nvPr/>
          </p:nvSpPr>
          <p:spPr bwMode="auto">
            <a:xfrm>
              <a:off x="2246" y="2649"/>
              <a:ext cx="634" cy="461"/>
            </a:xfrm>
            <a:custGeom>
              <a:avLst/>
              <a:gdLst>
                <a:gd name="T0" fmla="*/ 3 w 1584"/>
                <a:gd name="T1" fmla="*/ 0 h 1152"/>
                <a:gd name="T2" fmla="*/ 16 w 1584"/>
                <a:gd name="T3" fmla="*/ 7 h 1152"/>
                <a:gd name="T4" fmla="*/ 7 w 1584"/>
                <a:gd name="T5" fmla="*/ 12 h 1152"/>
                <a:gd name="T6" fmla="*/ 0 w 1584"/>
                <a:gd name="T7" fmla="*/ 6 h 1152"/>
                <a:gd name="T8" fmla="*/ 3 w 1584"/>
                <a:gd name="T9" fmla="*/ 0 h 1152"/>
                <a:gd name="T10" fmla="*/ 0 60000 65536"/>
                <a:gd name="T11" fmla="*/ 0 60000 65536"/>
                <a:gd name="T12" fmla="*/ 0 60000 65536"/>
                <a:gd name="T13" fmla="*/ 0 60000 65536"/>
                <a:gd name="T14" fmla="*/ 0 60000 65536"/>
                <a:gd name="T15" fmla="*/ 0 w 1584"/>
                <a:gd name="T16" fmla="*/ 0 h 1152"/>
                <a:gd name="T17" fmla="*/ 1584 w 1584"/>
                <a:gd name="T18" fmla="*/ 1152 h 1152"/>
              </a:gdLst>
              <a:ahLst/>
              <a:cxnLst>
                <a:cxn ang="T10">
                  <a:pos x="T0" y="T1"/>
                </a:cxn>
                <a:cxn ang="T11">
                  <a:pos x="T2" y="T3"/>
                </a:cxn>
                <a:cxn ang="T12">
                  <a:pos x="T4" y="T5"/>
                </a:cxn>
                <a:cxn ang="T13">
                  <a:pos x="T6" y="T7"/>
                </a:cxn>
                <a:cxn ang="T14">
                  <a:pos x="T8" y="T9"/>
                </a:cxn>
              </a:cxnLst>
              <a:rect l="T15" t="T16" r="T17" b="T18"/>
              <a:pathLst>
                <a:path w="1584" h="1152">
                  <a:moveTo>
                    <a:pt x="288" y="0"/>
                  </a:moveTo>
                  <a:lnTo>
                    <a:pt x="1584" y="720"/>
                  </a:lnTo>
                  <a:lnTo>
                    <a:pt x="720" y="1152"/>
                  </a:lnTo>
                  <a:lnTo>
                    <a:pt x="0" y="576"/>
                  </a:lnTo>
                  <a:lnTo>
                    <a:pt x="288" y="0"/>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07" name="Freeform 27"/>
            <p:cNvSpPr>
              <a:spLocks/>
            </p:cNvSpPr>
            <p:nvPr/>
          </p:nvSpPr>
          <p:spPr bwMode="auto">
            <a:xfrm>
              <a:off x="2304" y="3168"/>
              <a:ext cx="576" cy="345"/>
            </a:xfrm>
            <a:custGeom>
              <a:avLst/>
              <a:gdLst>
                <a:gd name="T0" fmla="*/ 15 w 1440"/>
                <a:gd name="T1" fmla="*/ 6 h 864"/>
                <a:gd name="T2" fmla="*/ 0 w 1440"/>
                <a:gd name="T3" fmla="*/ 9 h 864"/>
                <a:gd name="T4" fmla="*/ 0 w 1440"/>
                <a:gd name="T5" fmla="*/ 2 h 864"/>
                <a:gd name="T6" fmla="*/ 13 w 1440"/>
                <a:gd name="T7" fmla="*/ 0 h 864"/>
                <a:gd name="T8" fmla="*/ 15 w 1440"/>
                <a:gd name="T9" fmla="*/ 6 h 864"/>
                <a:gd name="T10" fmla="*/ 0 60000 65536"/>
                <a:gd name="T11" fmla="*/ 0 60000 65536"/>
                <a:gd name="T12" fmla="*/ 0 60000 65536"/>
                <a:gd name="T13" fmla="*/ 0 60000 65536"/>
                <a:gd name="T14" fmla="*/ 0 60000 65536"/>
                <a:gd name="T15" fmla="*/ 0 w 1440"/>
                <a:gd name="T16" fmla="*/ 0 h 864"/>
                <a:gd name="T17" fmla="*/ 1440 w 1440"/>
                <a:gd name="T18" fmla="*/ 864 h 864"/>
              </a:gdLst>
              <a:ahLst/>
              <a:cxnLst>
                <a:cxn ang="T10">
                  <a:pos x="T0" y="T1"/>
                </a:cxn>
                <a:cxn ang="T11">
                  <a:pos x="T2" y="T3"/>
                </a:cxn>
                <a:cxn ang="T12">
                  <a:pos x="T4" y="T5"/>
                </a:cxn>
                <a:cxn ang="T13">
                  <a:pos x="T6" y="T7"/>
                </a:cxn>
                <a:cxn ang="T14">
                  <a:pos x="T8" y="T9"/>
                </a:cxn>
              </a:cxnLst>
              <a:rect l="T15" t="T16" r="T17" b="T18"/>
              <a:pathLst>
                <a:path w="1440" h="864">
                  <a:moveTo>
                    <a:pt x="1440" y="576"/>
                  </a:moveTo>
                  <a:lnTo>
                    <a:pt x="0" y="864"/>
                  </a:lnTo>
                  <a:lnTo>
                    <a:pt x="0" y="144"/>
                  </a:lnTo>
                  <a:lnTo>
                    <a:pt x="1296" y="0"/>
                  </a:lnTo>
                  <a:lnTo>
                    <a:pt x="1440" y="576"/>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08" name="Freeform 28"/>
            <p:cNvSpPr>
              <a:spLocks/>
            </p:cNvSpPr>
            <p:nvPr/>
          </p:nvSpPr>
          <p:spPr bwMode="auto">
            <a:xfrm>
              <a:off x="1555" y="2995"/>
              <a:ext cx="691" cy="518"/>
            </a:xfrm>
            <a:custGeom>
              <a:avLst/>
              <a:gdLst>
                <a:gd name="T0" fmla="*/ 18 w 1728"/>
                <a:gd name="T1" fmla="*/ 13 h 1296"/>
                <a:gd name="T2" fmla="*/ 0 w 1728"/>
                <a:gd name="T3" fmla="*/ 9 h 1296"/>
                <a:gd name="T4" fmla="*/ 3 w 1728"/>
                <a:gd name="T5" fmla="*/ 0 h 1296"/>
                <a:gd name="T6" fmla="*/ 16 w 1728"/>
                <a:gd name="T7" fmla="*/ 4 h 1296"/>
                <a:gd name="T8" fmla="*/ 18 w 1728"/>
                <a:gd name="T9" fmla="*/ 13 h 1296"/>
                <a:gd name="T10" fmla="*/ 0 60000 65536"/>
                <a:gd name="T11" fmla="*/ 0 60000 65536"/>
                <a:gd name="T12" fmla="*/ 0 60000 65536"/>
                <a:gd name="T13" fmla="*/ 0 60000 65536"/>
                <a:gd name="T14" fmla="*/ 0 60000 65536"/>
                <a:gd name="T15" fmla="*/ 0 w 1728"/>
                <a:gd name="T16" fmla="*/ 0 h 1296"/>
                <a:gd name="T17" fmla="*/ 1728 w 1728"/>
                <a:gd name="T18" fmla="*/ 1296 h 1296"/>
              </a:gdLst>
              <a:ahLst/>
              <a:cxnLst>
                <a:cxn ang="T10">
                  <a:pos x="T0" y="T1"/>
                </a:cxn>
                <a:cxn ang="T11">
                  <a:pos x="T2" y="T3"/>
                </a:cxn>
                <a:cxn ang="T12">
                  <a:pos x="T4" y="T5"/>
                </a:cxn>
                <a:cxn ang="T13">
                  <a:pos x="T6" y="T7"/>
                </a:cxn>
                <a:cxn ang="T14">
                  <a:pos x="T8" y="T9"/>
                </a:cxn>
              </a:cxnLst>
              <a:rect l="T15" t="T16" r="T17" b="T18"/>
              <a:pathLst>
                <a:path w="1728" h="1296">
                  <a:moveTo>
                    <a:pt x="1728" y="1296"/>
                  </a:moveTo>
                  <a:lnTo>
                    <a:pt x="0" y="864"/>
                  </a:lnTo>
                  <a:lnTo>
                    <a:pt x="288" y="0"/>
                  </a:lnTo>
                  <a:lnTo>
                    <a:pt x="1584" y="432"/>
                  </a:lnTo>
                  <a:lnTo>
                    <a:pt x="1728" y="1296"/>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09" name="Freeform 29"/>
            <p:cNvSpPr>
              <a:spLocks/>
            </p:cNvSpPr>
            <p:nvPr/>
          </p:nvSpPr>
          <p:spPr bwMode="auto">
            <a:xfrm>
              <a:off x="1152" y="3110"/>
              <a:ext cx="403" cy="461"/>
            </a:xfrm>
            <a:custGeom>
              <a:avLst/>
              <a:gdLst>
                <a:gd name="T0" fmla="*/ 10 w 1008"/>
                <a:gd name="T1" fmla="*/ 6 h 1152"/>
                <a:gd name="T2" fmla="*/ 0 w 1008"/>
                <a:gd name="T3" fmla="*/ 12 h 1152"/>
                <a:gd name="T4" fmla="*/ 0 w 1008"/>
                <a:gd name="T5" fmla="*/ 4 h 1152"/>
                <a:gd name="T6" fmla="*/ 7 w 1008"/>
                <a:gd name="T7" fmla="*/ 0 h 1152"/>
                <a:gd name="T8" fmla="*/ 10 w 1008"/>
                <a:gd name="T9" fmla="*/ 6 h 1152"/>
                <a:gd name="T10" fmla="*/ 0 60000 65536"/>
                <a:gd name="T11" fmla="*/ 0 60000 65536"/>
                <a:gd name="T12" fmla="*/ 0 60000 65536"/>
                <a:gd name="T13" fmla="*/ 0 60000 65536"/>
                <a:gd name="T14" fmla="*/ 0 60000 65536"/>
                <a:gd name="T15" fmla="*/ 0 w 1008"/>
                <a:gd name="T16" fmla="*/ 0 h 1152"/>
                <a:gd name="T17" fmla="*/ 1008 w 1008"/>
                <a:gd name="T18" fmla="*/ 1152 h 1152"/>
              </a:gdLst>
              <a:ahLst/>
              <a:cxnLst>
                <a:cxn ang="T10">
                  <a:pos x="T0" y="T1"/>
                </a:cxn>
                <a:cxn ang="T11">
                  <a:pos x="T2" y="T3"/>
                </a:cxn>
                <a:cxn ang="T12">
                  <a:pos x="T4" y="T5"/>
                </a:cxn>
                <a:cxn ang="T13">
                  <a:pos x="T6" y="T7"/>
                </a:cxn>
                <a:cxn ang="T14">
                  <a:pos x="T8" y="T9"/>
                </a:cxn>
              </a:cxnLst>
              <a:rect l="T15" t="T16" r="T17" b="T18"/>
              <a:pathLst>
                <a:path w="1008" h="1152">
                  <a:moveTo>
                    <a:pt x="1008" y="576"/>
                  </a:moveTo>
                  <a:lnTo>
                    <a:pt x="0" y="1152"/>
                  </a:lnTo>
                  <a:lnTo>
                    <a:pt x="0" y="432"/>
                  </a:lnTo>
                  <a:lnTo>
                    <a:pt x="720" y="0"/>
                  </a:lnTo>
                  <a:lnTo>
                    <a:pt x="1008" y="576"/>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10" name="Freeform 30"/>
            <p:cNvSpPr>
              <a:spLocks/>
            </p:cNvSpPr>
            <p:nvPr/>
          </p:nvSpPr>
          <p:spPr bwMode="auto">
            <a:xfrm>
              <a:off x="864" y="2649"/>
              <a:ext cx="461" cy="634"/>
            </a:xfrm>
            <a:custGeom>
              <a:avLst/>
              <a:gdLst>
                <a:gd name="T0" fmla="*/ 0 w 1152"/>
                <a:gd name="T1" fmla="*/ 16 h 1584"/>
                <a:gd name="T2" fmla="*/ 4 w 1152"/>
                <a:gd name="T3" fmla="*/ 0 h 1584"/>
                <a:gd name="T4" fmla="*/ 12 w 1152"/>
                <a:gd name="T5" fmla="*/ 7 h 1584"/>
                <a:gd name="T6" fmla="*/ 7 w 1152"/>
                <a:gd name="T7" fmla="*/ 15 h 1584"/>
                <a:gd name="T8" fmla="*/ 0 w 1152"/>
                <a:gd name="T9" fmla="*/ 16 h 1584"/>
                <a:gd name="T10" fmla="*/ 0 60000 65536"/>
                <a:gd name="T11" fmla="*/ 0 60000 65536"/>
                <a:gd name="T12" fmla="*/ 0 60000 65536"/>
                <a:gd name="T13" fmla="*/ 0 60000 65536"/>
                <a:gd name="T14" fmla="*/ 0 60000 65536"/>
                <a:gd name="T15" fmla="*/ 0 w 1152"/>
                <a:gd name="T16" fmla="*/ 0 h 1584"/>
                <a:gd name="T17" fmla="*/ 1152 w 1152"/>
                <a:gd name="T18" fmla="*/ 1584 h 1584"/>
              </a:gdLst>
              <a:ahLst/>
              <a:cxnLst>
                <a:cxn ang="T10">
                  <a:pos x="T0" y="T1"/>
                </a:cxn>
                <a:cxn ang="T11">
                  <a:pos x="T2" y="T3"/>
                </a:cxn>
                <a:cxn ang="T12">
                  <a:pos x="T4" y="T5"/>
                </a:cxn>
                <a:cxn ang="T13">
                  <a:pos x="T6" y="T7"/>
                </a:cxn>
                <a:cxn ang="T14">
                  <a:pos x="T8" y="T9"/>
                </a:cxn>
              </a:cxnLst>
              <a:rect l="T15" t="T16" r="T17" b="T18"/>
              <a:pathLst>
                <a:path w="1152" h="1584">
                  <a:moveTo>
                    <a:pt x="0" y="1584"/>
                  </a:moveTo>
                  <a:lnTo>
                    <a:pt x="432" y="0"/>
                  </a:lnTo>
                  <a:lnTo>
                    <a:pt x="1152" y="720"/>
                  </a:lnTo>
                  <a:lnTo>
                    <a:pt x="720" y="1440"/>
                  </a:lnTo>
                  <a:lnTo>
                    <a:pt x="0" y="1584"/>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11" name="Freeform 31"/>
            <p:cNvSpPr>
              <a:spLocks/>
            </p:cNvSpPr>
            <p:nvPr/>
          </p:nvSpPr>
          <p:spPr bwMode="auto">
            <a:xfrm>
              <a:off x="1094" y="2419"/>
              <a:ext cx="1728" cy="922"/>
            </a:xfrm>
            <a:custGeom>
              <a:avLst/>
              <a:gdLst>
                <a:gd name="T0" fmla="*/ 4 w 4320"/>
                <a:gd name="T1" fmla="*/ 7 h 2304"/>
                <a:gd name="T2" fmla="*/ 22 w 4320"/>
                <a:gd name="T3" fmla="*/ 0 h 2304"/>
                <a:gd name="T4" fmla="*/ 28 w 4320"/>
                <a:gd name="T5" fmla="*/ 9 h 2304"/>
                <a:gd name="T6" fmla="*/ 44 w 4320"/>
                <a:gd name="T7" fmla="*/ 19 h 2304"/>
                <a:gd name="T8" fmla="*/ 31 w 4320"/>
                <a:gd name="T9" fmla="*/ 22 h 2304"/>
                <a:gd name="T10" fmla="*/ 12 w 4320"/>
                <a:gd name="T11" fmla="*/ 18 h 2304"/>
                <a:gd name="T12" fmla="*/ 0 w 4320"/>
                <a:gd name="T13" fmla="*/ 24 h 2304"/>
                <a:gd name="T14" fmla="*/ 4 w 4320"/>
                <a:gd name="T15" fmla="*/ 7 h 2304"/>
                <a:gd name="T16" fmla="*/ 0 60000 65536"/>
                <a:gd name="T17" fmla="*/ 0 60000 65536"/>
                <a:gd name="T18" fmla="*/ 0 60000 65536"/>
                <a:gd name="T19" fmla="*/ 0 60000 65536"/>
                <a:gd name="T20" fmla="*/ 0 60000 65536"/>
                <a:gd name="T21" fmla="*/ 0 60000 65536"/>
                <a:gd name="T22" fmla="*/ 0 60000 65536"/>
                <a:gd name="T23" fmla="*/ 0 60000 65536"/>
                <a:gd name="T24" fmla="*/ 0 w 4320"/>
                <a:gd name="T25" fmla="*/ 0 h 2304"/>
                <a:gd name="T26" fmla="*/ 4320 w 4320"/>
                <a:gd name="T27" fmla="*/ 2304 h 23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0" h="2304">
                  <a:moveTo>
                    <a:pt x="432" y="720"/>
                  </a:moveTo>
                  <a:lnTo>
                    <a:pt x="2160" y="0"/>
                  </a:lnTo>
                  <a:lnTo>
                    <a:pt x="2736" y="864"/>
                  </a:lnTo>
                  <a:lnTo>
                    <a:pt x="4320" y="1872"/>
                  </a:lnTo>
                  <a:lnTo>
                    <a:pt x="3024" y="2160"/>
                  </a:lnTo>
                  <a:lnTo>
                    <a:pt x="1152" y="1728"/>
                  </a:lnTo>
                  <a:lnTo>
                    <a:pt x="0" y="2304"/>
                  </a:lnTo>
                  <a:lnTo>
                    <a:pt x="432" y="720"/>
                  </a:lnTo>
                  <a:close/>
                </a:path>
              </a:pathLst>
            </a:custGeom>
            <a:solidFill>
              <a:srgbClr val="00FFFF"/>
            </a:solidFill>
            <a:ln w="28575">
              <a:solidFill>
                <a:srgbClr val="00FFFF"/>
              </a:solidFill>
              <a:round/>
              <a:headEnd/>
              <a:tailEnd/>
            </a:ln>
          </p:spPr>
          <p:txBody>
            <a:bodyPr/>
            <a:lstStyle/>
            <a:p>
              <a:endParaRPr lang="en-US">
                <a:latin typeface="Calibri" pitchFamily="34" charset="0"/>
              </a:endParaRPr>
            </a:p>
          </p:txBody>
        </p:sp>
      </p:grpSp>
      <p:sp>
        <p:nvSpPr>
          <p:cNvPr id="272392" name="Text Box 32"/>
          <p:cNvSpPr txBox="1">
            <a:spLocks noChangeArrowheads="1"/>
          </p:cNvSpPr>
          <p:nvPr/>
        </p:nvSpPr>
        <p:spPr bwMode="auto">
          <a:xfrm>
            <a:off x="2438400" y="3825875"/>
            <a:ext cx="1447800" cy="369332"/>
          </a:xfrm>
          <a:prstGeom prst="rect">
            <a:avLst/>
          </a:prstGeom>
          <a:noFill/>
          <a:ln w="57150">
            <a:noFill/>
            <a:miter lim="800000"/>
            <a:headEnd/>
            <a:tailEnd/>
          </a:ln>
        </p:spPr>
        <p:txBody>
          <a:bodyPr>
            <a:spAutoFit/>
          </a:bodyPr>
          <a:lstStyle/>
          <a:p>
            <a:pPr algn="ctr">
              <a:spcBef>
                <a:spcPct val="50000"/>
              </a:spcBef>
            </a:pPr>
            <a:r>
              <a:rPr lang="en-US" b="1">
                <a:solidFill>
                  <a:srgbClr val="0011B0"/>
                </a:solidFill>
              </a:rPr>
              <a:t>Point Buffer</a:t>
            </a:r>
          </a:p>
        </p:txBody>
      </p:sp>
      <p:sp>
        <p:nvSpPr>
          <p:cNvPr id="272393" name="Text Box 33"/>
          <p:cNvSpPr txBox="1">
            <a:spLocks noChangeArrowheads="1"/>
          </p:cNvSpPr>
          <p:nvPr/>
        </p:nvSpPr>
        <p:spPr bwMode="auto">
          <a:xfrm>
            <a:off x="5029200" y="3733800"/>
            <a:ext cx="1447800" cy="369888"/>
          </a:xfrm>
          <a:prstGeom prst="rect">
            <a:avLst/>
          </a:prstGeom>
          <a:noFill/>
          <a:ln w="57150">
            <a:noFill/>
            <a:miter lim="800000"/>
            <a:headEnd/>
            <a:tailEnd/>
          </a:ln>
        </p:spPr>
        <p:txBody>
          <a:bodyPr>
            <a:spAutoFit/>
          </a:bodyPr>
          <a:lstStyle/>
          <a:p>
            <a:pPr algn="ctr">
              <a:spcBef>
                <a:spcPct val="50000"/>
              </a:spcBef>
            </a:pPr>
            <a:r>
              <a:rPr lang="en-US" b="1">
                <a:solidFill>
                  <a:srgbClr val="0011B0"/>
                </a:solidFill>
              </a:rPr>
              <a:t>Line buffer</a:t>
            </a:r>
          </a:p>
        </p:txBody>
      </p:sp>
      <p:sp>
        <p:nvSpPr>
          <p:cNvPr id="272394" name="Text Box 34"/>
          <p:cNvSpPr txBox="1">
            <a:spLocks noChangeArrowheads="1"/>
          </p:cNvSpPr>
          <p:nvPr/>
        </p:nvSpPr>
        <p:spPr bwMode="auto">
          <a:xfrm>
            <a:off x="8534400" y="3673476"/>
            <a:ext cx="1828800" cy="646331"/>
          </a:xfrm>
          <a:prstGeom prst="rect">
            <a:avLst/>
          </a:prstGeom>
          <a:noFill/>
          <a:ln w="57150">
            <a:noFill/>
            <a:miter lim="800000"/>
            <a:headEnd/>
            <a:tailEnd/>
          </a:ln>
        </p:spPr>
        <p:txBody>
          <a:bodyPr>
            <a:spAutoFit/>
          </a:bodyPr>
          <a:lstStyle/>
          <a:p>
            <a:pPr algn="ctr">
              <a:spcBef>
                <a:spcPct val="50000"/>
              </a:spcBef>
            </a:pPr>
            <a:r>
              <a:rPr lang="en-US" b="1">
                <a:solidFill>
                  <a:srgbClr val="0011B0"/>
                </a:solidFill>
              </a:rPr>
              <a:t>Polygon/ Area buffer</a:t>
            </a:r>
          </a:p>
        </p:txBody>
      </p:sp>
      <p:sp>
        <p:nvSpPr>
          <p:cNvPr id="272395" name="Line 35"/>
          <p:cNvSpPr>
            <a:spLocks noChangeShapeType="1"/>
          </p:cNvSpPr>
          <p:nvPr/>
        </p:nvSpPr>
        <p:spPr bwMode="auto">
          <a:xfrm flipV="1">
            <a:off x="3162300" y="5181600"/>
            <a:ext cx="673100" cy="330200"/>
          </a:xfrm>
          <a:prstGeom prst="line">
            <a:avLst/>
          </a:prstGeom>
          <a:noFill/>
          <a:ln w="12700" cap="sq">
            <a:solidFill>
              <a:schemeClr val="tx1"/>
            </a:solidFill>
            <a:round/>
            <a:headEnd type="none" w="sm" len="sm"/>
            <a:tailEnd type="none" w="sm" len="sm"/>
          </a:ln>
        </p:spPr>
        <p:txBody>
          <a:bodyPr/>
          <a:lstStyle/>
          <a:p>
            <a:endParaRPr lang="en-US"/>
          </a:p>
        </p:txBody>
      </p:sp>
      <p:sp>
        <p:nvSpPr>
          <p:cNvPr id="272396" name="Text Box 36"/>
          <p:cNvSpPr txBox="1">
            <a:spLocks noChangeArrowheads="1"/>
          </p:cNvSpPr>
          <p:nvPr/>
        </p:nvSpPr>
        <p:spPr bwMode="auto">
          <a:xfrm>
            <a:off x="3352800" y="5241926"/>
            <a:ext cx="457200" cy="396875"/>
          </a:xfrm>
          <a:prstGeom prst="rect">
            <a:avLst/>
          </a:prstGeom>
          <a:noFill/>
          <a:ln w="12700" cap="sq">
            <a:noFill/>
            <a:miter lim="800000"/>
            <a:headEnd type="none" w="sm" len="sm"/>
            <a:tailEnd type="none" w="sm" len="sm"/>
          </a:ln>
        </p:spPr>
        <p:txBody>
          <a:bodyPr>
            <a:spAutoFit/>
          </a:bodyPr>
          <a:lstStyle/>
          <a:p>
            <a:pPr>
              <a:spcBef>
                <a:spcPct val="50000"/>
              </a:spcBef>
            </a:pPr>
            <a:r>
              <a:rPr lang="en-US" sz="2000" i="1">
                <a:latin typeface="Calibri" pitchFamily="34" charset="0"/>
              </a:rPr>
              <a:t>r</a:t>
            </a:r>
          </a:p>
        </p:txBody>
      </p:sp>
      <p:sp>
        <p:nvSpPr>
          <p:cNvPr id="5" name="Slide Number Placeholder 4"/>
          <p:cNvSpPr>
            <a:spLocks noGrp="1"/>
          </p:cNvSpPr>
          <p:nvPr>
            <p:ph type="sldNum" sz="quarter" idx="12"/>
          </p:nvPr>
        </p:nvSpPr>
        <p:spPr/>
        <p:txBody>
          <a:bodyPr/>
          <a:lstStyle/>
          <a:p>
            <a:pPr>
              <a:defRPr/>
            </a:pPr>
            <a:fld id="{9E9BE2CD-0D5F-4D3A-B9BD-49C0F1F7495F}" type="slidenum">
              <a:rPr lang="en-US" smtClean="0"/>
              <a:pPr>
                <a:defRPr/>
              </a:pPr>
              <a:t>31</a:t>
            </a:fld>
            <a:endParaRPr lang="en-US"/>
          </a:p>
        </p:txBody>
      </p:sp>
    </p:spTree>
    <p:extLst>
      <p:ext uri="{BB962C8B-B14F-4D97-AF65-F5344CB8AC3E}">
        <p14:creationId xmlns:p14="http://schemas.microsoft.com/office/powerpoint/2010/main" val="34287016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743201" y="228600"/>
            <a:ext cx="7491413" cy="533400"/>
          </a:xfrm>
        </p:spPr>
        <p:txBody>
          <a:bodyPr rtlCol="0">
            <a:normAutofit fontScale="90000"/>
          </a:bodyPr>
          <a:lstStyle/>
          <a:p>
            <a:pPr>
              <a:defRPr/>
            </a:pPr>
            <a:r>
              <a:rPr lang="en-US" b="1" dirty="0" smtClean="0">
                <a:latin typeface="Book Antiqua" pitchFamily="18" charset="0"/>
              </a:rPr>
              <a:t>Examples of </a:t>
            </a:r>
            <a:r>
              <a:rPr lang="en-US" b="1" dirty="0">
                <a:latin typeface="Book Antiqua" pitchFamily="18" charset="0"/>
              </a:rPr>
              <a:t>Buffering</a:t>
            </a:r>
          </a:p>
        </p:txBody>
      </p:sp>
      <p:sp>
        <p:nvSpPr>
          <p:cNvPr id="276482" name="Rectangle 3"/>
          <p:cNvSpPr>
            <a:spLocks noGrp="1" noChangeArrowheads="1"/>
          </p:cNvSpPr>
          <p:nvPr>
            <p:ph idx="1"/>
          </p:nvPr>
        </p:nvSpPr>
        <p:spPr bwMode="gray">
          <a:xfrm>
            <a:off x="1" y="1473200"/>
            <a:ext cx="11751732" cy="5156200"/>
          </a:xfrm>
        </p:spPr>
        <p:txBody>
          <a:bodyPr>
            <a:normAutofit/>
          </a:bodyPr>
          <a:lstStyle/>
          <a:p>
            <a:pPr eaLnBrk="1" hangingPunct="1">
              <a:lnSpc>
                <a:spcPct val="90000"/>
              </a:lnSpc>
              <a:buClr>
                <a:srgbClr val="FF3300"/>
              </a:buClr>
              <a:buFont typeface="Wingdings" pitchFamily="2" charset="2"/>
              <a:buChar char="§"/>
            </a:pPr>
            <a:r>
              <a:rPr lang="en-US" sz="3200" dirty="0" smtClean="0"/>
              <a:t>zone of noise pollution around an Airport /highways (e.g. creation of buffers around an airport to calculate zones of different noise intensity.  </a:t>
            </a:r>
          </a:p>
          <a:p>
            <a:pPr eaLnBrk="1" hangingPunct="1">
              <a:lnSpc>
                <a:spcPct val="90000"/>
              </a:lnSpc>
              <a:buClr>
                <a:srgbClr val="FF3300"/>
              </a:buClr>
              <a:buFont typeface="Wingdings" pitchFamily="2" charset="2"/>
              <a:buChar char="§"/>
            </a:pPr>
            <a:r>
              <a:rPr lang="en-US" sz="3200" dirty="0" smtClean="0"/>
              <a:t>Service zone around bus route (creation of buffers of  300 m walking distance around each bus stop e.g.)</a:t>
            </a:r>
          </a:p>
          <a:p>
            <a:pPr eaLnBrk="1" hangingPunct="1">
              <a:lnSpc>
                <a:spcPct val="90000"/>
              </a:lnSpc>
              <a:buClr>
                <a:srgbClr val="FF3300"/>
              </a:buClr>
              <a:buFont typeface="Wingdings" pitchFamily="2" charset="2"/>
              <a:buChar char="§"/>
            </a:pPr>
            <a:r>
              <a:rPr lang="en-US" sz="3200" dirty="0" smtClean="0"/>
              <a:t>All residential buildings away from a street network (600 feet from a major street, 200 feet from a secondary street, and only 100 feet from a tertiary street )</a:t>
            </a:r>
          </a:p>
        </p:txBody>
      </p:sp>
      <p:sp>
        <p:nvSpPr>
          <p:cNvPr id="2" name="Slide Number Placeholder 1"/>
          <p:cNvSpPr>
            <a:spLocks noGrp="1"/>
          </p:cNvSpPr>
          <p:nvPr>
            <p:ph type="sldNum" sz="quarter" idx="12"/>
          </p:nvPr>
        </p:nvSpPr>
        <p:spPr/>
        <p:txBody>
          <a:bodyPr/>
          <a:lstStyle/>
          <a:p>
            <a:fld id="{B51C95E6-6670-4461-89E2-312B57B647B4}" type="slidenum">
              <a:rPr lang="en-US" smtClean="0"/>
              <a:t>32</a:t>
            </a:fld>
            <a:endParaRPr lang="en-US"/>
          </a:p>
        </p:txBody>
      </p:sp>
    </p:spTree>
    <p:extLst>
      <p:ext uri="{BB962C8B-B14F-4D97-AF65-F5344CB8AC3E}">
        <p14:creationId xmlns:p14="http://schemas.microsoft.com/office/powerpoint/2010/main" val="40911492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Title 1"/>
          <p:cNvSpPr>
            <a:spLocks noGrp="1"/>
          </p:cNvSpPr>
          <p:nvPr>
            <p:ph type="title"/>
          </p:nvPr>
        </p:nvSpPr>
        <p:spPr>
          <a:xfrm>
            <a:off x="838200" y="-23997"/>
            <a:ext cx="10515600" cy="1325563"/>
          </a:xfrm>
        </p:spPr>
        <p:txBody>
          <a:bodyPr/>
          <a:lstStyle/>
          <a:p>
            <a:pPr eaLnBrk="1" hangingPunct="1"/>
            <a:r>
              <a:rPr lang="en-US" sz="3200" b="1" dirty="0" err="1" smtClean="0">
                <a:latin typeface="Book Antiqua" pitchFamily="18" charset="0"/>
              </a:rPr>
              <a:t>i.b</a:t>
            </a:r>
            <a:r>
              <a:rPr lang="en-US" sz="3200" b="1" dirty="0" smtClean="0">
                <a:latin typeface="Book Antiqua" pitchFamily="18" charset="0"/>
              </a:rPr>
              <a:t>) Thiessen </a:t>
            </a:r>
            <a:r>
              <a:rPr lang="en-US" sz="3200" b="1" dirty="0">
                <a:latin typeface="Book Antiqua" pitchFamily="18" charset="0"/>
              </a:rPr>
              <a:t>polygon generation</a:t>
            </a:r>
          </a:p>
        </p:txBody>
      </p:sp>
      <p:sp>
        <p:nvSpPr>
          <p:cNvPr id="2" name="Slide Number Placeholder 1"/>
          <p:cNvSpPr>
            <a:spLocks noGrp="1"/>
          </p:cNvSpPr>
          <p:nvPr>
            <p:ph type="sldNum" sz="quarter" idx="12"/>
          </p:nvPr>
        </p:nvSpPr>
        <p:spPr/>
        <p:txBody>
          <a:bodyPr/>
          <a:lstStyle/>
          <a:p>
            <a:fld id="{B51C95E6-6670-4461-89E2-312B57B647B4}" type="slidenum">
              <a:rPr lang="en-US" smtClean="0"/>
              <a:t>33</a:t>
            </a:fld>
            <a:endParaRPr lang="en-US"/>
          </a:p>
        </p:txBody>
      </p:sp>
      <p:pic>
        <p:nvPicPr>
          <p:cNvPr id="3" name="Picture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519713" y="2975286"/>
            <a:ext cx="3536382" cy="3291417"/>
          </a:xfrm>
          <a:prstGeom prst="rect">
            <a:avLst/>
          </a:prstGeom>
        </p:spPr>
      </p:pic>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416737" y="2975285"/>
            <a:ext cx="3565463" cy="3291417"/>
          </a:xfrm>
          <a:prstGeom prst="rect">
            <a:avLst/>
          </a:prstGeom>
        </p:spPr>
      </p:pic>
      <p:sp>
        <p:nvSpPr>
          <p:cNvPr id="4" name="Chevron 3"/>
          <p:cNvSpPr/>
          <p:nvPr/>
        </p:nvSpPr>
        <p:spPr>
          <a:xfrm>
            <a:off x="5325035" y="3953435"/>
            <a:ext cx="968189" cy="1066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838200" y="1301566"/>
            <a:ext cx="11174506"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Partitions the plane into polygons so that each polygon contains locations that are </a:t>
            </a:r>
            <a:r>
              <a:rPr lang="en-US" sz="2800" b="1" dirty="0" smtClean="0"/>
              <a:t>closer to the polygons' midpoint </a:t>
            </a:r>
            <a:r>
              <a:rPr lang="en-US" sz="2800" dirty="0" smtClean="0"/>
              <a:t>than to any other midpoints.</a:t>
            </a:r>
          </a:p>
          <a:p>
            <a:pPr marL="285750" indent="-285750">
              <a:buFont typeface="Arial" panose="020B0604020202020204" pitchFamily="34" charset="0"/>
              <a:buChar char="•"/>
            </a:pPr>
            <a:r>
              <a:rPr lang="en-US" sz="2800" dirty="0" smtClean="0"/>
              <a:t>It is easier to construct thiessen polygon based on Delaunay triangulation</a:t>
            </a:r>
            <a:endParaRPr lang="en-US" sz="2800" dirty="0"/>
          </a:p>
        </p:txBody>
      </p:sp>
    </p:spTree>
    <p:extLst>
      <p:ext uri="{BB962C8B-B14F-4D97-AF65-F5344CB8AC3E}">
        <p14:creationId xmlns:p14="http://schemas.microsoft.com/office/powerpoint/2010/main" val="4410833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735106" y="228600"/>
            <a:ext cx="9780494" cy="784412"/>
          </a:xfrm>
        </p:spPr>
        <p:txBody>
          <a:bodyPr rtlCol="0">
            <a:noAutofit/>
          </a:bodyPr>
          <a:lstStyle/>
          <a:p>
            <a:pPr>
              <a:defRPr/>
            </a:pPr>
            <a:r>
              <a:rPr lang="en-US" sz="2400" b="1" dirty="0" smtClean="0">
                <a:solidFill>
                  <a:schemeClr val="accent1">
                    <a:lumMod val="50000"/>
                  </a:schemeClr>
                </a:solidFill>
                <a:latin typeface="Cambria" panose="02040503050406030204" pitchFamily="18" charset="0"/>
                <a:ea typeface="Cambria" panose="02040503050406030204" pitchFamily="18" charset="0"/>
                <a:cs typeface="Times New Roman" pitchFamily="18" charset="0"/>
              </a:rPr>
              <a:t/>
            </a:r>
            <a:br>
              <a:rPr lang="en-US" sz="2400" b="1" dirty="0" smtClean="0">
                <a:solidFill>
                  <a:schemeClr val="accent1">
                    <a:lumMod val="50000"/>
                  </a:schemeClr>
                </a:solidFill>
                <a:latin typeface="Cambria" panose="02040503050406030204" pitchFamily="18" charset="0"/>
                <a:ea typeface="Cambria" panose="02040503050406030204" pitchFamily="18" charset="0"/>
                <a:cs typeface="Times New Roman" pitchFamily="18" charset="0"/>
              </a:rPr>
            </a:br>
            <a:r>
              <a:rPr lang="en-US" sz="2400" b="1" dirty="0">
                <a:solidFill>
                  <a:schemeClr val="accent1">
                    <a:lumMod val="50000"/>
                  </a:schemeClr>
                </a:solidFill>
                <a:latin typeface="Cambria" panose="02040503050406030204" pitchFamily="18" charset="0"/>
                <a:ea typeface="Cambria" panose="02040503050406030204" pitchFamily="18" charset="0"/>
                <a:cs typeface="Times New Roman" pitchFamily="18" charset="0"/>
              </a:rPr>
              <a:t>ii) Spread </a:t>
            </a:r>
            <a:r>
              <a:rPr lang="en-US" sz="2400" b="1" dirty="0" smtClean="0">
                <a:solidFill>
                  <a:schemeClr val="accent1">
                    <a:lumMod val="50000"/>
                  </a:schemeClr>
                </a:solidFill>
                <a:latin typeface="Cambria" panose="02040503050406030204" pitchFamily="18" charset="0"/>
                <a:ea typeface="Cambria" panose="02040503050406030204" pitchFamily="18" charset="0"/>
                <a:cs typeface="Times New Roman" pitchFamily="18" charset="0"/>
              </a:rPr>
              <a:t>computation(Computation </a:t>
            </a:r>
            <a:r>
              <a:rPr lang="en-US" sz="2400" b="1" dirty="0">
                <a:solidFill>
                  <a:schemeClr val="accent1">
                    <a:lumMod val="50000"/>
                  </a:schemeClr>
                </a:solidFill>
                <a:latin typeface="Cambria" panose="02040503050406030204" pitchFamily="18" charset="0"/>
                <a:ea typeface="Cambria" panose="02040503050406030204" pitchFamily="18" charset="0"/>
                <a:cs typeface="Times New Roman" pitchFamily="18" charset="0"/>
              </a:rPr>
              <a:t>of diffusion)(Raster)</a:t>
            </a:r>
          </a:p>
        </p:txBody>
      </p:sp>
      <p:sp>
        <p:nvSpPr>
          <p:cNvPr id="278530" name="Rectangle 3"/>
          <p:cNvSpPr>
            <a:spLocks noGrp="1" noChangeArrowheads="1"/>
          </p:cNvSpPr>
          <p:nvPr>
            <p:ph idx="1"/>
          </p:nvPr>
        </p:nvSpPr>
        <p:spPr bwMode="gray">
          <a:xfrm>
            <a:off x="1358153" y="1169894"/>
            <a:ext cx="8534400" cy="5257800"/>
          </a:xfrm>
        </p:spPr>
        <p:txBody>
          <a:bodyPr>
            <a:noAutofit/>
          </a:bodyPr>
          <a:lstStyle/>
          <a:p>
            <a:pPr algn="just" eaLnBrk="1" hangingPunct="1">
              <a:lnSpc>
                <a:spcPct val="80000"/>
              </a:lnSpc>
              <a:buClr>
                <a:srgbClr val="FF3300"/>
              </a:buClr>
              <a:buFont typeface="Wingdings" pitchFamily="2" charset="2"/>
              <a:buChar char="§"/>
            </a:pPr>
            <a:r>
              <a:rPr lang="en-US" dirty="0" smtClean="0"/>
              <a:t>Spread computations determine how a phenomenon spreads over the area, in principle in all directions, though with different difficulty or resistance. </a:t>
            </a:r>
          </a:p>
          <a:p>
            <a:pPr algn="just" eaLnBrk="1" hangingPunct="1">
              <a:lnSpc>
                <a:spcPct val="80000"/>
              </a:lnSpc>
              <a:buClr>
                <a:srgbClr val="FF3300"/>
              </a:buClr>
              <a:buFont typeface="Wingdings" pitchFamily="2" charset="2"/>
              <a:buChar char="§"/>
            </a:pPr>
            <a:r>
              <a:rPr lang="en-US" dirty="0" smtClean="0"/>
              <a:t>Examples: Forest fire, pollution from a source</a:t>
            </a:r>
          </a:p>
        </p:txBody>
      </p:sp>
      <p:sp>
        <p:nvSpPr>
          <p:cNvPr id="2" name="Slide Number Placeholder 1"/>
          <p:cNvSpPr>
            <a:spLocks noGrp="1"/>
          </p:cNvSpPr>
          <p:nvPr>
            <p:ph type="sldNum" sz="quarter" idx="12"/>
          </p:nvPr>
        </p:nvSpPr>
        <p:spPr/>
        <p:txBody>
          <a:bodyPr/>
          <a:lstStyle/>
          <a:p>
            <a:fld id="{B51C95E6-6670-4461-89E2-312B57B647B4}" type="slidenum">
              <a:rPr lang="en-US" smtClean="0"/>
              <a:t>34</a:t>
            </a:fld>
            <a:endParaRPr lang="en-US"/>
          </a:p>
        </p:txBody>
      </p:sp>
      <p:pic>
        <p:nvPicPr>
          <p:cNvPr id="5" name="Picture 2" descr="Related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753536" y="3328753"/>
            <a:ext cx="4202574" cy="255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713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735" y="-455523"/>
            <a:ext cx="10515600" cy="1325563"/>
          </a:xfrm>
        </p:spPr>
        <p:txBody>
          <a:bodyPr>
            <a:normAutofit/>
          </a:bodyPr>
          <a:lstStyle/>
          <a:p>
            <a:r>
              <a:rPr lang="en-US" sz="2800" b="1" dirty="0">
                <a:solidFill>
                  <a:schemeClr val="accent1">
                    <a:lumMod val="50000"/>
                  </a:schemeClr>
                </a:solidFill>
                <a:latin typeface="Cambria" panose="02040503050406030204" pitchFamily="18" charset="0"/>
                <a:ea typeface="Cambria" panose="02040503050406030204" pitchFamily="18" charset="0"/>
                <a:cs typeface="Times New Roman" pitchFamily="18" charset="0"/>
              </a:rPr>
              <a:t>ii) Spread computation(Computation of diffusion)(Raster)</a:t>
            </a:r>
            <a:endParaRPr lang="en-US" sz="2800" dirty="0"/>
          </a:p>
        </p:txBody>
      </p:sp>
      <p:sp>
        <p:nvSpPr>
          <p:cNvPr id="4" name="Slide Number Placeholder 3"/>
          <p:cNvSpPr>
            <a:spLocks noGrp="1"/>
          </p:cNvSpPr>
          <p:nvPr>
            <p:ph type="sldNum" sz="quarter" idx="12"/>
          </p:nvPr>
        </p:nvSpPr>
        <p:spPr>
          <a:xfrm>
            <a:off x="8610600" y="6661150"/>
            <a:ext cx="2743200" cy="365125"/>
          </a:xfrm>
        </p:spPr>
        <p:txBody>
          <a:bodyPr/>
          <a:lstStyle/>
          <a:p>
            <a:fld id="{B51C95E6-6670-4461-89E2-312B57B647B4}" type="slidenum">
              <a:rPr lang="en-US" smtClean="0"/>
              <a:t>35</a:t>
            </a:fld>
            <a:endParaRPr lang="en-US"/>
          </a:p>
        </p:txBody>
      </p:sp>
      <p:sp>
        <p:nvSpPr>
          <p:cNvPr id="5" name="Content Placeholder 4"/>
          <p:cNvSpPr>
            <a:spLocks noGrp="1"/>
          </p:cNvSpPr>
          <p:nvPr>
            <p:ph idx="1"/>
          </p:nvPr>
        </p:nvSpPr>
        <p:spPr>
          <a:xfrm>
            <a:off x="561975" y="582889"/>
            <a:ext cx="10515600" cy="756865"/>
          </a:xfrm>
        </p:spPr>
        <p:txBody>
          <a:bodyPr>
            <a:noAutofit/>
          </a:bodyPr>
          <a:lstStyle/>
          <a:p>
            <a:pPr marL="0" indent="0">
              <a:buNone/>
            </a:pPr>
            <a:r>
              <a:rPr lang="en-US" sz="2400" dirty="0" smtClean="0"/>
              <a:t>Spread computation has a </a:t>
            </a:r>
            <a:r>
              <a:rPr lang="en-US" sz="2400" b="1" dirty="0" smtClean="0"/>
              <a:t>source</a:t>
            </a:r>
            <a:r>
              <a:rPr lang="en-US" sz="1600" b="1" dirty="0" smtClean="0"/>
              <a:t>(</a:t>
            </a:r>
            <a:r>
              <a:rPr lang="en-US" sz="1600" b="1" dirty="0" err="1" smtClean="0"/>
              <a:t>eg</a:t>
            </a:r>
            <a:r>
              <a:rPr lang="en-US" sz="1600" dirty="0" smtClean="0"/>
              <a:t>: point pollution source)</a:t>
            </a:r>
            <a:r>
              <a:rPr lang="en-US" sz="2400" dirty="0" smtClean="0"/>
              <a:t> and a </a:t>
            </a:r>
            <a:r>
              <a:rPr lang="en-US" sz="2400" b="1" dirty="0" smtClean="0"/>
              <a:t>local resistance raster</a:t>
            </a:r>
            <a:r>
              <a:rPr lang="en-US" sz="2400" dirty="0" smtClean="0"/>
              <a:t>. </a:t>
            </a:r>
          </a:p>
          <a:p>
            <a:pPr marL="0" indent="0">
              <a:buNone/>
            </a:pPr>
            <a:r>
              <a:rPr lang="en-US" sz="2400" dirty="0" smtClean="0"/>
              <a:t>The accumulated resistance along a path of cells is simply the sum of these incurred resistances .</a:t>
            </a:r>
          </a:p>
          <a:p>
            <a:pPr marL="0" indent="0">
              <a:buNone/>
            </a:pPr>
            <a:r>
              <a:rPr lang="en-US" sz="2400" dirty="0" smtClean="0"/>
              <a:t>The ‘source material’ follows the habit of taking the easiest route to spread,  the minimal resistance (cost) is computed.</a:t>
            </a:r>
            <a:endParaRPr lang="en-US" sz="2400" dirty="0"/>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053478" y="2520294"/>
            <a:ext cx="3766297" cy="3371850"/>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055224" y="2520294"/>
            <a:ext cx="3814482" cy="3371850"/>
          </a:xfrm>
          <a:prstGeom prst="rect">
            <a:avLst/>
          </a:prstGeom>
        </p:spPr>
      </p:pic>
      <p:sp>
        <p:nvSpPr>
          <p:cNvPr id="7" name="Chevron 6"/>
          <p:cNvSpPr/>
          <p:nvPr/>
        </p:nvSpPr>
        <p:spPr>
          <a:xfrm>
            <a:off x="6113929" y="3316941"/>
            <a:ext cx="744071" cy="160468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638735" y="6038669"/>
            <a:ext cx="1826559" cy="523220"/>
          </a:xfrm>
          <a:prstGeom prst="rect">
            <a:avLst/>
          </a:prstGeom>
          <a:noFill/>
        </p:spPr>
        <p:txBody>
          <a:bodyPr wrap="square" rtlCol="0">
            <a:spAutoFit/>
          </a:bodyPr>
          <a:lstStyle/>
          <a:p>
            <a:r>
              <a:rPr lang="en-US" sz="2800" b="1" dirty="0" smtClean="0">
                <a:solidFill>
                  <a:srgbClr val="00B050"/>
                </a:solidFill>
              </a:rPr>
              <a:t>SOURCE</a:t>
            </a:r>
            <a:endParaRPr lang="en-US" sz="2800" b="1" dirty="0">
              <a:solidFill>
                <a:srgbClr val="00B050"/>
              </a:solidFill>
            </a:endParaRPr>
          </a:p>
        </p:txBody>
      </p:sp>
      <p:sp>
        <p:nvSpPr>
          <p:cNvPr id="10" name="Up Arrow 9"/>
          <p:cNvSpPr/>
          <p:nvPr/>
        </p:nvSpPr>
        <p:spPr>
          <a:xfrm rot="4670714">
            <a:off x="1718236" y="5032634"/>
            <a:ext cx="276643" cy="13904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279261" y="5979006"/>
            <a:ext cx="1826559" cy="954107"/>
          </a:xfrm>
          <a:prstGeom prst="rect">
            <a:avLst/>
          </a:prstGeom>
          <a:noFill/>
        </p:spPr>
        <p:txBody>
          <a:bodyPr wrap="square" rtlCol="0">
            <a:spAutoFit/>
          </a:bodyPr>
          <a:lstStyle/>
          <a:p>
            <a:pPr algn="ctr"/>
            <a:r>
              <a:rPr lang="en-US" sz="2800" b="1" dirty="0" smtClean="0">
                <a:solidFill>
                  <a:srgbClr val="00B050"/>
                </a:solidFill>
              </a:rPr>
              <a:t>Resistance Raster</a:t>
            </a:r>
            <a:endParaRPr lang="en-US" sz="2800" b="1" dirty="0">
              <a:solidFill>
                <a:srgbClr val="00B050"/>
              </a:solidFill>
            </a:endParaRPr>
          </a:p>
        </p:txBody>
      </p:sp>
      <p:sp>
        <p:nvSpPr>
          <p:cNvPr id="13" name="TextBox 12"/>
          <p:cNvSpPr txBox="1"/>
          <p:nvPr/>
        </p:nvSpPr>
        <p:spPr>
          <a:xfrm>
            <a:off x="7137236" y="5889605"/>
            <a:ext cx="3072233" cy="954107"/>
          </a:xfrm>
          <a:prstGeom prst="rect">
            <a:avLst/>
          </a:prstGeom>
          <a:noFill/>
        </p:spPr>
        <p:txBody>
          <a:bodyPr wrap="square" rtlCol="0">
            <a:spAutoFit/>
          </a:bodyPr>
          <a:lstStyle/>
          <a:p>
            <a:pPr algn="ctr"/>
            <a:r>
              <a:rPr lang="en-US" sz="2800" b="1" dirty="0" smtClean="0">
                <a:solidFill>
                  <a:srgbClr val="00B050"/>
                </a:solidFill>
              </a:rPr>
              <a:t>Minimum Resistance Raster</a:t>
            </a:r>
            <a:endParaRPr lang="en-US" sz="2800" b="1" dirty="0">
              <a:solidFill>
                <a:srgbClr val="00B050"/>
              </a:solidFill>
            </a:endParaRPr>
          </a:p>
        </p:txBody>
      </p:sp>
    </p:spTree>
    <p:extLst>
      <p:ext uri="{BB962C8B-B14F-4D97-AF65-F5344CB8AC3E}">
        <p14:creationId xmlns:p14="http://schemas.microsoft.com/office/powerpoint/2010/main" val="320714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2"/>
                </a:solidFill>
              </a:rPr>
              <a:t>Compute the minimum resistance (impedance or cost) raster for the following resistance raster yourself.</a:t>
            </a:r>
            <a:endParaRPr lang="en-US" sz="3600" b="1" dirty="0">
              <a:solidFill>
                <a:schemeClr val="tx2"/>
              </a:solidFill>
            </a:endParaRPr>
          </a:p>
        </p:txBody>
      </p:sp>
      <p:sp>
        <p:nvSpPr>
          <p:cNvPr id="4" name="Slide Number Placeholder 3"/>
          <p:cNvSpPr>
            <a:spLocks noGrp="1"/>
          </p:cNvSpPr>
          <p:nvPr>
            <p:ph type="sldNum" sz="quarter" idx="12"/>
          </p:nvPr>
        </p:nvSpPr>
        <p:spPr/>
        <p:txBody>
          <a:bodyPr/>
          <a:lstStyle/>
          <a:p>
            <a:fld id="{B51C95E6-6670-4461-89E2-312B57B647B4}" type="slidenum">
              <a:rPr lang="en-US" smtClean="0"/>
              <a:t>36</a:t>
            </a:fld>
            <a:endParaRPr lang="en-US"/>
          </a:p>
        </p:txBody>
      </p:sp>
      <p:pic>
        <p:nvPicPr>
          <p:cNvPr id="5"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63969">
            <a:off x="-60752" y="1529559"/>
            <a:ext cx="4324910" cy="43249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4438650" y="2096012"/>
            <a:ext cx="6132590" cy="3682488"/>
          </a:xfrm>
          <a:prstGeom prst="rect">
            <a:avLst/>
          </a:prstGeom>
        </p:spPr>
      </p:pic>
    </p:spTree>
    <p:extLst>
      <p:ext uri="{BB962C8B-B14F-4D97-AF65-F5344CB8AC3E}">
        <p14:creationId xmlns:p14="http://schemas.microsoft.com/office/powerpoint/2010/main" val="27160358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243"/>
            <a:ext cx="10515600" cy="1325563"/>
          </a:xfrm>
        </p:spPr>
        <p:txBody>
          <a:bodyPr rtlCol="0">
            <a:normAutofit/>
          </a:bodyPr>
          <a:lstStyle/>
          <a:p>
            <a:pPr>
              <a:defRPr/>
            </a:pPr>
            <a:r>
              <a:rPr lang="en-US" sz="3200" b="1" dirty="0" smtClean="0">
                <a:solidFill>
                  <a:schemeClr val="accent1">
                    <a:lumMod val="50000"/>
                  </a:schemeClr>
                </a:solidFill>
                <a:latin typeface="Cambria" panose="02040503050406030204" pitchFamily="18" charset="0"/>
                <a:ea typeface="Cambria" panose="02040503050406030204" pitchFamily="18" charset="0"/>
                <a:cs typeface="Times New Roman" pitchFamily="18" charset="0"/>
              </a:rPr>
              <a:t>iii) Seek Computation (Flow computation)(Raster)</a:t>
            </a:r>
            <a:endParaRPr lang="en-US" sz="3200" b="1" dirty="0">
              <a:solidFill>
                <a:schemeClr val="accent1">
                  <a:lumMod val="50000"/>
                </a:schemeClr>
              </a:solidFill>
              <a:latin typeface="Cambria" panose="02040503050406030204" pitchFamily="18" charset="0"/>
              <a:ea typeface="Cambria" panose="02040503050406030204"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51C95E6-6670-4461-89E2-312B57B647B4}" type="slidenum">
              <a:rPr lang="en-US" smtClean="0"/>
              <a:t>37</a:t>
            </a:fld>
            <a:endParaRPr lang="en-US"/>
          </a:p>
        </p:txBody>
      </p:sp>
      <p:sp>
        <p:nvSpPr>
          <p:cNvPr id="4" name="Rectangle 3"/>
          <p:cNvSpPr/>
          <p:nvPr/>
        </p:nvSpPr>
        <p:spPr>
          <a:xfrm>
            <a:off x="618565" y="1430806"/>
            <a:ext cx="7001436" cy="3884140"/>
          </a:xfrm>
          <a:prstGeom prst="rect">
            <a:avLst/>
          </a:prstGeom>
        </p:spPr>
        <p:txBody>
          <a:bodyPr wrap="square">
            <a:spAutoFit/>
          </a:bodyPr>
          <a:lstStyle/>
          <a:p>
            <a:pPr algn="just">
              <a:lnSpc>
                <a:spcPct val="80000"/>
              </a:lnSpc>
              <a:buClr>
                <a:srgbClr val="FF3300"/>
              </a:buClr>
              <a:buFont typeface="Wingdings" pitchFamily="2" charset="2"/>
              <a:buChar char="§"/>
            </a:pPr>
            <a:r>
              <a:rPr lang="en-US" sz="2800" dirty="0"/>
              <a:t>There are, however, also cases where a phenomenon </a:t>
            </a:r>
            <a:r>
              <a:rPr lang="en-US" sz="2800" b="1" dirty="0"/>
              <a:t>does not spread in all directions</a:t>
            </a:r>
            <a:r>
              <a:rPr lang="en-US" sz="2800" dirty="0"/>
              <a:t>, but only along a chosen, </a:t>
            </a:r>
            <a:r>
              <a:rPr lang="en-US" sz="2800" b="1" dirty="0"/>
              <a:t>least-cost path</a:t>
            </a:r>
            <a:r>
              <a:rPr lang="en-US" sz="2800" dirty="0"/>
              <a:t>, determined again by local terrain characteristics. </a:t>
            </a:r>
            <a:endParaRPr lang="en-US" sz="2800" dirty="0" smtClean="0"/>
          </a:p>
          <a:p>
            <a:pPr algn="just">
              <a:lnSpc>
                <a:spcPct val="80000"/>
              </a:lnSpc>
              <a:buClr>
                <a:srgbClr val="FF3300"/>
              </a:buClr>
              <a:buFont typeface="Wingdings" pitchFamily="2" charset="2"/>
              <a:buChar char="§"/>
            </a:pPr>
            <a:endParaRPr lang="en-US" sz="2800" dirty="0" smtClean="0"/>
          </a:p>
          <a:p>
            <a:pPr algn="just">
              <a:lnSpc>
                <a:spcPct val="80000"/>
              </a:lnSpc>
              <a:buClr>
                <a:srgbClr val="FF3300"/>
              </a:buClr>
              <a:buFont typeface="Wingdings" pitchFamily="2" charset="2"/>
              <a:buChar char="§"/>
            </a:pPr>
            <a:r>
              <a:rPr lang="en-US" sz="2800" dirty="0" smtClean="0"/>
              <a:t>The </a:t>
            </a:r>
            <a:r>
              <a:rPr lang="en-US" sz="2800" dirty="0"/>
              <a:t>typical case arises when we want to determine the drainage patterns in a catchments area: the rainfall water ‘chooses’ a way to leave the area. This is when we use </a:t>
            </a:r>
            <a:r>
              <a:rPr lang="en-US" sz="2800" i="1" dirty="0"/>
              <a:t>seek(flow) computations.</a:t>
            </a:r>
          </a:p>
        </p:txBody>
      </p:sp>
      <p:pic>
        <p:nvPicPr>
          <p:cNvPr id="2050" name="Picture 2" descr="Image result for watershed drain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419312" y="1430806"/>
            <a:ext cx="3319223" cy="4513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7213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Title 1"/>
          <p:cNvSpPr>
            <a:spLocks noGrp="1"/>
          </p:cNvSpPr>
          <p:nvPr>
            <p:ph type="title"/>
          </p:nvPr>
        </p:nvSpPr>
        <p:spPr/>
        <p:txBody>
          <a:bodyPr>
            <a:normAutofit/>
          </a:bodyPr>
          <a:lstStyle/>
          <a:p>
            <a:r>
              <a:rPr lang="en-US" sz="3200" b="1" dirty="0">
                <a:solidFill>
                  <a:schemeClr val="accent1">
                    <a:lumMod val="50000"/>
                  </a:schemeClr>
                </a:solidFill>
                <a:latin typeface="Cambria" panose="02040503050406030204" pitchFamily="18" charset="0"/>
                <a:ea typeface="Cambria" panose="02040503050406030204" pitchFamily="18" charset="0"/>
                <a:cs typeface="Times New Roman" pitchFamily="18" charset="0"/>
              </a:rPr>
              <a:t>iii) Seek Computation (Flow computation)(Raster)</a:t>
            </a:r>
            <a:endParaRPr lang="en-US" sz="3200" dirty="0"/>
          </a:p>
        </p:txBody>
      </p:sp>
      <p:sp>
        <p:nvSpPr>
          <p:cNvPr id="2" name="Slide Number Placeholder 1"/>
          <p:cNvSpPr>
            <a:spLocks noGrp="1"/>
          </p:cNvSpPr>
          <p:nvPr>
            <p:ph type="sldNum" sz="quarter" idx="12"/>
          </p:nvPr>
        </p:nvSpPr>
        <p:spPr/>
        <p:txBody>
          <a:bodyPr/>
          <a:lstStyle/>
          <a:p>
            <a:fld id="{B51C95E6-6670-4461-89E2-312B57B647B4}" type="slidenum">
              <a:rPr lang="en-US" smtClean="0"/>
              <a:t>38</a:t>
            </a:fld>
            <a:endParaRPr lang="en-US"/>
          </a:p>
        </p:txBody>
      </p:sp>
      <p:sp>
        <p:nvSpPr>
          <p:cNvPr id="3" name="Content Placeholder 2"/>
          <p:cNvSpPr>
            <a:spLocks noGrp="1"/>
          </p:cNvSpPr>
          <p:nvPr>
            <p:ph idx="1"/>
          </p:nvPr>
        </p:nvSpPr>
        <p:spPr>
          <a:xfrm>
            <a:off x="316192" y="5714805"/>
            <a:ext cx="11253507" cy="1008063"/>
          </a:xfrm>
        </p:spPr>
        <p:txBody>
          <a:bodyPr>
            <a:normAutofit fontScale="92500"/>
          </a:bodyPr>
          <a:lstStyle/>
          <a:p>
            <a:pPr marL="0" indent="0">
              <a:buNone/>
            </a:pPr>
            <a:r>
              <a:rPr lang="en-US" dirty="0" smtClean="0"/>
              <a:t>We can determine the stream network from flow accumulation raster by simply setting a threshold. </a:t>
            </a:r>
            <a:r>
              <a:rPr lang="en-US" dirty="0" err="1" smtClean="0"/>
              <a:t>Eg</a:t>
            </a:r>
            <a:r>
              <a:rPr lang="en-US" dirty="0" smtClean="0"/>
              <a:t>: </a:t>
            </a:r>
            <a:r>
              <a:rPr lang="en-US" dirty="0" err="1" smtClean="0"/>
              <a:t>Rasters</a:t>
            </a:r>
            <a:r>
              <a:rPr lang="en-US" dirty="0" smtClean="0"/>
              <a:t> with flow accumulation greater than 6.</a:t>
            </a:r>
            <a:endParaRPr lang="en-US" dirty="0"/>
          </a:p>
        </p:txBody>
      </p:sp>
      <p:pic>
        <p:nvPicPr>
          <p:cNvPr id="4" name="Picture 3"/>
          <p:cNvPicPr>
            <a:picLocks noChangeAspect="1"/>
          </p:cNvPicPr>
          <p:nvPr/>
        </p:nvPicPr>
        <p:blipFill rotWithShape="1">
          <a:blip r:embed="rId2"/>
          <a:srcRect r="65192"/>
          <a:stretch/>
        </p:blipFill>
        <p:spPr>
          <a:xfrm>
            <a:off x="358962" y="1459987"/>
            <a:ext cx="2997200" cy="2724150"/>
          </a:xfrm>
          <a:prstGeom prst="rect">
            <a:avLst/>
          </a:prstGeom>
        </p:spPr>
      </p:pic>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014695" y="1417125"/>
            <a:ext cx="2933700" cy="2724150"/>
          </a:xfrm>
          <a:prstGeom prst="rect">
            <a:avLst/>
          </a:prstGeom>
        </p:spPr>
      </p:pic>
      <p:pic>
        <p:nvPicPr>
          <p:cNvPr id="8" name="Picture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258735" y="1563688"/>
            <a:ext cx="2578100" cy="2724150"/>
          </a:xfrm>
          <a:prstGeom prst="rect">
            <a:avLst/>
          </a:prstGeom>
        </p:spPr>
      </p:pic>
      <p:sp>
        <p:nvSpPr>
          <p:cNvPr id="9" name="Chevron 8"/>
          <p:cNvSpPr/>
          <p:nvPr/>
        </p:nvSpPr>
        <p:spPr>
          <a:xfrm>
            <a:off x="3201334" y="2455863"/>
            <a:ext cx="968189" cy="1066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a:off x="7188573" y="2571749"/>
            <a:ext cx="968189" cy="1066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4401858" y="4103668"/>
            <a:ext cx="2344270" cy="954107"/>
          </a:xfrm>
          <a:prstGeom prst="rect">
            <a:avLst/>
          </a:prstGeom>
          <a:noFill/>
        </p:spPr>
        <p:txBody>
          <a:bodyPr wrap="square" rtlCol="0">
            <a:spAutoFit/>
          </a:bodyPr>
          <a:lstStyle/>
          <a:p>
            <a:pPr algn="ctr"/>
            <a:r>
              <a:rPr lang="en-US" sz="2800" b="1" dirty="0" smtClean="0">
                <a:solidFill>
                  <a:srgbClr val="00B050"/>
                </a:solidFill>
              </a:rPr>
              <a:t>Flow Direction Raster</a:t>
            </a:r>
            <a:endParaRPr lang="en-US" sz="2800" b="1" dirty="0">
              <a:solidFill>
                <a:srgbClr val="00B050"/>
              </a:solidFill>
            </a:endParaRPr>
          </a:p>
        </p:txBody>
      </p:sp>
      <p:sp>
        <p:nvSpPr>
          <p:cNvPr id="12" name="TextBox 11"/>
          <p:cNvSpPr txBox="1"/>
          <p:nvPr/>
        </p:nvSpPr>
        <p:spPr>
          <a:xfrm>
            <a:off x="1062692" y="4170375"/>
            <a:ext cx="1826559" cy="954107"/>
          </a:xfrm>
          <a:prstGeom prst="rect">
            <a:avLst/>
          </a:prstGeom>
          <a:noFill/>
        </p:spPr>
        <p:txBody>
          <a:bodyPr wrap="square" rtlCol="0">
            <a:spAutoFit/>
          </a:bodyPr>
          <a:lstStyle/>
          <a:p>
            <a:pPr algn="ctr"/>
            <a:r>
              <a:rPr lang="en-US" sz="2800" b="1" dirty="0" smtClean="0">
                <a:solidFill>
                  <a:srgbClr val="00B050"/>
                </a:solidFill>
              </a:rPr>
              <a:t>Elevation Raster</a:t>
            </a:r>
            <a:endParaRPr lang="en-US" sz="2800" b="1" dirty="0">
              <a:solidFill>
                <a:srgbClr val="00B050"/>
              </a:solidFill>
            </a:endParaRPr>
          </a:p>
        </p:txBody>
      </p:sp>
      <p:sp>
        <p:nvSpPr>
          <p:cNvPr id="13" name="TextBox 12"/>
          <p:cNvSpPr txBox="1"/>
          <p:nvPr/>
        </p:nvSpPr>
        <p:spPr>
          <a:xfrm>
            <a:off x="8758704" y="4308824"/>
            <a:ext cx="2719295" cy="1384995"/>
          </a:xfrm>
          <a:prstGeom prst="rect">
            <a:avLst/>
          </a:prstGeom>
          <a:noFill/>
        </p:spPr>
        <p:txBody>
          <a:bodyPr wrap="square" rtlCol="0">
            <a:spAutoFit/>
          </a:bodyPr>
          <a:lstStyle/>
          <a:p>
            <a:pPr algn="ctr"/>
            <a:r>
              <a:rPr lang="en-US" sz="2800" b="1" dirty="0" smtClean="0">
                <a:solidFill>
                  <a:srgbClr val="00B050"/>
                </a:solidFill>
              </a:rPr>
              <a:t>Flow Accumulation Raster</a:t>
            </a:r>
            <a:endParaRPr lang="en-US" sz="2800" b="1" dirty="0">
              <a:solidFill>
                <a:srgbClr val="00B050"/>
              </a:solidFill>
            </a:endParaRPr>
          </a:p>
        </p:txBody>
      </p:sp>
    </p:spTree>
    <p:extLst>
      <p:ext uri="{BB962C8B-B14F-4D97-AF65-F5344CB8AC3E}">
        <p14:creationId xmlns:p14="http://schemas.microsoft.com/office/powerpoint/2010/main" val="29376396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2"/>
                </a:solidFill>
              </a:rPr>
              <a:t>Compute the </a:t>
            </a:r>
            <a:r>
              <a:rPr lang="en-US" b="1" dirty="0" smtClean="0">
                <a:solidFill>
                  <a:schemeClr val="tx2"/>
                </a:solidFill>
              </a:rPr>
              <a:t>flow direction and flow accumulation raster from the given elevation raster.</a:t>
            </a:r>
            <a:endParaRPr lang="en-US" dirty="0"/>
          </a:p>
        </p:txBody>
      </p:sp>
      <p:pic>
        <p:nvPicPr>
          <p:cNvPr id="5" name="Content Placeholder 4"/>
          <p:cNvPicPr>
            <a:picLocks noGrp="1" noChangeAspect="1"/>
          </p:cNvPicPr>
          <p:nvPr>
            <p:ph idx="1"/>
          </p:nvPr>
        </p:nvPicPr>
        <p:blipFill>
          <a:blip r:embed="rId2"/>
          <a:stretch>
            <a:fillRect/>
          </a:stretch>
        </p:blipFill>
        <p:spPr>
          <a:xfrm>
            <a:off x="4410972" y="2353240"/>
            <a:ext cx="7432782" cy="3057790"/>
          </a:xfrm>
          <a:prstGeom prst="rect">
            <a:avLst/>
          </a:prstGeom>
        </p:spPr>
      </p:pic>
      <p:sp>
        <p:nvSpPr>
          <p:cNvPr id="4" name="Slide Number Placeholder 3"/>
          <p:cNvSpPr>
            <a:spLocks noGrp="1"/>
          </p:cNvSpPr>
          <p:nvPr>
            <p:ph type="sldNum" sz="quarter" idx="12"/>
          </p:nvPr>
        </p:nvSpPr>
        <p:spPr/>
        <p:txBody>
          <a:bodyPr/>
          <a:lstStyle/>
          <a:p>
            <a:fld id="{B51C95E6-6670-4461-89E2-312B57B647B4}" type="slidenum">
              <a:rPr lang="en-US" smtClean="0"/>
              <a:t>39</a:t>
            </a:fld>
            <a:endParaRPr lang="en-US"/>
          </a:p>
        </p:txBody>
      </p:sp>
      <p:pic>
        <p:nvPicPr>
          <p:cNvPr id="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63969">
            <a:off x="-60752" y="1529559"/>
            <a:ext cx="4324910" cy="432491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1210733" y="5140325"/>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i="1" dirty="0" smtClean="0">
                <a:solidFill>
                  <a:schemeClr val="tx2"/>
                </a:solidFill>
              </a:rPr>
              <a:t>*Remember water takes the path of the steepest slope.</a:t>
            </a:r>
            <a:endParaRPr lang="en-US" sz="2800" i="1" dirty="0"/>
          </a:p>
        </p:txBody>
      </p:sp>
    </p:spTree>
    <p:extLst>
      <p:ext uri="{BB962C8B-B14F-4D97-AF65-F5344CB8AC3E}">
        <p14:creationId xmlns:p14="http://schemas.microsoft.com/office/powerpoint/2010/main" val="1355106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Cambria" panose="02040503050406030204" pitchFamily="18" charset="0"/>
                <a:ea typeface="Cambria" panose="02040503050406030204" pitchFamily="18" charset="0"/>
              </a:rPr>
              <a:t>Spatial Analysis</a:t>
            </a:r>
          </a:p>
        </p:txBody>
      </p:sp>
      <p:sp>
        <p:nvSpPr>
          <p:cNvPr id="3" name="Content Placeholder 2"/>
          <p:cNvSpPr>
            <a:spLocks noGrp="1"/>
          </p:cNvSpPr>
          <p:nvPr>
            <p:ph idx="1"/>
          </p:nvPr>
        </p:nvSpPr>
        <p:spPr>
          <a:xfrm>
            <a:off x="762000" y="1595719"/>
            <a:ext cx="10742612" cy="4315504"/>
          </a:xfrm>
        </p:spPr>
        <p:txBody>
          <a:bodyPr>
            <a:noAutofit/>
          </a:bodyPr>
          <a:lstStyle/>
          <a:p>
            <a:pPr algn="just"/>
            <a:r>
              <a:rPr lang="en-US" sz="2400" dirty="0"/>
              <a:t>Spatial analysis is a process for looking at </a:t>
            </a:r>
            <a:r>
              <a:rPr lang="en-US" sz="2400" b="1" dirty="0"/>
              <a:t>geographic patterns </a:t>
            </a:r>
            <a:r>
              <a:rPr lang="en-US" sz="2400" dirty="0"/>
              <a:t>in data and </a:t>
            </a:r>
            <a:r>
              <a:rPr lang="en-US" sz="2400" b="1" dirty="0"/>
              <a:t>relationships</a:t>
            </a:r>
            <a:r>
              <a:rPr lang="en-US" sz="2400" dirty="0"/>
              <a:t> between features. The actual methods used can be </a:t>
            </a:r>
            <a:r>
              <a:rPr lang="en-US" sz="2400" b="1" dirty="0"/>
              <a:t>simple</a:t>
            </a:r>
            <a:r>
              <a:rPr lang="en-US" sz="2400" dirty="0"/>
              <a:t>-just a map of the theme being </a:t>
            </a:r>
            <a:r>
              <a:rPr lang="en-US" sz="2400" dirty="0" smtClean="0"/>
              <a:t>analyzed or </a:t>
            </a:r>
            <a:r>
              <a:rPr lang="en-US" sz="2400" dirty="0"/>
              <a:t>more </a:t>
            </a:r>
            <a:r>
              <a:rPr lang="en-US" sz="2400" b="1" dirty="0"/>
              <a:t>complex</a:t>
            </a:r>
            <a:r>
              <a:rPr lang="en-US" sz="2400" dirty="0"/>
              <a:t> involving models that mimic the world by combining many data layers.</a:t>
            </a:r>
          </a:p>
          <a:p>
            <a:pPr algn="just"/>
            <a:r>
              <a:rPr lang="en-US" sz="2400" dirty="0"/>
              <a:t>Spatial analysis allows us to study real-world processes. It gives information about the real world that may be the </a:t>
            </a:r>
            <a:r>
              <a:rPr lang="en-US" sz="2400" b="1" dirty="0"/>
              <a:t>present situation</a:t>
            </a:r>
            <a:r>
              <a:rPr lang="en-US" sz="2400" dirty="0"/>
              <a:t> of specific areas and features or the </a:t>
            </a:r>
            <a:r>
              <a:rPr lang="en-US" sz="2400" b="1" dirty="0"/>
              <a:t>changes or trends</a:t>
            </a:r>
            <a:r>
              <a:rPr lang="en-US" sz="2400" dirty="0"/>
              <a:t> in a situation. For instance, it may be able to answer 'where and by how much are forest areas decreasing or increasing?' or 'where are urban areas growing in the Kathmandu valley?' and so on</a:t>
            </a:r>
            <a:r>
              <a:rPr lang="en-US" sz="2400" dirty="0" smtClean="0"/>
              <a:t>.</a:t>
            </a:r>
          </a:p>
          <a:p>
            <a:pPr algn="just"/>
            <a:endParaRPr lang="en-US" sz="2400" dirty="0"/>
          </a:p>
          <a:p>
            <a:pPr algn="just"/>
            <a:r>
              <a:rPr lang="en-US" altLang="en-US" sz="2400" dirty="0"/>
              <a:t>Spatial analysis once coupled with </a:t>
            </a:r>
            <a:r>
              <a:rPr lang="en-US" altLang="en-US" sz="2400" b="1" dirty="0"/>
              <a:t>temporal analysis </a:t>
            </a:r>
            <a:r>
              <a:rPr lang="en-US" altLang="en-US" sz="2400" dirty="0"/>
              <a:t>(time dimension) makes GIS very powerful and useful tool.</a:t>
            </a:r>
          </a:p>
          <a:p>
            <a:pPr algn="just"/>
            <a:endParaRPr lang="en-US" sz="2400" dirty="0"/>
          </a:p>
          <a:p>
            <a:pPr algn="just"/>
            <a:endParaRPr lang="en-US" sz="2400" dirty="0"/>
          </a:p>
        </p:txBody>
      </p:sp>
      <p:sp>
        <p:nvSpPr>
          <p:cNvPr id="4" name="Slide Number Placeholder 3"/>
          <p:cNvSpPr>
            <a:spLocks noGrp="1"/>
          </p:cNvSpPr>
          <p:nvPr>
            <p:ph type="sldNum" sz="quarter" idx="12"/>
          </p:nvPr>
        </p:nvSpPr>
        <p:spPr/>
        <p:txBody>
          <a:bodyPr/>
          <a:lstStyle/>
          <a:p>
            <a:fld id="{B51C95E6-6670-4461-89E2-312B57B647B4}" type="slidenum">
              <a:rPr lang="en-US" smtClean="0"/>
              <a:t>4</a:t>
            </a:fld>
            <a:endParaRPr lang="en-US"/>
          </a:p>
        </p:txBody>
      </p:sp>
    </p:spTree>
    <p:extLst>
      <p:ext uri="{BB962C8B-B14F-4D97-AF65-F5344CB8AC3E}">
        <p14:creationId xmlns:p14="http://schemas.microsoft.com/office/powerpoint/2010/main" val="1248705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smtClean="0">
                <a:solidFill>
                  <a:schemeClr val="accent1">
                    <a:lumMod val="75000"/>
                  </a:schemeClr>
                </a:solidFill>
                <a:latin typeface="Arial" panose="020B0604020202020204" pitchFamily="34" charset="0"/>
              </a:rPr>
              <a:t>4. </a:t>
            </a:r>
            <a:r>
              <a:rPr lang="en-US" altLang="en-US" smtClean="0">
                <a:solidFill>
                  <a:schemeClr val="accent1">
                    <a:lumMod val="75000"/>
                  </a:schemeClr>
                </a:solidFill>
                <a:latin typeface="Arial" panose="020B0604020202020204" pitchFamily="34" charset="0"/>
              </a:rPr>
              <a:t>Connectivity (Network) </a:t>
            </a:r>
            <a:r>
              <a:rPr lang="en-US" altLang="en-US" dirty="0">
                <a:solidFill>
                  <a:schemeClr val="accent1">
                    <a:lumMod val="75000"/>
                  </a:schemeClr>
                </a:solidFill>
                <a:latin typeface="Arial" panose="020B0604020202020204" pitchFamily="34" charset="0"/>
              </a:rPr>
              <a:t>Analysis</a:t>
            </a:r>
          </a:p>
        </p:txBody>
      </p:sp>
      <p:sp>
        <p:nvSpPr>
          <p:cNvPr id="16387" name="Rectangle 3"/>
          <p:cNvSpPr>
            <a:spLocks noGrp="1" noChangeArrowheads="1"/>
          </p:cNvSpPr>
          <p:nvPr>
            <p:ph idx="1"/>
          </p:nvPr>
        </p:nvSpPr>
        <p:spPr/>
        <p:txBody>
          <a:bodyPr>
            <a:normAutofit/>
          </a:bodyPr>
          <a:lstStyle/>
          <a:p>
            <a:pPr eaLnBrk="1" hangingPunct="1">
              <a:lnSpc>
                <a:spcPct val="90000"/>
              </a:lnSpc>
              <a:buClr>
                <a:schemeClr val="folHlink"/>
              </a:buClr>
              <a:buSzTx/>
              <a:buFont typeface="Wingdings" panose="05000000000000000000" pitchFamily="2" charset="2"/>
              <a:buChar char="§"/>
            </a:pPr>
            <a:r>
              <a:rPr lang="en-US" altLang="en-US" sz="2800" dirty="0">
                <a:solidFill>
                  <a:schemeClr val="tx1">
                    <a:lumMod val="85000"/>
                    <a:lumOff val="15000"/>
                  </a:schemeClr>
                </a:solidFill>
                <a:latin typeface="Arial" panose="020B0604020202020204" pitchFamily="34" charset="0"/>
              </a:rPr>
              <a:t>commonly used for the analysis of moving resources from one location to another through a set of interconnected features.</a:t>
            </a:r>
          </a:p>
          <a:p>
            <a:pPr eaLnBrk="1" hangingPunct="1">
              <a:lnSpc>
                <a:spcPct val="90000"/>
              </a:lnSpc>
              <a:buClr>
                <a:schemeClr val="folHlink"/>
              </a:buClr>
              <a:buSzTx/>
              <a:buFont typeface="Wingdings" panose="05000000000000000000" pitchFamily="2" charset="2"/>
              <a:buChar char="§"/>
            </a:pPr>
            <a:endParaRPr lang="en-US" altLang="en-US" sz="2800" dirty="0">
              <a:solidFill>
                <a:schemeClr val="tx1">
                  <a:lumMod val="85000"/>
                  <a:lumOff val="15000"/>
                </a:schemeClr>
              </a:solidFill>
              <a:latin typeface="Arial" panose="020B0604020202020204" pitchFamily="34" charset="0"/>
            </a:endParaRPr>
          </a:p>
          <a:p>
            <a:pPr eaLnBrk="1" hangingPunct="1">
              <a:lnSpc>
                <a:spcPct val="90000"/>
              </a:lnSpc>
              <a:buClr>
                <a:schemeClr val="folHlink"/>
              </a:buClr>
              <a:buSzTx/>
              <a:buFont typeface="Wingdings" panose="05000000000000000000" pitchFamily="2" charset="2"/>
              <a:buChar char="§"/>
            </a:pPr>
            <a:r>
              <a:rPr lang="en-US" altLang="en-US" sz="2800" dirty="0">
                <a:solidFill>
                  <a:schemeClr val="tx1">
                    <a:lumMod val="85000"/>
                    <a:lumOff val="15000"/>
                  </a:schemeClr>
                </a:solidFill>
                <a:latin typeface="Arial" panose="020B0604020202020204" pitchFamily="34" charset="0"/>
              </a:rPr>
              <a:t>includes determination of optimum paths using specified decision rules.</a:t>
            </a:r>
          </a:p>
          <a:p>
            <a:pPr eaLnBrk="1" hangingPunct="1">
              <a:lnSpc>
                <a:spcPct val="90000"/>
              </a:lnSpc>
              <a:buClr>
                <a:schemeClr val="folHlink"/>
              </a:buClr>
              <a:buSzTx/>
              <a:buFont typeface="Wingdings" panose="05000000000000000000" pitchFamily="2" charset="2"/>
              <a:buChar char="§"/>
            </a:pPr>
            <a:endParaRPr lang="en-US" altLang="en-US" sz="2800" dirty="0">
              <a:solidFill>
                <a:schemeClr val="tx1">
                  <a:lumMod val="85000"/>
                  <a:lumOff val="15000"/>
                </a:schemeClr>
              </a:solidFill>
              <a:latin typeface="Arial" panose="020B0604020202020204" pitchFamily="34" charset="0"/>
            </a:endParaRPr>
          </a:p>
          <a:p>
            <a:pPr eaLnBrk="1" hangingPunct="1">
              <a:lnSpc>
                <a:spcPct val="90000"/>
              </a:lnSpc>
              <a:buClr>
                <a:schemeClr val="folHlink"/>
              </a:buClr>
              <a:buSzTx/>
              <a:buFont typeface="Wingdings" panose="05000000000000000000" pitchFamily="2" charset="2"/>
              <a:buChar char="§"/>
            </a:pPr>
            <a:r>
              <a:rPr lang="en-US" altLang="en-US" sz="2800" dirty="0">
                <a:solidFill>
                  <a:schemeClr val="tx1">
                    <a:lumMod val="85000"/>
                    <a:lumOff val="15000"/>
                  </a:schemeClr>
                </a:solidFill>
                <a:latin typeface="Arial" panose="020B0604020202020204" pitchFamily="34" charset="0"/>
              </a:rPr>
              <a:t>decision rules are likely based on minimum time or distance, and so on.</a:t>
            </a:r>
          </a:p>
        </p:txBody>
      </p:sp>
      <p:sp>
        <p:nvSpPr>
          <p:cNvPr id="2" name="Slide Number Placeholder 1"/>
          <p:cNvSpPr>
            <a:spLocks noGrp="1"/>
          </p:cNvSpPr>
          <p:nvPr>
            <p:ph type="sldNum" sz="quarter" idx="12"/>
          </p:nvPr>
        </p:nvSpPr>
        <p:spPr/>
        <p:txBody>
          <a:bodyPr/>
          <a:lstStyle/>
          <a:p>
            <a:fld id="{B51C95E6-6670-4461-89E2-312B57B647B4}" type="slidenum">
              <a:rPr lang="en-US" smtClean="0"/>
              <a:t>40</a:t>
            </a:fld>
            <a:endParaRPr lang="en-US"/>
          </a:p>
        </p:txBody>
      </p:sp>
    </p:spTree>
    <p:extLst>
      <p:ext uri="{BB962C8B-B14F-4D97-AF65-F5344CB8AC3E}">
        <p14:creationId xmlns:p14="http://schemas.microsoft.com/office/powerpoint/2010/main" val="31658728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380277" y="557483"/>
            <a:ext cx="7863253" cy="686250"/>
          </a:xfrm>
          <a:prstGeom prst="rect">
            <a:avLst/>
          </a:prstGeom>
        </p:spPr>
        <p:txBody>
          <a:bodyPr vert="horz" wrap="square" lIns="0" tIns="240701" rIns="0" bIns="0" rtlCol="0" anchor="t">
            <a:spAutoFit/>
          </a:bodyPr>
          <a:lstStyle/>
          <a:p>
            <a:pPr marL="11206"/>
            <a:r>
              <a:rPr lang="en-US" altLang="en-US" sz="3200" dirty="0">
                <a:solidFill>
                  <a:schemeClr val="accent1">
                    <a:lumMod val="75000"/>
                  </a:schemeClr>
                </a:solidFill>
                <a:latin typeface="Arial" panose="020B0604020202020204" pitchFamily="34" charset="0"/>
              </a:rPr>
              <a:t>4. </a:t>
            </a:r>
            <a:r>
              <a:rPr lang="en-US" altLang="en-US" sz="3200" dirty="0" smtClean="0">
                <a:solidFill>
                  <a:schemeClr val="accent1">
                    <a:lumMod val="75000"/>
                  </a:schemeClr>
                </a:solidFill>
                <a:latin typeface="Arial" panose="020B0604020202020204" pitchFamily="34" charset="0"/>
              </a:rPr>
              <a:t>Connectivity (Network) </a:t>
            </a:r>
            <a:r>
              <a:rPr lang="en-US" altLang="en-US" sz="3200" dirty="0">
                <a:solidFill>
                  <a:schemeClr val="accent1">
                    <a:lumMod val="75000"/>
                  </a:schemeClr>
                </a:solidFill>
                <a:latin typeface="Arial" panose="020B0604020202020204" pitchFamily="34" charset="0"/>
              </a:rPr>
              <a:t>Analysis</a:t>
            </a:r>
            <a:endParaRPr sz="3177" b="1" dirty="0"/>
          </a:p>
        </p:txBody>
      </p:sp>
      <p:sp>
        <p:nvSpPr>
          <p:cNvPr id="32" name="Slide Number Placeholder 31"/>
          <p:cNvSpPr>
            <a:spLocks noGrp="1"/>
          </p:cNvSpPr>
          <p:nvPr>
            <p:ph type="sldNum" sz="quarter" idx="12"/>
          </p:nvPr>
        </p:nvSpPr>
        <p:spPr/>
        <p:txBody>
          <a:bodyPr/>
          <a:lstStyle/>
          <a:p>
            <a:fld id="{B51C95E6-6670-4461-89E2-312B57B647B4}" type="slidenum">
              <a:rPr lang="en-US" smtClean="0"/>
              <a:t>41</a:t>
            </a:fld>
            <a:endParaRPr lang="en-US"/>
          </a:p>
        </p:txBody>
      </p:sp>
      <p:sp>
        <p:nvSpPr>
          <p:cNvPr id="30" name="object 30"/>
          <p:cNvSpPr txBox="1"/>
          <p:nvPr/>
        </p:nvSpPr>
        <p:spPr>
          <a:xfrm>
            <a:off x="457200" y="1552685"/>
            <a:ext cx="10996863" cy="4185761"/>
          </a:xfrm>
          <a:prstGeom prst="rect">
            <a:avLst/>
          </a:prstGeom>
        </p:spPr>
        <p:txBody>
          <a:bodyPr vert="horz" wrap="square" lIns="0" tIns="0" rIns="0" bIns="0" rtlCol="0">
            <a:spAutoFit/>
          </a:bodyPr>
          <a:lstStyle/>
          <a:p>
            <a:pPr marL="313781" indent="-302575">
              <a:buClr>
                <a:srgbClr val="009996"/>
              </a:buClr>
              <a:buFont typeface="Microsoft Sans Serif"/>
              <a:buChar char="•"/>
              <a:tabLst>
                <a:tab pos="313781" algn="l"/>
              </a:tabLst>
            </a:pPr>
            <a:r>
              <a:rPr sz="2800" dirty="0">
                <a:cs typeface="Trebuchet MS"/>
              </a:rPr>
              <a:t>N</a:t>
            </a:r>
            <a:r>
              <a:rPr sz="2800" spc="-4" dirty="0">
                <a:cs typeface="Trebuchet MS"/>
              </a:rPr>
              <a:t>e</a:t>
            </a:r>
            <a:r>
              <a:rPr sz="2800" spc="4" dirty="0">
                <a:cs typeface="Trebuchet MS"/>
              </a:rPr>
              <a:t>t</a:t>
            </a:r>
            <a:r>
              <a:rPr sz="2800" spc="-9" dirty="0">
                <a:cs typeface="Trebuchet MS"/>
              </a:rPr>
              <a:t>w</a:t>
            </a:r>
            <a:r>
              <a:rPr sz="2800" spc="-18" dirty="0">
                <a:cs typeface="Trebuchet MS"/>
              </a:rPr>
              <a:t>o</a:t>
            </a:r>
            <a:r>
              <a:rPr sz="2800" spc="-13" dirty="0">
                <a:cs typeface="Trebuchet MS"/>
              </a:rPr>
              <a:t>r</a:t>
            </a:r>
            <a:r>
              <a:rPr sz="2800" dirty="0">
                <a:cs typeface="Trebuchet MS"/>
              </a:rPr>
              <a:t>k</a:t>
            </a:r>
            <a:r>
              <a:rPr sz="2800" spc="124" dirty="0">
                <a:cs typeface="Times New Roman"/>
              </a:rPr>
              <a:t> </a:t>
            </a:r>
            <a:r>
              <a:rPr sz="2800" spc="-9" dirty="0">
                <a:cs typeface="Trebuchet MS"/>
              </a:rPr>
              <a:t>i</a:t>
            </a:r>
            <a:r>
              <a:rPr sz="2800" spc="-13" dirty="0">
                <a:cs typeface="Trebuchet MS"/>
              </a:rPr>
              <a:t>s</a:t>
            </a:r>
            <a:r>
              <a:rPr sz="2800" spc="115" dirty="0">
                <a:cs typeface="Times New Roman"/>
              </a:rPr>
              <a:t> </a:t>
            </a:r>
            <a:r>
              <a:rPr sz="2800" dirty="0">
                <a:cs typeface="Trebuchet MS"/>
              </a:rPr>
              <a:t>a</a:t>
            </a:r>
            <a:r>
              <a:rPr sz="2800" spc="124" dirty="0">
                <a:cs typeface="Times New Roman"/>
              </a:rPr>
              <a:t> </a:t>
            </a:r>
            <a:r>
              <a:rPr sz="2800" spc="-22" dirty="0">
                <a:cs typeface="Trebuchet MS"/>
              </a:rPr>
              <a:t>s</a:t>
            </a:r>
            <a:r>
              <a:rPr sz="2800" spc="4" dirty="0">
                <a:cs typeface="Trebuchet MS"/>
              </a:rPr>
              <a:t>e</a:t>
            </a:r>
            <a:r>
              <a:rPr sz="2800" dirty="0">
                <a:cs typeface="Trebuchet MS"/>
              </a:rPr>
              <a:t>t</a:t>
            </a:r>
            <a:r>
              <a:rPr sz="2800" spc="115" dirty="0">
                <a:cs typeface="Times New Roman"/>
              </a:rPr>
              <a:t> </a:t>
            </a:r>
            <a:r>
              <a:rPr sz="2800" spc="-18" dirty="0">
                <a:cs typeface="Trebuchet MS"/>
              </a:rPr>
              <a:t>o</a:t>
            </a:r>
            <a:r>
              <a:rPr sz="2800" spc="-13" dirty="0">
                <a:cs typeface="Trebuchet MS"/>
              </a:rPr>
              <a:t>f</a:t>
            </a:r>
            <a:r>
              <a:rPr sz="2800" spc="128" dirty="0">
                <a:cs typeface="Times New Roman"/>
              </a:rPr>
              <a:t> </a:t>
            </a:r>
            <a:r>
              <a:rPr sz="2800" spc="-9" dirty="0">
                <a:cs typeface="Trebuchet MS"/>
              </a:rPr>
              <a:t>c</a:t>
            </a:r>
            <a:r>
              <a:rPr sz="2800" spc="-18" dirty="0">
                <a:cs typeface="Trebuchet MS"/>
              </a:rPr>
              <a:t>o</a:t>
            </a:r>
            <a:r>
              <a:rPr sz="2800" spc="-9" dirty="0">
                <a:cs typeface="Trebuchet MS"/>
              </a:rPr>
              <a:t>nn</a:t>
            </a:r>
            <a:r>
              <a:rPr sz="2800" spc="-4" dirty="0">
                <a:cs typeface="Trebuchet MS"/>
              </a:rPr>
              <a:t>e</a:t>
            </a:r>
            <a:r>
              <a:rPr sz="2800" spc="4" dirty="0">
                <a:cs typeface="Trebuchet MS"/>
              </a:rPr>
              <a:t>cti</a:t>
            </a:r>
            <a:r>
              <a:rPr sz="2800" spc="-9" dirty="0">
                <a:cs typeface="Trebuchet MS"/>
              </a:rPr>
              <a:t>n</a:t>
            </a:r>
            <a:r>
              <a:rPr sz="2800" dirty="0">
                <a:cs typeface="Trebuchet MS"/>
              </a:rPr>
              <a:t>g</a:t>
            </a:r>
            <a:r>
              <a:rPr sz="2800" spc="119" dirty="0">
                <a:cs typeface="Times New Roman"/>
              </a:rPr>
              <a:t> </a:t>
            </a:r>
            <a:r>
              <a:rPr sz="2800" dirty="0">
                <a:cs typeface="Trebuchet MS"/>
              </a:rPr>
              <a:t>l</a:t>
            </a:r>
            <a:r>
              <a:rPr sz="2800" spc="-9" dirty="0">
                <a:cs typeface="Trebuchet MS"/>
              </a:rPr>
              <a:t>in</a:t>
            </a:r>
            <a:r>
              <a:rPr sz="2800" spc="-4" dirty="0">
                <a:cs typeface="Trebuchet MS"/>
              </a:rPr>
              <a:t>e</a:t>
            </a:r>
            <a:r>
              <a:rPr sz="2800" spc="-13" dirty="0">
                <a:cs typeface="Trebuchet MS"/>
              </a:rPr>
              <a:t>s</a:t>
            </a:r>
            <a:endParaRPr sz="2800" dirty="0">
              <a:cs typeface="Trebuchet MS"/>
            </a:endParaRPr>
          </a:p>
          <a:p>
            <a:pPr marL="313781" marR="913888" indent="-302575">
              <a:spcBef>
                <a:spcPts val="591"/>
              </a:spcBef>
              <a:buClr>
                <a:srgbClr val="009996"/>
              </a:buClr>
              <a:buFont typeface="Microsoft Sans Serif"/>
              <a:buChar char="•"/>
              <a:tabLst>
                <a:tab pos="313781" algn="l"/>
              </a:tabLst>
            </a:pPr>
            <a:r>
              <a:rPr sz="2800" dirty="0">
                <a:cs typeface="Trebuchet MS"/>
              </a:rPr>
              <a:t>N</a:t>
            </a:r>
            <a:r>
              <a:rPr sz="2800" spc="-4" dirty="0">
                <a:cs typeface="Trebuchet MS"/>
              </a:rPr>
              <a:t>e</a:t>
            </a:r>
            <a:r>
              <a:rPr sz="2800" spc="4" dirty="0">
                <a:cs typeface="Trebuchet MS"/>
              </a:rPr>
              <a:t>t</a:t>
            </a:r>
            <a:r>
              <a:rPr sz="2800" spc="-9" dirty="0">
                <a:cs typeface="Trebuchet MS"/>
              </a:rPr>
              <a:t>w</a:t>
            </a:r>
            <a:r>
              <a:rPr sz="2800" spc="-18" dirty="0">
                <a:cs typeface="Trebuchet MS"/>
              </a:rPr>
              <a:t>o</a:t>
            </a:r>
            <a:r>
              <a:rPr sz="2800" spc="-13" dirty="0">
                <a:cs typeface="Trebuchet MS"/>
              </a:rPr>
              <a:t>r</a:t>
            </a:r>
            <a:r>
              <a:rPr sz="2800" dirty="0">
                <a:cs typeface="Trebuchet MS"/>
              </a:rPr>
              <a:t>k</a:t>
            </a:r>
            <a:r>
              <a:rPr sz="2800" spc="124" dirty="0">
                <a:cs typeface="Times New Roman"/>
              </a:rPr>
              <a:t> </a:t>
            </a:r>
            <a:r>
              <a:rPr sz="2800" spc="4" dirty="0">
                <a:cs typeface="Trebuchet MS"/>
              </a:rPr>
              <a:t>c</a:t>
            </a:r>
            <a:r>
              <a:rPr sz="2800" spc="-9" dirty="0">
                <a:cs typeface="Trebuchet MS"/>
              </a:rPr>
              <a:t>a</a:t>
            </a:r>
            <a:r>
              <a:rPr sz="2800" dirty="0">
                <a:cs typeface="Trebuchet MS"/>
              </a:rPr>
              <a:t>n</a:t>
            </a:r>
            <a:r>
              <a:rPr sz="2800" spc="115" dirty="0">
                <a:cs typeface="Times New Roman"/>
              </a:rPr>
              <a:t> </a:t>
            </a:r>
            <a:r>
              <a:rPr sz="2800" spc="-13" dirty="0">
                <a:cs typeface="Trebuchet MS"/>
              </a:rPr>
              <a:t>r</a:t>
            </a:r>
            <a:r>
              <a:rPr sz="2800" spc="-4" dirty="0">
                <a:cs typeface="Trebuchet MS"/>
              </a:rPr>
              <a:t>ep</a:t>
            </a:r>
            <a:r>
              <a:rPr sz="2800" spc="-13" dirty="0">
                <a:cs typeface="Trebuchet MS"/>
              </a:rPr>
              <a:t>r</a:t>
            </a:r>
            <a:r>
              <a:rPr sz="2800" spc="-4" dirty="0">
                <a:cs typeface="Trebuchet MS"/>
              </a:rPr>
              <a:t>e</a:t>
            </a:r>
            <a:r>
              <a:rPr sz="2800" spc="-22" dirty="0">
                <a:cs typeface="Trebuchet MS"/>
              </a:rPr>
              <a:t>s</a:t>
            </a:r>
            <a:r>
              <a:rPr sz="2800" spc="-4" dirty="0">
                <a:cs typeface="Trebuchet MS"/>
              </a:rPr>
              <a:t>e</a:t>
            </a:r>
            <a:r>
              <a:rPr sz="2800" spc="4" dirty="0">
                <a:cs typeface="Trebuchet MS"/>
              </a:rPr>
              <a:t>n</a:t>
            </a:r>
            <a:r>
              <a:rPr sz="2800" dirty="0">
                <a:cs typeface="Trebuchet MS"/>
              </a:rPr>
              <a:t>t</a:t>
            </a:r>
            <a:r>
              <a:rPr sz="2800" spc="115" dirty="0">
                <a:cs typeface="Times New Roman"/>
              </a:rPr>
              <a:t> </a:t>
            </a:r>
            <a:r>
              <a:rPr sz="2800" spc="-13" dirty="0">
                <a:cs typeface="Trebuchet MS"/>
              </a:rPr>
              <a:t>r</a:t>
            </a:r>
            <a:r>
              <a:rPr sz="2800" spc="-9" dirty="0">
                <a:cs typeface="Trebuchet MS"/>
              </a:rPr>
              <a:t>i</a:t>
            </a:r>
            <a:r>
              <a:rPr sz="2800" spc="-18" dirty="0">
                <a:cs typeface="Trebuchet MS"/>
              </a:rPr>
              <a:t>v</a:t>
            </a:r>
            <a:r>
              <a:rPr sz="2800" spc="-4" dirty="0">
                <a:cs typeface="Trebuchet MS"/>
              </a:rPr>
              <a:t>e</a:t>
            </a:r>
            <a:r>
              <a:rPr sz="2800" dirty="0">
                <a:cs typeface="Trebuchet MS"/>
              </a:rPr>
              <a:t>r</a:t>
            </a:r>
            <a:r>
              <a:rPr sz="2800" spc="-22" dirty="0">
                <a:cs typeface="Trebuchet MS"/>
              </a:rPr>
              <a:t>s</a:t>
            </a:r>
            <a:r>
              <a:rPr sz="2800" dirty="0">
                <a:cs typeface="Trebuchet MS"/>
              </a:rPr>
              <a:t>,</a:t>
            </a:r>
            <a:r>
              <a:rPr sz="2800" spc="124" dirty="0">
                <a:cs typeface="Times New Roman"/>
              </a:rPr>
              <a:t> </a:t>
            </a:r>
            <a:r>
              <a:rPr sz="2800" spc="-13" dirty="0">
                <a:cs typeface="Trebuchet MS"/>
              </a:rPr>
              <a:t>r</a:t>
            </a:r>
            <a:r>
              <a:rPr sz="2800" spc="-18" dirty="0">
                <a:cs typeface="Trebuchet MS"/>
              </a:rPr>
              <a:t>o</a:t>
            </a:r>
            <a:r>
              <a:rPr sz="2800" spc="-9" dirty="0">
                <a:cs typeface="Trebuchet MS"/>
              </a:rPr>
              <a:t>a</a:t>
            </a:r>
            <a:r>
              <a:rPr sz="2800" spc="9" dirty="0">
                <a:cs typeface="Trebuchet MS"/>
              </a:rPr>
              <a:t>d</a:t>
            </a:r>
            <a:r>
              <a:rPr sz="2800" spc="-22" dirty="0">
                <a:cs typeface="Trebuchet MS"/>
              </a:rPr>
              <a:t>s</a:t>
            </a:r>
            <a:r>
              <a:rPr sz="2800" dirty="0">
                <a:cs typeface="Trebuchet MS"/>
              </a:rPr>
              <a:t>,</a:t>
            </a:r>
            <a:r>
              <a:rPr sz="2800" dirty="0">
                <a:cs typeface="Times New Roman"/>
              </a:rPr>
              <a:t> </a:t>
            </a:r>
            <a:r>
              <a:rPr sz="2800" spc="-4" dirty="0">
                <a:cs typeface="Trebuchet MS"/>
              </a:rPr>
              <a:t>p</a:t>
            </a:r>
            <a:r>
              <a:rPr sz="2800" spc="-9" dirty="0">
                <a:cs typeface="Trebuchet MS"/>
              </a:rPr>
              <a:t>i</a:t>
            </a:r>
            <a:r>
              <a:rPr sz="2800" spc="-4" dirty="0">
                <a:cs typeface="Trebuchet MS"/>
              </a:rPr>
              <a:t>pe</a:t>
            </a:r>
            <a:r>
              <a:rPr sz="2800" spc="9" dirty="0">
                <a:cs typeface="Trebuchet MS"/>
              </a:rPr>
              <a:t>l</a:t>
            </a:r>
            <a:r>
              <a:rPr sz="2800" spc="-9" dirty="0">
                <a:cs typeface="Trebuchet MS"/>
              </a:rPr>
              <a:t>in</a:t>
            </a:r>
            <a:r>
              <a:rPr sz="2800" spc="4" dirty="0">
                <a:cs typeface="Trebuchet MS"/>
              </a:rPr>
              <a:t>e</a:t>
            </a:r>
            <a:r>
              <a:rPr sz="2800" spc="-9" dirty="0">
                <a:cs typeface="Trebuchet MS"/>
              </a:rPr>
              <a:t>s</a:t>
            </a:r>
            <a:r>
              <a:rPr sz="2800" dirty="0">
                <a:cs typeface="Trebuchet MS"/>
              </a:rPr>
              <a:t>,</a:t>
            </a:r>
            <a:r>
              <a:rPr sz="2800" spc="124" dirty="0">
                <a:cs typeface="Times New Roman"/>
              </a:rPr>
              <a:t> </a:t>
            </a:r>
            <a:r>
              <a:rPr sz="2800" spc="-9" dirty="0">
                <a:cs typeface="Trebuchet MS"/>
              </a:rPr>
              <a:t>t</a:t>
            </a:r>
            <a:r>
              <a:rPr sz="2800" spc="-4" dirty="0">
                <a:cs typeface="Trebuchet MS"/>
              </a:rPr>
              <a:t>e</a:t>
            </a:r>
            <a:r>
              <a:rPr sz="2800" dirty="0">
                <a:cs typeface="Trebuchet MS"/>
              </a:rPr>
              <a:t>l</a:t>
            </a:r>
            <a:r>
              <a:rPr sz="2800" spc="-4" dirty="0">
                <a:cs typeface="Trebuchet MS"/>
              </a:rPr>
              <a:t>e</a:t>
            </a:r>
            <a:r>
              <a:rPr sz="2800" spc="-9" dirty="0">
                <a:cs typeface="Trebuchet MS"/>
              </a:rPr>
              <a:t>c</a:t>
            </a:r>
            <a:r>
              <a:rPr sz="2800" spc="-18" dirty="0">
                <a:cs typeface="Trebuchet MS"/>
              </a:rPr>
              <a:t>o</a:t>
            </a:r>
            <a:r>
              <a:rPr sz="2800" dirty="0">
                <a:cs typeface="Trebuchet MS"/>
              </a:rPr>
              <a:t>m</a:t>
            </a:r>
            <a:r>
              <a:rPr sz="2800" spc="-9" dirty="0">
                <a:cs typeface="Trebuchet MS"/>
              </a:rPr>
              <a:t>mu</a:t>
            </a:r>
            <a:r>
              <a:rPr sz="2800" spc="4" dirty="0">
                <a:cs typeface="Trebuchet MS"/>
              </a:rPr>
              <a:t>n</a:t>
            </a:r>
            <a:r>
              <a:rPr sz="2800" spc="-9" dirty="0">
                <a:cs typeface="Trebuchet MS"/>
              </a:rPr>
              <a:t>i</a:t>
            </a:r>
            <a:r>
              <a:rPr sz="2800" spc="4" dirty="0">
                <a:cs typeface="Trebuchet MS"/>
              </a:rPr>
              <a:t>c</a:t>
            </a:r>
            <a:r>
              <a:rPr sz="2800" dirty="0">
                <a:cs typeface="Trebuchet MS"/>
              </a:rPr>
              <a:t>a</a:t>
            </a:r>
            <a:r>
              <a:rPr sz="2800" spc="-9" dirty="0">
                <a:cs typeface="Trebuchet MS"/>
              </a:rPr>
              <a:t>t</a:t>
            </a:r>
            <a:r>
              <a:rPr sz="2800" spc="4" dirty="0">
                <a:cs typeface="Trebuchet MS"/>
              </a:rPr>
              <a:t>i</a:t>
            </a:r>
            <a:r>
              <a:rPr sz="2800" spc="-18" dirty="0">
                <a:cs typeface="Trebuchet MS"/>
              </a:rPr>
              <a:t>o</a:t>
            </a:r>
            <a:r>
              <a:rPr sz="2800" dirty="0">
                <a:cs typeface="Trebuchet MS"/>
              </a:rPr>
              <a:t>n</a:t>
            </a:r>
            <a:r>
              <a:rPr sz="2800" spc="115" dirty="0">
                <a:cs typeface="Times New Roman"/>
              </a:rPr>
              <a:t> </a:t>
            </a:r>
            <a:r>
              <a:rPr sz="2800" dirty="0">
                <a:cs typeface="Trebuchet MS"/>
              </a:rPr>
              <a:t>l</a:t>
            </a:r>
            <a:r>
              <a:rPr sz="2800" spc="-9" dirty="0">
                <a:cs typeface="Trebuchet MS"/>
              </a:rPr>
              <a:t>in</a:t>
            </a:r>
            <a:r>
              <a:rPr sz="2800" spc="-4" dirty="0">
                <a:cs typeface="Trebuchet MS"/>
              </a:rPr>
              <a:t>e</a:t>
            </a:r>
            <a:r>
              <a:rPr sz="2800" spc="-13" dirty="0">
                <a:cs typeface="Trebuchet MS"/>
              </a:rPr>
              <a:t>s</a:t>
            </a:r>
            <a:r>
              <a:rPr sz="2800" spc="115" dirty="0">
                <a:cs typeface="Times New Roman"/>
              </a:rPr>
              <a:t> </a:t>
            </a:r>
            <a:r>
              <a:rPr sz="2800" spc="4" dirty="0">
                <a:cs typeface="Trebuchet MS"/>
              </a:rPr>
              <a:t>e</a:t>
            </a:r>
            <a:r>
              <a:rPr sz="2800" spc="-9" dirty="0">
                <a:cs typeface="Trebuchet MS"/>
              </a:rPr>
              <a:t>tc</a:t>
            </a:r>
            <a:r>
              <a:rPr sz="2800" dirty="0">
                <a:cs typeface="Trebuchet MS"/>
              </a:rPr>
              <a:t>.</a:t>
            </a:r>
          </a:p>
          <a:p>
            <a:pPr marL="313781" marR="60515" indent="-302575">
              <a:spcBef>
                <a:spcPts val="600"/>
              </a:spcBef>
              <a:buClr>
                <a:srgbClr val="009996"/>
              </a:buClr>
              <a:buFont typeface="Microsoft Sans Serif"/>
              <a:buChar char="•"/>
              <a:tabLst>
                <a:tab pos="313781" algn="l"/>
              </a:tabLst>
            </a:pPr>
            <a:r>
              <a:rPr sz="2800" dirty="0">
                <a:cs typeface="Trebuchet MS"/>
              </a:rPr>
              <a:t>N</a:t>
            </a:r>
            <a:r>
              <a:rPr sz="2800" spc="-4" dirty="0">
                <a:cs typeface="Trebuchet MS"/>
              </a:rPr>
              <a:t>e</a:t>
            </a:r>
            <a:r>
              <a:rPr sz="2800" spc="4" dirty="0">
                <a:cs typeface="Trebuchet MS"/>
              </a:rPr>
              <a:t>t</a:t>
            </a:r>
            <a:r>
              <a:rPr sz="2800" spc="-9" dirty="0">
                <a:cs typeface="Trebuchet MS"/>
              </a:rPr>
              <a:t>w</a:t>
            </a:r>
            <a:r>
              <a:rPr sz="2800" spc="-18" dirty="0">
                <a:cs typeface="Trebuchet MS"/>
              </a:rPr>
              <a:t>o</a:t>
            </a:r>
            <a:r>
              <a:rPr sz="2800" spc="-13" dirty="0">
                <a:cs typeface="Trebuchet MS"/>
              </a:rPr>
              <a:t>r</a:t>
            </a:r>
            <a:r>
              <a:rPr sz="2800" dirty="0">
                <a:cs typeface="Trebuchet MS"/>
              </a:rPr>
              <a:t>k</a:t>
            </a:r>
            <a:r>
              <a:rPr sz="2800" spc="124" dirty="0">
                <a:cs typeface="Times New Roman"/>
              </a:rPr>
              <a:t> </a:t>
            </a:r>
            <a:r>
              <a:rPr sz="2800" spc="-9" dirty="0">
                <a:cs typeface="Trebuchet MS"/>
              </a:rPr>
              <a:t>a</a:t>
            </a:r>
            <a:r>
              <a:rPr sz="2800" spc="4" dirty="0">
                <a:cs typeface="Trebuchet MS"/>
              </a:rPr>
              <a:t>n</a:t>
            </a:r>
            <a:r>
              <a:rPr sz="2800" spc="-9" dirty="0">
                <a:cs typeface="Trebuchet MS"/>
              </a:rPr>
              <a:t>a</a:t>
            </a:r>
            <a:r>
              <a:rPr sz="2800" dirty="0">
                <a:cs typeface="Trebuchet MS"/>
              </a:rPr>
              <a:t>l</a:t>
            </a:r>
            <a:r>
              <a:rPr sz="2800" spc="-4" dirty="0">
                <a:cs typeface="Trebuchet MS"/>
              </a:rPr>
              <a:t>y</a:t>
            </a:r>
            <a:r>
              <a:rPr sz="2800" spc="-9" dirty="0">
                <a:cs typeface="Trebuchet MS"/>
              </a:rPr>
              <a:t>si</a:t>
            </a:r>
            <a:r>
              <a:rPr sz="2800" spc="-13" dirty="0">
                <a:cs typeface="Trebuchet MS"/>
              </a:rPr>
              <a:t>s</a:t>
            </a:r>
            <a:r>
              <a:rPr sz="2800" spc="128" dirty="0">
                <a:cs typeface="Times New Roman"/>
              </a:rPr>
              <a:t> </a:t>
            </a:r>
            <a:r>
              <a:rPr sz="2800" dirty="0">
                <a:cs typeface="Trebuchet MS"/>
              </a:rPr>
              <a:t>a</a:t>
            </a:r>
            <a:r>
              <a:rPr sz="2800" spc="-9" dirty="0">
                <a:cs typeface="Trebuchet MS"/>
              </a:rPr>
              <a:t>na</a:t>
            </a:r>
            <a:r>
              <a:rPr sz="2800" dirty="0">
                <a:cs typeface="Trebuchet MS"/>
              </a:rPr>
              <a:t>l</a:t>
            </a:r>
            <a:r>
              <a:rPr sz="2800" spc="-4" dirty="0">
                <a:cs typeface="Trebuchet MS"/>
              </a:rPr>
              <a:t>y</a:t>
            </a:r>
            <a:r>
              <a:rPr sz="2800" spc="-13" dirty="0">
                <a:cs typeface="Trebuchet MS"/>
              </a:rPr>
              <a:t>z</a:t>
            </a:r>
            <a:r>
              <a:rPr sz="2800" dirty="0">
                <a:cs typeface="Trebuchet MS"/>
              </a:rPr>
              <a:t>e</a:t>
            </a:r>
            <a:r>
              <a:rPr sz="2800" spc="119" dirty="0">
                <a:cs typeface="Times New Roman"/>
              </a:rPr>
              <a:t> </a:t>
            </a:r>
            <a:r>
              <a:rPr sz="2800" spc="-9" dirty="0">
                <a:cs typeface="Trebuchet MS"/>
              </a:rPr>
              <a:t>th</a:t>
            </a:r>
            <a:r>
              <a:rPr sz="2800" dirty="0">
                <a:cs typeface="Trebuchet MS"/>
              </a:rPr>
              <a:t>e</a:t>
            </a:r>
            <a:r>
              <a:rPr sz="2800" spc="119" dirty="0">
                <a:cs typeface="Times New Roman"/>
              </a:rPr>
              <a:t> </a:t>
            </a:r>
            <a:r>
              <a:rPr sz="2800" dirty="0">
                <a:cs typeface="Trebuchet MS"/>
              </a:rPr>
              <a:t>w</a:t>
            </a:r>
            <a:r>
              <a:rPr sz="2800" spc="-9" dirty="0">
                <a:cs typeface="Trebuchet MS"/>
              </a:rPr>
              <a:t>a</a:t>
            </a:r>
            <a:r>
              <a:rPr sz="2800" dirty="0">
                <a:cs typeface="Trebuchet MS"/>
              </a:rPr>
              <a:t>y</a:t>
            </a:r>
            <a:r>
              <a:rPr sz="2800" spc="119" dirty="0">
                <a:cs typeface="Times New Roman"/>
              </a:rPr>
              <a:t> </a:t>
            </a:r>
            <a:r>
              <a:rPr sz="2800" spc="507" dirty="0">
                <a:cs typeface="Trebuchet MS"/>
              </a:rPr>
              <a:t>'</a:t>
            </a:r>
            <a:r>
              <a:rPr sz="2800" spc="-4" dirty="0">
                <a:cs typeface="Trebuchet MS"/>
              </a:rPr>
              <a:t>g</a:t>
            </a:r>
            <a:r>
              <a:rPr sz="2800" spc="-31" dirty="0">
                <a:cs typeface="Trebuchet MS"/>
              </a:rPr>
              <a:t>o</a:t>
            </a:r>
            <a:r>
              <a:rPr sz="2800" spc="-18" dirty="0">
                <a:cs typeface="Trebuchet MS"/>
              </a:rPr>
              <a:t>o</a:t>
            </a:r>
            <a:r>
              <a:rPr sz="2800" spc="-4" dirty="0">
                <a:cs typeface="Trebuchet MS"/>
              </a:rPr>
              <a:t>d</a:t>
            </a:r>
            <a:r>
              <a:rPr sz="2800" spc="-22" dirty="0">
                <a:cs typeface="Trebuchet MS"/>
              </a:rPr>
              <a:t>s</a:t>
            </a:r>
            <a:r>
              <a:rPr sz="2800" spc="507" dirty="0">
                <a:cs typeface="Trebuchet MS"/>
              </a:rPr>
              <a:t>'</a:t>
            </a:r>
            <a:r>
              <a:rPr sz="2800" spc="124" dirty="0">
                <a:cs typeface="Times New Roman"/>
              </a:rPr>
              <a:t> </a:t>
            </a:r>
            <a:r>
              <a:rPr sz="2800" spc="4" dirty="0">
                <a:cs typeface="Trebuchet MS"/>
              </a:rPr>
              <a:t>c</a:t>
            </a:r>
            <a:r>
              <a:rPr sz="2800" spc="-9" dirty="0">
                <a:cs typeface="Trebuchet MS"/>
              </a:rPr>
              <a:t>a</a:t>
            </a:r>
            <a:r>
              <a:rPr sz="2800" dirty="0">
                <a:cs typeface="Trebuchet MS"/>
              </a:rPr>
              <a:t>n</a:t>
            </a:r>
            <a:r>
              <a:rPr sz="2800" dirty="0">
                <a:cs typeface="Times New Roman"/>
              </a:rPr>
              <a:t> </a:t>
            </a:r>
            <a:r>
              <a:rPr sz="2800" spc="-4" dirty="0">
                <a:cs typeface="Trebuchet MS"/>
              </a:rPr>
              <a:t>b</a:t>
            </a:r>
            <a:r>
              <a:rPr sz="2800" dirty="0">
                <a:cs typeface="Trebuchet MS"/>
              </a:rPr>
              <a:t>e</a:t>
            </a:r>
            <a:r>
              <a:rPr sz="2800" spc="119" dirty="0">
                <a:cs typeface="Times New Roman"/>
              </a:rPr>
              <a:t> </a:t>
            </a:r>
            <a:r>
              <a:rPr sz="2800" spc="-9" dirty="0">
                <a:cs typeface="Trebuchet MS"/>
              </a:rPr>
              <a:t>t</a:t>
            </a:r>
            <a:r>
              <a:rPr sz="2800" spc="-13" dirty="0">
                <a:cs typeface="Trebuchet MS"/>
              </a:rPr>
              <a:t>r</a:t>
            </a:r>
            <a:r>
              <a:rPr sz="2800" spc="-9" dirty="0">
                <a:cs typeface="Trebuchet MS"/>
              </a:rPr>
              <a:t>a</a:t>
            </a:r>
            <a:r>
              <a:rPr sz="2800" spc="4" dirty="0">
                <a:cs typeface="Trebuchet MS"/>
              </a:rPr>
              <a:t>n</a:t>
            </a:r>
            <a:r>
              <a:rPr sz="2800" spc="-22" dirty="0">
                <a:cs typeface="Trebuchet MS"/>
              </a:rPr>
              <a:t>s</a:t>
            </a:r>
            <a:r>
              <a:rPr sz="2800" spc="9" dirty="0">
                <a:cs typeface="Trebuchet MS"/>
              </a:rPr>
              <a:t>p</a:t>
            </a:r>
            <a:r>
              <a:rPr sz="2800" spc="-18" dirty="0">
                <a:cs typeface="Trebuchet MS"/>
              </a:rPr>
              <a:t>o</a:t>
            </a:r>
            <a:r>
              <a:rPr sz="2800" spc="-13" dirty="0">
                <a:cs typeface="Trebuchet MS"/>
              </a:rPr>
              <a:t>r</a:t>
            </a:r>
            <a:r>
              <a:rPr sz="2800" spc="-9" dirty="0">
                <a:cs typeface="Trebuchet MS"/>
              </a:rPr>
              <a:t>t</a:t>
            </a:r>
            <a:r>
              <a:rPr sz="2800" spc="-4" dirty="0">
                <a:cs typeface="Trebuchet MS"/>
              </a:rPr>
              <a:t>e</a:t>
            </a:r>
            <a:r>
              <a:rPr sz="2800" dirty="0">
                <a:cs typeface="Trebuchet MS"/>
              </a:rPr>
              <a:t>d</a:t>
            </a:r>
            <a:r>
              <a:rPr sz="2800" spc="119" dirty="0">
                <a:cs typeface="Times New Roman"/>
              </a:rPr>
              <a:t> </a:t>
            </a:r>
            <a:r>
              <a:rPr sz="2800" spc="-9" dirty="0">
                <a:cs typeface="Trebuchet MS"/>
              </a:rPr>
              <a:t>a</a:t>
            </a:r>
            <a:r>
              <a:rPr sz="2800" dirty="0">
                <a:cs typeface="Trebuchet MS"/>
              </a:rPr>
              <a:t>l</a:t>
            </a:r>
            <a:r>
              <a:rPr sz="2800" spc="-9" dirty="0">
                <a:cs typeface="Trebuchet MS"/>
              </a:rPr>
              <a:t>on</a:t>
            </a:r>
            <a:r>
              <a:rPr sz="2800" dirty="0">
                <a:cs typeface="Trebuchet MS"/>
              </a:rPr>
              <a:t>g</a:t>
            </a:r>
            <a:r>
              <a:rPr sz="2800" spc="119" dirty="0">
                <a:cs typeface="Times New Roman"/>
              </a:rPr>
              <a:t> </a:t>
            </a:r>
            <a:r>
              <a:rPr sz="2800" spc="-9" dirty="0">
                <a:cs typeface="Trebuchet MS"/>
              </a:rPr>
              <a:t>th</a:t>
            </a:r>
            <a:r>
              <a:rPr sz="2800" spc="-4" dirty="0">
                <a:cs typeface="Trebuchet MS"/>
              </a:rPr>
              <a:t>e</a:t>
            </a:r>
            <a:r>
              <a:rPr sz="2800" spc="-22" dirty="0">
                <a:cs typeface="Trebuchet MS"/>
              </a:rPr>
              <a:t>s</a:t>
            </a:r>
            <a:r>
              <a:rPr sz="2800" dirty="0">
                <a:cs typeface="Trebuchet MS"/>
              </a:rPr>
              <a:t>e</a:t>
            </a:r>
            <a:r>
              <a:rPr sz="2800" spc="119" dirty="0">
                <a:cs typeface="Times New Roman"/>
              </a:rPr>
              <a:t> </a:t>
            </a:r>
            <a:r>
              <a:rPr sz="2800" spc="9" dirty="0">
                <a:cs typeface="Trebuchet MS"/>
              </a:rPr>
              <a:t>l</a:t>
            </a:r>
            <a:r>
              <a:rPr sz="2800" spc="-9" dirty="0">
                <a:cs typeface="Trebuchet MS"/>
              </a:rPr>
              <a:t>in</a:t>
            </a:r>
            <a:r>
              <a:rPr sz="2800" spc="4" dirty="0">
                <a:cs typeface="Trebuchet MS"/>
              </a:rPr>
              <a:t>e</a:t>
            </a:r>
            <a:r>
              <a:rPr sz="2800" spc="-13" dirty="0">
                <a:cs typeface="Trebuchet MS"/>
              </a:rPr>
              <a:t>s</a:t>
            </a:r>
            <a:endParaRPr sz="2800" dirty="0">
              <a:cs typeface="Trebuchet MS"/>
            </a:endParaRPr>
          </a:p>
          <a:p>
            <a:pPr marL="313781" marR="308178" indent="-302575">
              <a:lnSpc>
                <a:spcPct val="100400"/>
              </a:lnSpc>
              <a:spcBef>
                <a:spcPts val="578"/>
              </a:spcBef>
              <a:buClr>
                <a:srgbClr val="009996"/>
              </a:buClr>
              <a:buFont typeface="Microsoft Sans Serif"/>
              <a:buChar char="•"/>
              <a:tabLst>
                <a:tab pos="313781" algn="l"/>
              </a:tabLst>
            </a:pPr>
            <a:r>
              <a:rPr sz="2800" dirty="0">
                <a:cs typeface="Trebuchet MS"/>
              </a:rPr>
              <a:t>N</a:t>
            </a:r>
            <a:r>
              <a:rPr sz="2800" spc="-4" dirty="0">
                <a:cs typeface="Trebuchet MS"/>
              </a:rPr>
              <a:t>e</a:t>
            </a:r>
            <a:r>
              <a:rPr sz="2800" spc="4" dirty="0">
                <a:cs typeface="Trebuchet MS"/>
              </a:rPr>
              <a:t>t</a:t>
            </a:r>
            <a:r>
              <a:rPr sz="2800" spc="-9" dirty="0">
                <a:cs typeface="Trebuchet MS"/>
              </a:rPr>
              <a:t>w</a:t>
            </a:r>
            <a:r>
              <a:rPr sz="2800" spc="-18" dirty="0">
                <a:cs typeface="Trebuchet MS"/>
              </a:rPr>
              <a:t>o</a:t>
            </a:r>
            <a:r>
              <a:rPr sz="2800" spc="-13" dirty="0">
                <a:cs typeface="Trebuchet MS"/>
              </a:rPr>
              <a:t>r</a:t>
            </a:r>
            <a:r>
              <a:rPr sz="2800" dirty="0">
                <a:cs typeface="Trebuchet MS"/>
              </a:rPr>
              <a:t>k</a:t>
            </a:r>
            <a:r>
              <a:rPr sz="2800" spc="124" dirty="0">
                <a:cs typeface="Times New Roman"/>
              </a:rPr>
              <a:t> </a:t>
            </a:r>
            <a:r>
              <a:rPr sz="2800" spc="-9" dirty="0">
                <a:cs typeface="Trebuchet MS"/>
              </a:rPr>
              <a:t>a</a:t>
            </a:r>
            <a:r>
              <a:rPr sz="2800" spc="4" dirty="0">
                <a:cs typeface="Trebuchet MS"/>
              </a:rPr>
              <a:t>n</a:t>
            </a:r>
            <a:r>
              <a:rPr sz="2800" spc="-9" dirty="0">
                <a:cs typeface="Trebuchet MS"/>
              </a:rPr>
              <a:t>a</a:t>
            </a:r>
            <a:r>
              <a:rPr sz="2800" dirty="0">
                <a:cs typeface="Trebuchet MS"/>
              </a:rPr>
              <a:t>l</a:t>
            </a:r>
            <a:r>
              <a:rPr sz="2800" spc="-4" dirty="0">
                <a:cs typeface="Trebuchet MS"/>
              </a:rPr>
              <a:t>y</a:t>
            </a:r>
            <a:r>
              <a:rPr sz="2800" spc="-9" dirty="0">
                <a:cs typeface="Trebuchet MS"/>
              </a:rPr>
              <a:t>si</a:t>
            </a:r>
            <a:r>
              <a:rPr sz="2800" spc="-13" dirty="0">
                <a:cs typeface="Trebuchet MS"/>
              </a:rPr>
              <a:t>s</a:t>
            </a:r>
            <a:r>
              <a:rPr sz="2800" spc="128" dirty="0">
                <a:cs typeface="Times New Roman"/>
              </a:rPr>
              <a:t> </a:t>
            </a:r>
            <a:r>
              <a:rPr sz="2800" spc="4" dirty="0">
                <a:cs typeface="Trebuchet MS"/>
              </a:rPr>
              <a:t>c</a:t>
            </a:r>
            <a:r>
              <a:rPr sz="2800" spc="-9" dirty="0">
                <a:cs typeface="Trebuchet MS"/>
              </a:rPr>
              <a:t>a</a:t>
            </a:r>
            <a:r>
              <a:rPr sz="2800" dirty="0">
                <a:cs typeface="Trebuchet MS"/>
              </a:rPr>
              <a:t>n</a:t>
            </a:r>
            <a:r>
              <a:rPr sz="2800" spc="115" dirty="0">
                <a:cs typeface="Times New Roman"/>
              </a:rPr>
              <a:t> </a:t>
            </a:r>
            <a:r>
              <a:rPr sz="2800" spc="-4" dirty="0">
                <a:cs typeface="Trebuchet MS"/>
              </a:rPr>
              <a:t>b</a:t>
            </a:r>
            <a:r>
              <a:rPr sz="2800" dirty="0">
                <a:cs typeface="Trebuchet MS"/>
              </a:rPr>
              <a:t>e</a:t>
            </a:r>
            <a:r>
              <a:rPr sz="2800" spc="119" dirty="0">
                <a:cs typeface="Times New Roman"/>
              </a:rPr>
              <a:t> </a:t>
            </a:r>
            <a:r>
              <a:rPr sz="2800" spc="-4" dirty="0">
                <a:cs typeface="Trebuchet MS"/>
              </a:rPr>
              <a:t>d</a:t>
            </a:r>
            <a:r>
              <a:rPr sz="2800" spc="-9" dirty="0">
                <a:cs typeface="Trebuchet MS"/>
              </a:rPr>
              <a:t>on</a:t>
            </a:r>
            <a:r>
              <a:rPr sz="2800" dirty="0">
                <a:cs typeface="Trebuchet MS"/>
              </a:rPr>
              <a:t>e</a:t>
            </a:r>
            <a:r>
              <a:rPr sz="2800" spc="119" dirty="0">
                <a:cs typeface="Times New Roman"/>
              </a:rPr>
              <a:t> </a:t>
            </a:r>
            <a:r>
              <a:rPr sz="2800" spc="-9" dirty="0">
                <a:cs typeface="Trebuchet MS"/>
              </a:rPr>
              <a:t>i</a:t>
            </a:r>
            <a:r>
              <a:rPr sz="2800" dirty="0">
                <a:cs typeface="Trebuchet MS"/>
              </a:rPr>
              <a:t>n</a:t>
            </a:r>
            <a:r>
              <a:rPr sz="2800" spc="115" dirty="0">
                <a:cs typeface="Times New Roman"/>
              </a:rPr>
              <a:t> </a:t>
            </a:r>
            <a:r>
              <a:rPr sz="2800" spc="-13" dirty="0">
                <a:cs typeface="Trebuchet MS"/>
              </a:rPr>
              <a:t>r</a:t>
            </a:r>
            <a:r>
              <a:rPr sz="2800" dirty="0">
                <a:cs typeface="Trebuchet MS"/>
              </a:rPr>
              <a:t>a</a:t>
            </a:r>
            <a:r>
              <a:rPr sz="2800" spc="-9" dirty="0">
                <a:cs typeface="Trebuchet MS"/>
              </a:rPr>
              <a:t>s</a:t>
            </a:r>
            <a:r>
              <a:rPr sz="2800" spc="4" dirty="0">
                <a:cs typeface="Trebuchet MS"/>
              </a:rPr>
              <a:t>t</a:t>
            </a:r>
            <a:r>
              <a:rPr sz="2800" spc="-4" dirty="0">
                <a:cs typeface="Trebuchet MS"/>
              </a:rPr>
              <a:t>e</a:t>
            </a:r>
            <a:r>
              <a:rPr sz="2800" spc="-13" dirty="0">
                <a:cs typeface="Trebuchet MS"/>
              </a:rPr>
              <a:t>r</a:t>
            </a:r>
            <a:r>
              <a:rPr sz="2800" spc="124" dirty="0">
                <a:cs typeface="Times New Roman"/>
              </a:rPr>
              <a:t> </a:t>
            </a:r>
            <a:r>
              <a:rPr sz="2800" spc="-18" dirty="0">
                <a:cs typeface="Trebuchet MS"/>
              </a:rPr>
              <a:t>o</a:t>
            </a:r>
            <a:r>
              <a:rPr sz="2800" spc="-13" dirty="0">
                <a:cs typeface="Trebuchet MS"/>
              </a:rPr>
              <a:t>r</a:t>
            </a:r>
            <a:r>
              <a:rPr sz="2800" spc="124" dirty="0">
                <a:cs typeface="Times New Roman"/>
              </a:rPr>
              <a:t> </a:t>
            </a:r>
            <a:r>
              <a:rPr sz="2800" spc="-9" dirty="0">
                <a:cs typeface="Trebuchet MS"/>
              </a:rPr>
              <a:t>i</a:t>
            </a:r>
            <a:r>
              <a:rPr sz="2800" dirty="0">
                <a:cs typeface="Trebuchet MS"/>
              </a:rPr>
              <a:t>n</a:t>
            </a:r>
            <a:r>
              <a:rPr sz="2800" dirty="0">
                <a:cs typeface="Times New Roman"/>
              </a:rPr>
              <a:t> </a:t>
            </a:r>
            <a:r>
              <a:rPr sz="2800" spc="-18" dirty="0">
                <a:cs typeface="Trebuchet MS"/>
              </a:rPr>
              <a:t>v</a:t>
            </a:r>
            <a:r>
              <a:rPr sz="2800" spc="-4" dirty="0">
                <a:cs typeface="Trebuchet MS"/>
              </a:rPr>
              <a:t>e</a:t>
            </a:r>
            <a:r>
              <a:rPr sz="2800" spc="4" dirty="0">
                <a:cs typeface="Trebuchet MS"/>
              </a:rPr>
              <a:t>c</a:t>
            </a:r>
            <a:r>
              <a:rPr sz="2800" spc="-9" dirty="0">
                <a:cs typeface="Trebuchet MS"/>
              </a:rPr>
              <a:t>t</a:t>
            </a:r>
            <a:r>
              <a:rPr sz="2800" spc="-18" dirty="0">
                <a:cs typeface="Trebuchet MS"/>
              </a:rPr>
              <a:t>o</a:t>
            </a:r>
            <a:r>
              <a:rPr sz="2800" spc="-13" dirty="0">
                <a:cs typeface="Trebuchet MS"/>
              </a:rPr>
              <a:t>r</a:t>
            </a:r>
            <a:r>
              <a:rPr sz="2800" dirty="0">
                <a:cs typeface="Trebuchet MS"/>
              </a:rPr>
              <a:t>.</a:t>
            </a:r>
          </a:p>
          <a:p>
            <a:pPr marL="313781" marR="5603" indent="-302575">
              <a:lnSpc>
                <a:spcPct val="100099"/>
              </a:lnSpc>
              <a:spcBef>
                <a:spcPts val="587"/>
              </a:spcBef>
              <a:buClr>
                <a:srgbClr val="009996"/>
              </a:buClr>
              <a:buFont typeface="Microsoft Sans Serif"/>
              <a:buChar char="•"/>
              <a:tabLst>
                <a:tab pos="313781" algn="l"/>
              </a:tabLst>
            </a:pPr>
            <a:r>
              <a:rPr sz="2800" dirty="0">
                <a:cs typeface="Trebuchet MS"/>
              </a:rPr>
              <a:t>N</a:t>
            </a:r>
            <a:r>
              <a:rPr sz="2800" spc="-4" dirty="0">
                <a:cs typeface="Trebuchet MS"/>
              </a:rPr>
              <a:t>e</a:t>
            </a:r>
            <a:r>
              <a:rPr sz="2800" spc="4" dirty="0">
                <a:cs typeface="Trebuchet MS"/>
              </a:rPr>
              <a:t>t</a:t>
            </a:r>
            <a:r>
              <a:rPr sz="2800" spc="-9" dirty="0">
                <a:cs typeface="Trebuchet MS"/>
              </a:rPr>
              <a:t>w</a:t>
            </a:r>
            <a:r>
              <a:rPr sz="2800" spc="-18" dirty="0">
                <a:cs typeface="Trebuchet MS"/>
              </a:rPr>
              <a:t>o</a:t>
            </a:r>
            <a:r>
              <a:rPr sz="2800" spc="-13" dirty="0">
                <a:cs typeface="Trebuchet MS"/>
              </a:rPr>
              <a:t>r</a:t>
            </a:r>
            <a:r>
              <a:rPr sz="2800" dirty="0">
                <a:cs typeface="Trebuchet MS"/>
              </a:rPr>
              <a:t>k</a:t>
            </a:r>
            <a:r>
              <a:rPr sz="2800" spc="-13" dirty="0">
                <a:cs typeface="Trebuchet MS"/>
              </a:rPr>
              <a:t>s</a:t>
            </a:r>
            <a:r>
              <a:rPr sz="2800" spc="128" dirty="0">
                <a:cs typeface="Times New Roman"/>
              </a:rPr>
              <a:t> </a:t>
            </a:r>
            <a:r>
              <a:rPr sz="2800" spc="-9" dirty="0">
                <a:cs typeface="Trebuchet MS"/>
              </a:rPr>
              <a:t>ca</a:t>
            </a:r>
            <a:r>
              <a:rPr sz="2800" dirty="0">
                <a:cs typeface="Trebuchet MS"/>
              </a:rPr>
              <a:t>n</a:t>
            </a:r>
            <a:r>
              <a:rPr sz="2800" spc="115" dirty="0">
                <a:cs typeface="Times New Roman"/>
              </a:rPr>
              <a:t> </a:t>
            </a:r>
            <a:r>
              <a:rPr sz="2800" spc="-4" dirty="0">
                <a:cs typeface="Trebuchet MS"/>
              </a:rPr>
              <a:t>b</a:t>
            </a:r>
            <a:r>
              <a:rPr sz="2800" dirty="0">
                <a:cs typeface="Trebuchet MS"/>
              </a:rPr>
              <a:t>e</a:t>
            </a:r>
            <a:r>
              <a:rPr sz="2800" spc="119" dirty="0">
                <a:cs typeface="Times New Roman"/>
              </a:rPr>
              <a:t> </a:t>
            </a:r>
            <a:r>
              <a:rPr sz="2800" spc="9" dirty="0" smtClean="0">
                <a:cs typeface="Trebuchet MS"/>
              </a:rPr>
              <a:t>d</a:t>
            </a:r>
            <a:r>
              <a:rPr lang="en-US" sz="2800" spc="-163" dirty="0">
                <a:cs typeface="Trebuchet MS"/>
              </a:rPr>
              <a:t>i</a:t>
            </a:r>
            <a:r>
              <a:rPr sz="2800" spc="62" dirty="0" smtClean="0">
                <a:cs typeface="Trebuchet MS"/>
              </a:rPr>
              <a:t>r</a:t>
            </a:r>
            <a:r>
              <a:rPr sz="2800" spc="-35" dirty="0" smtClean="0">
                <a:cs typeface="Trebuchet MS"/>
              </a:rPr>
              <a:t>e</a:t>
            </a:r>
            <a:r>
              <a:rPr sz="2800" spc="-106" dirty="0" smtClean="0">
                <a:cs typeface="Trebuchet MS"/>
              </a:rPr>
              <a:t>c</a:t>
            </a:r>
            <a:r>
              <a:rPr sz="2800" spc="53" dirty="0" smtClean="0">
                <a:cs typeface="Trebuchet MS"/>
              </a:rPr>
              <a:t>t</a:t>
            </a:r>
            <a:r>
              <a:rPr sz="2800" spc="-35" dirty="0" smtClean="0">
                <a:cs typeface="Trebuchet MS"/>
              </a:rPr>
              <a:t>e</a:t>
            </a:r>
            <a:r>
              <a:rPr sz="2800" dirty="0" smtClean="0">
                <a:cs typeface="Trebuchet MS"/>
              </a:rPr>
              <a:t>d</a:t>
            </a:r>
            <a:r>
              <a:rPr sz="2800" spc="119" dirty="0" smtClean="0">
                <a:cs typeface="Times New Roman"/>
              </a:rPr>
              <a:t> </a:t>
            </a:r>
            <a:r>
              <a:rPr sz="2800" dirty="0">
                <a:cs typeface="Trebuchet MS"/>
              </a:rPr>
              <a:t>,</a:t>
            </a:r>
            <a:r>
              <a:rPr sz="2800" spc="124" dirty="0">
                <a:cs typeface="Times New Roman"/>
              </a:rPr>
              <a:t> </a:t>
            </a:r>
            <a:r>
              <a:rPr sz="2800" spc="-9" dirty="0">
                <a:cs typeface="Trebuchet MS"/>
              </a:rPr>
              <a:t>t</a:t>
            </a:r>
            <a:r>
              <a:rPr sz="2800" spc="-13" dirty="0">
                <a:cs typeface="Trebuchet MS"/>
              </a:rPr>
              <a:t>r</a:t>
            </a:r>
            <a:r>
              <a:rPr sz="2800" spc="-9" dirty="0">
                <a:cs typeface="Trebuchet MS"/>
              </a:rPr>
              <a:t>a</a:t>
            </a:r>
            <a:r>
              <a:rPr sz="2800" spc="4" dirty="0">
                <a:cs typeface="Trebuchet MS"/>
              </a:rPr>
              <a:t>n</a:t>
            </a:r>
            <a:r>
              <a:rPr sz="2800" spc="-22" dirty="0">
                <a:cs typeface="Trebuchet MS"/>
              </a:rPr>
              <a:t>s</a:t>
            </a:r>
            <a:r>
              <a:rPr sz="2800" spc="-4" dirty="0">
                <a:cs typeface="Trebuchet MS"/>
              </a:rPr>
              <a:t>p</a:t>
            </a:r>
            <a:r>
              <a:rPr sz="2800" spc="-18" dirty="0">
                <a:cs typeface="Trebuchet MS"/>
              </a:rPr>
              <a:t>o</a:t>
            </a:r>
            <a:r>
              <a:rPr sz="2800" dirty="0">
                <a:cs typeface="Trebuchet MS"/>
              </a:rPr>
              <a:t>r</a:t>
            </a:r>
            <a:r>
              <a:rPr sz="2800" spc="4" dirty="0">
                <a:cs typeface="Trebuchet MS"/>
              </a:rPr>
              <a:t>t</a:t>
            </a:r>
            <a:r>
              <a:rPr sz="2800" dirty="0">
                <a:cs typeface="Trebuchet MS"/>
              </a:rPr>
              <a:t>a</a:t>
            </a:r>
            <a:r>
              <a:rPr sz="2800" spc="-9" dirty="0">
                <a:cs typeface="Trebuchet MS"/>
              </a:rPr>
              <a:t>ti</a:t>
            </a:r>
            <a:r>
              <a:rPr sz="2800" spc="-18" dirty="0">
                <a:cs typeface="Trebuchet MS"/>
              </a:rPr>
              <a:t>o</a:t>
            </a:r>
            <a:r>
              <a:rPr sz="2800" dirty="0">
                <a:cs typeface="Trebuchet MS"/>
              </a:rPr>
              <a:t>n</a:t>
            </a:r>
            <a:r>
              <a:rPr sz="2800" spc="128" dirty="0">
                <a:cs typeface="Times New Roman"/>
              </a:rPr>
              <a:t> </a:t>
            </a:r>
            <a:r>
              <a:rPr sz="2800" spc="4" dirty="0">
                <a:cs typeface="Trebuchet MS"/>
              </a:rPr>
              <a:t>i</a:t>
            </a:r>
            <a:r>
              <a:rPr sz="2800" spc="-13" dirty="0">
                <a:cs typeface="Trebuchet MS"/>
              </a:rPr>
              <a:t>s</a:t>
            </a:r>
            <a:r>
              <a:rPr sz="2800" spc="-9" dirty="0">
                <a:cs typeface="Times New Roman"/>
              </a:rPr>
              <a:t> </a:t>
            </a:r>
            <a:r>
              <a:rPr sz="2800" spc="-18" dirty="0">
                <a:cs typeface="Trebuchet MS"/>
              </a:rPr>
              <a:t>o</a:t>
            </a:r>
            <a:r>
              <a:rPr sz="2800" spc="-9" dirty="0">
                <a:cs typeface="Trebuchet MS"/>
              </a:rPr>
              <a:t>n</a:t>
            </a:r>
            <a:r>
              <a:rPr sz="2800" dirty="0">
                <a:cs typeface="Trebuchet MS"/>
              </a:rPr>
              <a:t>ly</a:t>
            </a:r>
            <a:r>
              <a:rPr sz="2800" spc="119" dirty="0">
                <a:cs typeface="Times New Roman"/>
              </a:rPr>
              <a:t> </a:t>
            </a:r>
            <a:r>
              <a:rPr sz="2800" spc="-9" dirty="0">
                <a:cs typeface="Trebuchet MS"/>
              </a:rPr>
              <a:t>i</a:t>
            </a:r>
            <a:r>
              <a:rPr sz="2800" dirty="0">
                <a:cs typeface="Trebuchet MS"/>
              </a:rPr>
              <a:t>n</a:t>
            </a:r>
            <a:r>
              <a:rPr sz="2800" spc="115" dirty="0">
                <a:cs typeface="Times New Roman"/>
              </a:rPr>
              <a:t> </a:t>
            </a:r>
            <a:r>
              <a:rPr sz="2800" spc="-18" dirty="0">
                <a:cs typeface="Trebuchet MS"/>
              </a:rPr>
              <a:t>o</a:t>
            </a:r>
            <a:r>
              <a:rPr sz="2800" spc="-9" dirty="0">
                <a:cs typeface="Trebuchet MS"/>
              </a:rPr>
              <a:t>n</a:t>
            </a:r>
            <a:r>
              <a:rPr sz="2800" dirty="0">
                <a:cs typeface="Trebuchet MS"/>
              </a:rPr>
              <a:t>e</a:t>
            </a:r>
            <a:r>
              <a:rPr sz="2800" spc="119" dirty="0">
                <a:cs typeface="Times New Roman"/>
              </a:rPr>
              <a:t> </a:t>
            </a:r>
            <a:r>
              <a:rPr sz="2800" spc="-4" dirty="0">
                <a:cs typeface="Trebuchet MS"/>
              </a:rPr>
              <a:t>d</a:t>
            </a:r>
            <a:r>
              <a:rPr sz="2800" spc="-9" dirty="0">
                <a:cs typeface="Trebuchet MS"/>
              </a:rPr>
              <a:t>i</a:t>
            </a:r>
            <a:r>
              <a:rPr sz="2800" spc="-13" dirty="0">
                <a:cs typeface="Trebuchet MS"/>
              </a:rPr>
              <a:t>r</a:t>
            </a:r>
            <a:r>
              <a:rPr sz="2800" spc="-4" dirty="0">
                <a:cs typeface="Trebuchet MS"/>
              </a:rPr>
              <a:t>e</a:t>
            </a:r>
            <a:r>
              <a:rPr sz="2800" spc="4" dirty="0">
                <a:cs typeface="Trebuchet MS"/>
              </a:rPr>
              <a:t>c</a:t>
            </a:r>
            <a:r>
              <a:rPr sz="2800" spc="-9" dirty="0">
                <a:cs typeface="Trebuchet MS"/>
              </a:rPr>
              <a:t>tion</a:t>
            </a:r>
            <a:r>
              <a:rPr sz="2800" dirty="0">
                <a:cs typeface="Trebuchet MS"/>
              </a:rPr>
              <a:t>,</a:t>
            </a:r>
            <a:r>
              <a:rPr sz="2800" spc="124" dirty="0">
                <a:cs typeface="Times New Roman"/>
              </a:rPr>
              <a:t> </a:t>
            </a:r>
            <a:r>
              <a:rPr sz="2800" spc="-18" dirty="0">
                <a:cs typeface="Trebuchet MS"/>
              </a:rPr>
              <a:t>fo</a:t>
            </a:r>
            <a:r>
              <a:rPr sz="2800" spc="-13" dirty="0">
                <a:cs typeface="Trebuchet MS"/>
              </a:rPr>
              <a:t>r</a:t>
            </a:r>
            <a:r>
              <a:rPr sz="2800" spc="124" dirty="0">
                <a:cs typeface="Times New Roman"/>
              </a:rPr>
              <a:t> </a:t>
            </a:r>
            <a:r>
              <a:rPr sz="2800" spc="-4" dirty="0">
                <a:cs typeface="Trebuchet MS"/>
              </a:rPr>
              <a:t>e</a:t>
            </a:r>
            <a:r>
              <a:rPr sz="2800" dirty="0">
                <a:cs typeface="Trebuchet MS"/>
              </a:rPr>
              <a:t>x</a:t>
            </a:r>
            <a:r>
              <a:rPr sz="2800" spc="-9" dirty="0">
                <a:cs typeface="Trebuchet MS"/>
              </a:rPr>
              <a:t>am</a:t>
            </a:r>
            <a:r>
              <a:rPr sz="2800" spc="-4" dirty="0">
                <a:cs typeface="Trebuchet MS"/>
              </a:rPr>
              <a:t>p</a:t>
            </a:r>
            <a:r>
              <a:rPr sz="2800" dirty="0">
                <a:cs typeface="Trebuchet MS"/>
              </a:rPr>
              <a:t>le</a:t>
            </a:r>
            <a:r>
              <a:rPr sz="2800" spc="119" dirty="0">
                <a:cs typeface="Times New Roman"/>
              </a:rPr>
              <a:t> </a:t>
            </a:r>
            <a:r>
              <a:rPr sz="2800" spc="-13" dirty="0">
                <a:cs typeface="Trebuchet MS"/>
              </a:rPr>
              <a:t>r</a:t>
            </a:r>
            <a:r>
              <a:rPr sz="2800" spc="-9" dirty="0">
                <a:cs typeface="Trebuchet MS"/>
              </a:rPr>
              <a:t>iv</a:t>
            </a:r>
            <a:r>
              <a:rPr sz="2800" spc="4" dirty="0">
                <a:cs typeface="Trebuchet MS"/>
              </a:rPr>
              <a:t>e</a:t>
            </a:r>
            <a:r>
              <a:rPr sz="2800" spc="-13" dirty="0">
                <a:cs typeface="Trebuchet MS"/>
              </a:rPr>
              <a:t>r</a:t>
            </a:r>
            <a:r>
              <a:rPr sz="2800" spc="-22" dirty="0">
                <a:cs typeface="Trebuchet MS"/>
              </a:rPr>
              <a:t>s</a:t>
            </a:r>
            <a:r>
              <a:rPr sz="2800" dirty="0">
                <a:cs typeface="Trebuchet MS"/>
              </a:rPr>
              <a:t>,</a:t>
            </a:r>
            <a:r>
              <a:rPr sz="2800" spc="124" dirty="0">
                <a:cs typeface="Times New Roman"/>
              </a:rPr>
              <a:t> </a:t>
            </a:r>
            <a:r>
              <a:rPr sz="2800" spc="-18" dirty="0">
                <a:cs typeface="Trebuchet MS"/>
              </a:rPr>
              <a:t>o</a:t>
            </a:r>
            <a:r>
              <a:rPr sz="2800" spc="-13" dirty="0">
                <a:cs typeface="Trebuchet MS"/>
              </a:rPr>
              <a:t>r</a:t>
            </a:r>
            <a:r>
              <a:rPr sz="2800" spc="124" dirty="0">
                <a:cs typeface="Times New Roman"/>
              </a:rPr>
              <a:t> </a:t>
            </a:r>
            <a:r>
              <a:rPr sz="2800" spc="-9" dirty="0">
                <a:cs typeface="Trebuchet MS"/>
              </a:rPr>
              <a:t>i</a:t>
            </a:r>
            <a:r>
              <a:rPr sz="2800" dirty="0">
                <a:cs typeface="Trebuchet MS"/>
              </a:rPr>
              <a:t>t</a:t>
            </a:r>
            <a:r>
              <a:rPr sz="2800" dirty="0">
                <a:cs typeface="Times New Roman"/>
              </a:rPr>
              <a:t> </a:t>
            </a:r>
            <a:r>
              <a:rPr sz="2800" spc="4" dirty="0">
                <a:cs typeface="Trebuchet MS"/>
              </a:rPr>
              <a:t>c</a:t>
            </a:r>
            <a:r>
              <a:rPr sz="2800" spc="-9" dirty="0">
                <a:cs typeface="Trebuchet MS"/>
              </a:rPr>
              <a:t>a</a:t>
            </a:r>
            <a:r>
              <a:rPr sz="2800" dirty="0">
                <a:cs typeface="Trebuchet MS"/>
              </a:rPr>
              <a:t>n</a:t>
            </a:r>
            <a:r>
              <a:rPr sz="2800" spc="115" dirty="0">
                <a:cs typeface="Times New Roman"/>
              </a:rPr>
              <a:t> </a:t>
            </a:r>
            <a:r>
              <a:rPr sz="2800" spc="-4" dirty="0">
                <a:cs typeface="Trebuchet MS"/>
              </a:rPr>
              <a:t>b</a:t>
            </a:r>
            <a:r>
              <a:rPr sz="2800" dirty="0">
                <a:cs typeface="Trebuchet MS"/>
              </a:rPr>
              <a:t>e</a:t>
            </a:r>
            <a:r>
              <a:rPr sz="2800" spc="119" dirty="0">
                <a:cs typeface="Times New Roman"/>
              </a:rPr>
              <a:t> </a:t>
            </a:r>
            <a:r>
              <a:rPr sz="2800" spc="13" dirty="0">
                <a:cs typeface="Trebuchet MS"/>
              </a:rPr>
              <a:t>u</a:t>
            </a:r>
            <a:r>
              <a:rPr sz="2800" spc="4" dirty="0">
                <a:cs typeface="Trebuchet MS"/>
              </a:rPr>
              <a:t>n</a:t>
            </a:r>
            <a:r>
              <a:rPr sz="2800" spc="-4" dirty="0">
                <a:cs typeface="Trebuchet MS"/>
              </a:rPr>
              <a:t>d</a:t>
            </a:r>
            <a:r>
              <a:rPr sz="2800" spc="-163" dirty="0">
                <a:cs typeface="Trebuchet MS"/>
              </a:rPr>
              <a:t>;</a:t>
            </a:r>
            <a:r>
              <a:rPr sz="2800" spc="62" dirty="0">
                <a:cs typeface="Trebuchet MS"/>
              </a:rPr>
              <a:t>r</a:t>
            </a:r>
            <a:r>
              <a:rPr sz="2800" spc="-35" dirty="0">
                <a:cs typeface="Trebuchet MS"/>
              </a:rPr>
              <a:t>e</a:t>
            </a:r>
            <a:r>
              <a:rPr sz="2800" spc="-106" dirty="0">
                <a:cs typeface="Trebuchet MS"/>
              </a:rPr>
              <a:t>c</a:t>
            </a:r>
            <a:r>
              <a:rPr sz="2800" spc="53" dirty="0">
                <a:cs typeface="Trebuchet MS"/>
              </a:rPr>
              <a:t>t</a:t>
            </a:r>
            <a:r>
              <a:rPr sz="2800" spc="-35" dirty="0">
                <a:cs typeface="Trebuchet MS"/>
              </a:rPr>
              <a:t>e</a:t>
            </a:r>
            <a:r>
              <a:rPr sz="2800" spc="-4" dirty="0">
                <a:cs typeface="Trebuchet MS"/>
              </a:rPr>
              <a:t>d</a:t>
            </a:r>
            <a:r>
              <a:rPr sz="2800" dirty="0">
                <a:cs typeface="Trebuchet MS"/>
              </a:rPr>
              <a:t>,</a:t>
            </a:r>
            <a:r>
              <a:rPr sz="2800" spc="137" dirty="0">
                <a:cs typeface="Times New Roman"/>
              </a:rPr>
              <a:t> </a:t>
            </a:r>
            <a:r>
              <a:rPr sz="2800" spc="-9" dirty="0">
                <a:cs typeface="Trebuchet MS"/>
              </a:rPr>
              <a:t>th</a:t>
            </a:r>
            <a:r>
              <a:rPr sz="2800" dirty="0">
                <a:cs typeface="Trebuchet MS"/>
              </a:rPr>
              <a:t>e</a:t>
            </a:r>
            <a:r>
              <a:rPr sz="2800" spc="119" dirty="0">
                <a:cs typeface="Times New Roman"/>
              </a:rPr>
              <a:t> </a:t>
            </a:r>
            <a:r>
              <a:rPr sz="2800" spc="-4" dirty="0">
                <a:cs typeface="Trebuchet MS"/>
              </a:rPr>
              <a:t>g</a:t>
            </a:r>
            <a:r>
              <a:rPr sz="2800" spc="-18" dirty="0">
                <a:cs typeface="Trebuchet MS"/>
              </a:rPr>
              <a:t>oo</a:t>
            </a:r>
            <a:r>
              <a:rPr sz="2800" spc="-4" dirty="0">
                <a:cs typeface="Trebuchet MS"/>
              </a:rPr>
              <a:t>d</a:t>
            </a:r>
            <a:r>
              <a:rPr sz="2800" spc="-13" dirty="0">
                <a:cs typeface="Trebuchet MS"/>
              </a:rPr>
              <a:t>s</a:t>
            </a:r>
            <a:r>
              <a:rPr sz="2800" spc="115" dirty="0">
                <a:cs typeface="Times New Roman"/>
              </a:rPr>
              <a:t> </a:t>
            </a:r>
            <a:r>
              <a:rPr sz="2800" spc="4" dirty="0">
                <a:cs typeface="Trebuchet MS"/>
              </a:rPr>
              <a:t>c</a:t>
            </a:r>
            <a:r>
              <a:rPr sz="2800" spc="-9" dirty="0">
                <a:cs typeface="Trebuchet MS"/>
              </a:rPr>
              <a:t>a</a:t>
            </a:r>
            <a:r>
              <a:rPr sz="2800" dirty="0">
                <a:cs typeface="Trebuchet MS"/>
              </a:rPr>
              <a:t>n</a:t>
            </a:r>
            <a:r>
              <a:rPr sz="2800" spc="115" dirty="0">
                <a:cs typeface="Times New Roman"/>
              </a:rPr>
              <a:t> </a:t>
            </a:r>
            <a:r>
              <a:rPr sz="2800" spc="-4" dirty="0">
                <a:cs typeface="Trebuchet MS"/>
              </a:rPr>
              <a:t>b</a:t>
            </a:r>
            <a:r>
              <a:rPr sz="2800" dirty="0">
                <a:cs typeface="Trebuchet MS"/>
              </a:rPr>
              <a:t>e</a:t>
            </a:r>
            <a:r>
              <a:rPr sz="2800" dirty="0">
                <a:cs typeface="Times New Roman"/>
              </a:rPr>
              <a:t> </a:t>
            </a:r>
            <a:r>
              <a:rPr sz="2800" spc="-9" dirty="0">
                <a:cs typeface="Trebuchet MS"/>
              </a:rPr>
              <a:t>t</a:t>
            </a:r>
            <a:r>
              <a:rPr sz="2800" spc="-13" dirty="0">
                <a:cs typeface="Trebuchet MS"/>
              </a:rPr>
              <a:t>r</a:t>
            </a:r>
            <a:r>
              <a:rPr sz="2800" spc="-9" dirty="0">
                <a:cs typeface="Trebuchet MS"/>
              </a:rPr>
              <a:t>a</a:t>
            </a:r>
            <a:r>
              <a:rPr sz="2800" spc="4" dirty="0">
                <a:cs typeface="Trebuchet MS"/>
              </a:rPr>
              <a:t>n</a:t>
            </a:r>
            <a:r>
              <a:rPr sz="2800" spc="-22" dirty="0">
                <a:cs typeface="Trebuchet MS"/>
              </a:rPr>
              <a:t>s</a:t>
            </a:r>
            <a:r>
              <a:rPr sz="2800" spc="-4" dirty="0">
                <a:cs typeface="Trebuchet MS"/>
              </a:rPr>
              <a:t>p</a:t>
            </a:r>
            <a:r>
              <a:rPr sz="2800" spc="-18" dirty="0">
                <a:cs typeface="Trebuchet MS"/>
              </a:rPr>
              <a:t>o</a:t>
            </a:r>
            <a:r>
              <a:rPr sz="2800" dirty="0">
                <a:cs typeface="Trebuchet MS"/>
              </a:rPr>
              <a:t>r</a:t>
            </a:r>
            <a:r>
              <a:rPr sz="2800" spc="4" dirty="0">
                <a:cs typeface="Trebuchet MS"/>
              </a:rPr>
              <a:t>t</a:t>
            </a:r>
            <a:r>
              <a:rPr sz="2800" spc="-4" dirty="0">
                <a:cs typeface="Trebuchet MS"/>
              </a:rPr>
              <a:t>e</a:t>
            </a:r>
            <a:r>
              <a:rPr sz="2800" dirty="0">
                <a:cs typeface="Trebuchet MS"/>
              </a:rPr>
              <a:t>d</a:t>
            </a:r>
            <a:r>
              <a:rPr sz="2800" spc="119" dirty="0">
                <a:cs typeface="Times New Roman"/>
              </a:rPr>
              <a:t> </a:t>
            </a:r>
            <a:r>
              <a:rPr sz="2800" spc="-9" dirty="0">
                <a:cs typeface="Trebuchet MS"/>
              </a:rPr>
              <a:t>i</a:t>
            </a:r>
            <a:r>
              <a:rPr sz="2800" dirty="0">
                <a:cs typeface="Trebuchet MS"/>
              </a:rPr>
              <a:t>n</a:t>
            </a:r>
            <a:r>
              <a:rPr sz="2800" spc="115" dirty="0">
                <a:cs typeface="Times New Roman"/>
              </a:rPr>
              <a:t> </a:t>
            </a:r>
            <a:r>
              <a:rPr sz="2800" spc="-4" dirty="0">
                <a:cs typeface="Trebuchet MS"/>
              </a:rPr>
              <a:t>b</a:t>
            </a:r>
            <a:r>
              <a:rPr sz="2800" spc="-9" dirty="0">
                <a:cs typeface="Trebuchet MS"/>
              </a:rPr>
              <a:t>o</a:t>
            </a:r>
            <a:r>
              <a:rPr sz="2800" spc="4" dirty="0">
                <a:cs typeface="Trebuchet MS"/>
              </a:rPr>
              <a:t>t</a:t>
            </a:r>
            <a:r>
              <a:rPr sz="2800" dirty="0">
                <a:cs typeface="Trebuchet MS"/>
              </a:rPr>
              <a:t>h</a:t>
            </a:r>
            <a:r>
              <a:rPr sz="2800" spc="115" dirty="0">
                <a:cs typeface="Times New Roman"/>
              </a:rPr>
              <a:t> </a:t>
            </a:r>
            <a:r>
              <a:rPr sz="2800" spc="-4" dirty="0">
                <a:cs typeface="Trebuchet MS"/>
              </a:rPr>
              <a:t>d</a:t>
            </a:r>
            <a:r>
              <a:rPr sz="2800" spc="-9" dirty="0">
                <a:cs typeface="Trebuchet MS"/>
              </a:rPr>
              <a:t>i</a:t>
            </a:r>
            <a:r>
              <a:rPr sz="2800" spc="-13" dirty="0">
                <a:cs typeface="Trebuchet MS"/>
              </a:rPr>
              <a:t>r</a:t>
            </a:r>
            <a:r>
              <a:rPr sz="2800" spc="-4" dirty="0">
                <a:cs typeface="Trebuchet MS"/>
              </a:rPr>
              <a:t>e</a:t>
            </a:r>
            <a:r>
              <a:rPr sz="2800" spc="4" dirty="0">
                <a:cs typeface="Trebuchet MS"/>
              </a:rPr>
              <a:t>c</a:t>
            </a:r>
            <a:r>
              <a:rPr sz="2800" spc="-9" dirty="0">
                <a:cs typeface="Trebuchet MS"/>
              </a:rPr>
              <a:t>tion</a:t>
            </a:r>
            <a:r>
              <a:rPr sz="2800" spc="-13" dirty="0">
                <a:cs typeface="Trebuchet MS"/>
              </a:rPr>
              <a:t>s</a:t>
            </a:r>
            <a:r>
              <a:rPr sz="2800" spc="115" dirty="0">
                <a:cs typeface="Times New Roman"/>
              </a:rPr>
              <a:t> </a:t>
            </a:r>
            <a:r>
              <a:rPr sz="2800" dirty="0">
                <a:cs typeface="Trebuchet MS"/>
              </a:rPr>
              <a:t>(</a:t>
            </a:r>
            <a:r>
              <a:rPr sz="2800" spc="-13" dirty="0">
                <a:cs typeface="Trebuchet MS"/>
              </a:rPr>
              <a:t>r</a:t>
            </a:r>
            <a:r>
              <a:rPr sz="2800" spc="-18" dirty="0">
                <a:cs typeface="Trebuchet MS"/>
              </a:rPr>
              <a:t>o</a:t>
            </a:r>
            <a:r>
              <a:rPr sz="2800" spc="-9" dirty="0">
                <a:cs typeface="Trebuchet MS"/>
              </a:rPr>
              <a:t>a</a:t>
            </a:r>
            <a:r>
              <a:rPr sz="2800" spc="9" dirty="0">
                <a:cs typeface="Trebuchet MS"/>
              </a:rPr>
              <a:t>d</a:t>
            </a:r>
            <a:r>
              <a:rPr sz="2800" spc="-9" dirty="0">
                <a:cs typeface="Trebuchet MS"/>
              </a:rPr>
              <a:t>s</a:t>
            </a:r>
            <a:r>
              <a:rPr sz="2800" dirty="0">
                <a:cs typeface="Trebuchet MS"/>
              </a:rPr>
              <a:t>)</a:t>
            </a:r>
          </a:p>
        </p:txBody>
      </p:sp>
    </p:spTree>
    <p:extLst>
      <p:ext uri="{BB962C8B-B14F-4D97-AF65-F5344CB8AC3E}">
        <p14:creationId xmlns:p14="http://schemas.microsoft.com/office/powerpoint/2010/main" val="39805060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2545527" y="662980"/>
            <a:ext cx="7863253" cy="852449"/>
          </a:xfrm>
          <a:prstGeom prst="rect">
            <a:avLst/>
          </a:prstGeom>
        </p:spPr>
        <p:txBody>
          <a:bodyPr vert="horz" wrap="square" lIns="0" tIns="240701" rIns="0" bIns="0" rtlCol="0" anchor="t">
            <a:spAutoFit/>
          </a:bodyPr>
          <a:lstStyle/>
          <a:p>
            <a:pPr marL="11206"/>
            <a:r>
              <a:rPr lang="en-US" b="1" spc="71" dirty="0" smtClean="0">
                <a:solidFill>
                  <a:srgbClr val="0070C0"/>
                </a:solidFill>
              </a:rPr>
              <a:t>Network Structure</a:t>
            </a:r>
            <a:endParaRPr b="1" dirty="0">
              <a:solidFill>
                <a:srgbClr val="0070C0"/>
              </a:solidFill>
              <a:latin typeface="Times New Roman"/>
              <a:cs typeface="Times New Roman"/>
            </a:endParaRPr>
          </a:p>
        </p:txBody>
      </p:sp>
      <p:sp>
        <p:nvSpPr>
          <p:cNvPr id="66" name="Slide Number Placeholder 65"/>
          <p:cNvSpPr>
            <a:spLocks noGrp="1"/>
          </p:cNvSpPr>
          <p:nvPr>
            <p:ph type="sldNum" sz="quarter" idx="12"/>
          </p:nvPr>
        </p:nvSpPr>
        <p:spPr/>
        <p:txBody>
          <a:bodyPr/>
          <a:lstStyle/>
          <a:p>
            <a:fld id="{B51C95E6-6670-4461-89E2-312B57B647B4}" type="slidenum">
              <a:rPr lang="en-US" smtClean="0"/>
              <a:t>42</a:t>
            </a:fld>
            <a:endParaRPr lang="en-US"/>
          </a:p>
        </p:txBody>
      </p:sp>
      <p:sp>
        <p:nvSpPr>
          <p:cNvPr id="43" name="object 43"/>
          <p:cNvSpPr txBox="1"/>
          <p:nvPr/>
        </p:nvSpPr>
        <p:spPr>
          <a:xfrm>
            <a:off x="2545527" y="1743186"/>
            <a:ext cx="6046133" cy="1538242"/>
          </a:xfrm>
          <a:prstGeom prst="rect">
            <a:avLst/>
          </a:prstGeom>
        </p:spPr>
        <p:txBody>
          <a:bodyPr vert="horz" wrap="square" lIns="0" tIns="0" rIns="0" bIns="0" rtlCol="0">
            <a:spAutoFit/>
          </a:bodyPr>
          <a:lstStyle/>
          <a:p>
            <a:pPr marL="313781" indent="-302575">
              <a:buClr>
                <a:srgbClr val="009996"/>
              </a:buClr>
              <a:buFont typeface="Microsoft Sans Serif"/>
              <a:buChar char="•"/>
              <a:tabLst>
                <a:tab pos="313781" algn="l"/>
              </a:tabLst>
            </a:pPr>
            <a:r>
              <a:rPr sz="2824" spc="-9" dirty="0">
                <a:latin typeface="Trebuchet MS"/>
                <a:cs typeface="Trebuchet MS"/>
              </a:rPr>
              <a:t>N</a:t>
            </a:r>
            <a:r>
              <a:rPr sz="2824" dirty="0">
                <a:latin typeface="Trebuchet MS"/>
                <a:cs typeface="Trebuchet MS"/>
              </a:rPr>
              <a:t>e</a:t>
            </a:r>
            <a:r>
              <a:rPr sz="2824" spc="-4" dirty="0">
                <a:latin typeface="Trebuchet MS"/>
                <a:cs typeface="Trebuchet MS"/>
              </a:rPr>
              <a:t>tw</a:t>
            </a:r>
            <a:r>
              <a:rPr sz="2824" spc="-9" dirty="0">
                <a:latin typeface="Trebuchet MS"/>
                <a:cs typeface="Trebuchet MS"/>
              </a:rPr>
              <a:t>o</a:t>
            </a:r>
            <a:r>
              <a:rPr sz="2824" dirty="0">
                <a:latin typeface="Trebuchet MS"/>
                <a:cs typeface="Trebuchet MS"/>
              </a:rPr>
              <a:t>rk</a:t>
            </a:r>
            <a:r>
              <a:rPr sz="2824" spc="128" dirty="0">
                <a:latin typeface="Times New Roman"/>
                <a:cs typeface="Times New Roman"/>
              </a:rPr>
              <a:t> </a:t>
            </a:r>
            <a:r>
              <a:rPr sz="2824" spc="-9" dirty="0">
                <a:latin typeface="Trebuchet MS"/>
                <a:cs typeface="Trebuchet MS"/>
              </a:rPr>
              <a:t>co</a:t>
            </a:r>
            <a:r>
              <a:rPr sz="2824" spc="-4" dirty="0">
                <a:latin typeface="Trebuchet MS"/>
                <a:cs typeface="Trebuchet MS"/>
              </a:rPr>
              <a:t>nsist</a:t>
            </a:r>
            <a:r>
              <a:rPr sz="2824" dirty="0">
                <a:latin typeface="Trebuchet MS"/>
                <a:cs typeface="Trebuchet MS"/>
              </a:rPr>
              <a:t>s</a:t>
            </a:r>
            <a:r>
              <a:rPr sz="2824" spc="146" dirty="0">
                <a:latin typeface="Times New Roman"/>
                <a:cs typeface="Times New Roman"/>
              </a:rPr>
              <a:t> </a:t>
            </a:r>
            <a:r>
              <a:rPr sz="2824" spc="-9" dirty="0">
                <a:latin typeface="Trebuchet MS"/>
                <a:cs typeface="Trebuchet MS"/>
              </a:rPr>
              <a:t>o</a:t>
            </a:r>
            <a:r>
              <a:rPr sz="2824" dirty="0">
                <a:latin typeface="Trebuchet MS"/>
                <a:cs typeface="Trebuchet MS"/>
              </a:rPr>
              <a:t>f</a:t>
            </a:r>
            <a:r>
              <a:rPr sz="2824" spc="141" dirty="0">
                <a:latin typeface="Times New Roman"/>
                <a:cs typeface="Times New Roman"/>
              </a:rPr>
              <a:t> </a:t>
            </a:r>
            <a:r>
              <a:rPr sz="2824" dirty="0">
                <a:latin typeface="Trebuchet MS"/>
                <a:cs typeface="Trebuchet MS"/>
              </a:rPr>
              <a:t>l</a:t>
            </a:r>
            <a:r>
              <a:rPr sz="2824" spc="-4" dirty="0">
                <a:latin typeface="Trebuchet MS"/>
                <a:cs typeface="Trebuchet MS"/>
              </a:rPr>
              <a:t>in</a:t>
            </a:r>
            <a:r>
              <a:rPr sz="2824" dirty="0">
                <a:latin typeface="Trebuchet MS"/>
                <a:cs typeface="Trebuchet MS"/>
              </a:rPr>
              <a:t>es</a:t>
            </a:r>
            <a:r>
              <a:rPr sz="2824" spc="137" dirty="0">
                <a:latin typeface="Times New Roman"/>
                <a:cs typeface="Times New Roman"/>
              </a:rPr>
              <a:t> </a:t>
            </a:r>
            <a:r>
              <a:rPr sz="2824" spc="-9" dirty="0">
                <a:latin typeface="Trebuchet MS"/>
                <a:cs typeface="Trebuchet MS"/>
              </a:rPr>
              <a:t>a</a:t>
            </a:r>
            <a:r>
              <a:rPr sz="2824" spc="-4" dirty="0">
                <a:latin typeface="Trebuchet MS"/>
                <a:cs typeface="Trebuchet MS"/>
              </a:rPr>
              <a:t>n</a:t>
            </a:r>
            <a:r>
              <a:rPr sz="2824" dirty="0">
                <a:latin typeface="Trebuchet MS"/>
                <a:cs typeface="Trebuchet MS"/>
              </a:rPr>
              <a:t>d</a:t>
            </a:r>
            <a:r>
              <a:rPr sz="2824" spc="137" dirty="0">
                <a:latin typeface="Times New Roman"/>
                <a:cs typeface="Times New Roman"/>
              </a:rPr>
              <a:t> </a:t>
            </a:r>
            <a:r>
              <a:rPr sz="2824" spc="-4" dirty="0">
                <a:latin typeface="Trebuchet MS"/>
                <a:cs typeface="Trebuchet MS"/>
              </a:rPr>
              <a:t>n</a:t>
            </a:r>
            <a:r>
              <a:rPr sz="2824" spc="-9" dirty="0">
                <a:latin typeface="Trebuchet MS"/>
                <a:cs typeface="Trebuchet MS"/>
              </a:rPr>
              <a:t>o</a:t>
            </a:r>
            <a:r>
              <a:rPr sz="2824" spc="-4" dirty="0">
                <a:latin typeface="Trebuchet MS"/>
                <a:cs typeface="Trebuchet MS"/>
              </a:rPr>
              <a:t>d</a:t>
            </a:r>
            <a:r>
              <a:rPr sz="2824" dirty="0">
                <a:latin typeface="Trebuchet MS"/>
                <a:cs typeface="Trebuchet MS"/>
              </a:rPr>
              <a:t>es</a:t>
            </a:r>
          </a:p>
          <a:p>
            <a:pPr marL="313781" indent="-302575">
              <a:spcBef>
                <a:spcPts val="666"/>
              </a:spcBef>
              <a:buClr>
                <a:srgbClr val="009996"/>
              </a:buClr>
              <a:buFont typeface="Microsoft Sans Serif"/>
              <a:buChar char="•"/>
              <a:tabLst>
                <a:tab pos="313781" algn="l"/>
              </a:tabLst>
            </a:pPr>
            <a:r>
              <a:rPr sz="2824" spc="-9" dirty="0">
                <a:latin typeface="Trebuchet MS"/>
                <a:cs typeface="Trebuchet MS"/>
              </a:rPr>
              <a:t>L</a:t>
            </a:r>
            <a:r>
              <a:rPr sz="2824" spc="-4" dirty="0">
                <a:latin typeface="Trebuchet MS"/>
                <a:cs typeface="Trebuchet MS"/>
              </a:rPr>
              <a:t>in</a:t>
            </a:r>
            <a:r>
              <a:rPr sz="2824" dirty="0">
                <a:latin typeface="Trebuchet MS"/>
                <a:cs typeface="Trebuchet MS"/>
              </a:rPr>
              <a:t>es</a:t>
            </a:r>
            <a:r>
              <a:rPr sz="2824" spc="137" dirty="0">
                <a:latin typeface="Times New Roman"/>
                <a:cs typeface="Times New Roman"/>
              </a:rPr>
              <a:t> </a:t>
            </a:r>
            <a:r>
              <a:rPr sz="2824" spc="-4" dirty="0">
                <a:latin typeface="Trebuchet MS"/>
                <a:cs typeface="Trebuchet MS"/>
              </a:rPr>
              <a:t>h</a:t>
            </a:r>
            <a:r>
              <a:rPr sz="2824" spc="4" dirty="0">
                <a:latin typeface="Trebuchet MS"/>
                <a:cs typeface="Trebuchet MS"/>
              </a:rPr>
              <a:t>a</a:t>
            </a:r>
            <a:r>
              <a:rPr sz="2824" spc="-4" dirty="0">
                <a:latin typeface="Trebuchet MS"/>
                <a:cs typeface="Trebuchet MS"/>
              </a:rPr>
              <a:t>v</a:t>
            </a:r>
            <a:r>
              <a:rPr sz="2824" dirty="0">
                <a:latin typeface="Trebuchet MS"/>
                <a:cs typeface="Trebuchet MS"/>
              </a:rPr>
              <a:t>e</a:t>
            </a:r>
            <a:r>
              <a:rPr sz="2824" spc="141" dirty="0">
                <a:latin typeface="Times New Roman"/>
                <a:cs typeface="Times New Roman"/>
              </a:rPr>
              <a:t> </a:t>
            </a:r>
            <a:r>
              <a:rPr sz="2824" dirty="0">
                <a:latin typeface="Trebuchet MS"/>
                <a:cs typeface="Trebuchet MS"/>
              </a:rPr>
              <a:t>a</a:t>
            </a:r>
            <a:r>
              <a:rPr sz="2824" spc="132" dirty="0">
                <a:latin typeface="Times New Roman"/>
                <a:cs typeface="Times New Roman"/>
              </a:rPr>
              <a:t> </a:t>
            </a:r>
            <a:r>
              <a:rPr sz="2824" spc="-4" dirty="0" smtClean="0">
                <a:latin typeface="Trebuchet MS"/>
                <a:cs typeface="Trebuchet MS"/>
              </a:rPr>
              <a:t>di</a:t>
            </a:r>
            <a:r>
              <a:rPr sz="2824" dirty="0" smtClean="0">
                <a:latin typeface="Trebuchet MS"/>
                <a:cs typeface="Trebuchet MS"/>
              </a:rPr>
              <a:t>re</a:t>
            </a:r>
            <a:r>
              <a:rPr sz="2824" spc="-9" dirty="0" smtClean="0">
                <a:latin typeface="Trebuchet MS"/>
                <a:cs typeface="Trebuchet MS"/>
              </a:rPr>
              <a:t>c</a:t>
            </a:r>
            <a:r>
              <a:rPr sz="2824" spc="-4" dirty="0" smtClean="0">
                <a:latin typeface="Trebuchet MS"/>
                <a:cs typeface="Trebuchet MS"/>
              </a:rPr>
              <a:t>ti</a:t>
            </a:r>
            <a:r>
              <a:rPr sz="2824" spc="-9" dirty="0" smtClean="0">
                <a:latin typeface="Trebuchet MS"/>
                <a:cs typeface="Trebuchet MS"/>
              </a:rPr>
              <a:t>o</a:t>
            </a:r>
            <a:r>
              <a:rPr sz="2824" dirty="0" smtClean="0">
                <a:latin typeface="Trebuchet MS"/>
                <a:cs typeface="Trebuchet MS"/>
              </a:rPr>
              <a:t>n</a:t>
            </a:r>
          </a:p>
          <a:p>
            <a:pPr marL="1803682">
              <a:spcBef>
                <a:spcPts val="2206"/>
              </a:spcBef>
            </a:pPr>
            <a:r>
              <a:rPr sz="882" b="1" dirty="0" smtClean="0">
                <a:solidFill>
                  <a:srgbClr val="CD3100"/>
                </a:solidFill>
                <a:latin typeface="Times New Roman"/>
                <a:cs typeface="Times New Roman"/>
              </a:rPr>
              <a:t>1</a:t>
            </a:r>
            <a:r>
              <a:rPr sz="882" b="1" spc="-4" dirty="0" smtClean="0">
                <a:solidFill>
                  <a:srgbClr val="CD3100"/>
                </a:solidFill>
                <a:latin typeface="Times New Roman"/>
                <a:cs typeface="Times New Roman"/>
              </a:rPr>
              <a:t>7</a:t>
            </a:r>
            <a:endParaRPr sz="882" dirty="0" smtClean="0">
              <a:latin typeface="Times New Roman"/>
              <a:cs typeface="Times New Roman"/>
            </a:endParaRPr>
          </a:p>
          <a:p>
            <a:pPr marL="406235">
              <a:spcBef>
                <a:spcPts val="190"/>
              </a:spcBef>
            </a:pPr>
            <a:r>
              <a:rPr sz="882" b="1" dirty="0" smtClean="0">
                <a:solidFill>
                  <a:srgbClr val="CD3100"/>
                </a:solidFill>
                <a:latin typeface="Times New Roman"/>
                <a:cs typeface="Times New Roman"/>
              </a:rPr>
              <a:t>1</a:t>
            </a:r>
            <a:r>
              <a:rPr sz="882" b="1" spc="-4" dirty="0" smtClean="0">
                <a:solidFill>
                  <a:srgbClr val="CD3100"/>
                </a:solidFill>
                <a:latin typeface="Times New Roman"/>
                <a:cs typeface="Times New Roman"/>
              </a:rPr>
              <a:t>5</a:t>
            </a:r>
            <a:endParaRPr sz="882" dirty="0">
              <a:latin typeface="Times New Roman"/>
              <a:cs typeface="Times New Roman"/>
            </a:endParaRPr>
          </a:p>
        </p:txBody>
      </p:sp>
      <p:graphicFrame>
        <p:nvGraphicFramePr>
          <p:cNvPr id="46" name="object 46"/>
          <p:cNvGraphicFramePr>
            <a:graphicFrameLocks noGrp="1"/>
          </p:cNvGraphicFramePr>
          <p:nvPr/>
        </p:nvGraphicFramePr>
        <p:xfrm>
          <a:off x="5696118" y="3189138"/>
          <a:ext cx="2378783" cy="1879894"/>
        </p:xfrm>
        <a:graphic>
          <a:graphicData uri="http://schemas.openxmlformats.org/drawingml/2006/table">
            <a:tbl>
              <a:tblPr firstRow="1" bandRow="1">
                <a:tableStyleId>{2D5ABB26-0587-4C30-8999-92F81FD0307C}</a:tableStyleId>
              </a:tblPr>
              <a:tblGrid>
                <a:gridCol w="1190064">
                  <a:extLst>
                    <a:ext uri="{9D8B030D-6E8A-4147-A177-3AD203B41FA5}">
                      <a16:colId xmlns:a16="http://schemas.microsoft.com/office/drawing/2014/main" xmlns="" val="20000"/>
                    </a:ext>
                  </a:extLst>
                </a:gridCol>
                <a:gridCol w="1188719">
                  <a:extLst>
                    <a:ext uri="{9D8B030D-6E8A-4147-A177-3AD203B41FA5}">
                      <a16:colId xmlns:a16="http://schemas.microsoft.com/office/drawing/2014/main" xmlns="" val="20001"/>
                    </a:ext>
                  </a:extLst>
                </a:gridCol>
              </a:tblGrid>
              <a:tr h="470646">
                <a:tc>
                  <a:txBody>
                    <a:bodyPr/>
                    <a:lstStyle/>
                    <a:p>
                      <a:pPr marL="78105">
                        <a:lnSpc>
                          <a:spcPct val="100000"/>
                        </a:lnSpc>
                      </a:pPr>
                      <a:r>
                        <a:rPr sz="2500" spc="-5" dirty="0">
                          <a:latin typeface="Trebuchet MS"/>
                          <a:cs typeface="Trebuchet MS"/>
                        </a:rPr>
                        <a:t>F</a:t>
                      </a:r>
                      <a:r>
                        <a:rPr sz="2500" dirty="0">
                          <a:latin typeface="Trebuchet MS"/>
                          <a:cs typeface="Trebuchet MS"/>
                        </a:rPr>
                        <a:t>N</a:t>
                      </a:r>
                      <a:r>
                        <a:rPr sz="2500" spc="-5" dirty="0">
                          <a:latin typeface="Trebuchet MS"/>
                          <a:cs typeface="Trebuchet MS"/>
                        </a:rPr>
                        <a:t>o</a:t>
                      </a:r>
                      <a:r>
                        <a:rPr sz="2500" spc="5" dirty="0">
                          <a:latin typeface="Trebuchet MS"/>
                          <a:cs typeface="Trebuchet MS"/>
                        </a:rPr>
                        <a:t>d</a:t>
                      </a:r>
                      <a:r>
                        <a:rPr sz="2500" dirty="0">
                          <a:latin typeface="Trebuchet MS"/>
                          <a:cs typeface="Trebuchet MS"/>
                        </a:rPr>
                        <a:t>e</a:t>
                      </a:r>
                      <a:endParaRPr sz="2500">
                        <a:latin typeface="Trebuchet MS"/>
                        <a:cs typeface="Trebuchet MS"/>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tcPr>
                </a:tc>
                <a:tc>
                  <a:txBody>
                    <a:bodyPr/>
                    <a:lstStyle/>
                    <a:p>
                      <a:pPr marL="84455">
                        <a:lnSpc>
                          <a:spcPct val="100000"/>
                        </a:lnSpc>
                      </a:pPr>
                      <a:r>
                        <a:rPr sz="2500" dirty="0">
                          <a:latin typeface="Trebuchet MS"/>
                          <a:cs typeface="Trebuchet MS"/>
                        </a:rPr>
                        <a:t>TN</a:t>
                      </a:r>
                      <a:r>
                        <a:rPr sz="2500" spc="-5" dirty="0">
                          <a:latin typeface="Trebuchet MS"/>
                          <a:cs typeface="Trebuchet MS"/>
                        </a:rPr>
                        <a:t>o</a:t>
                      </a:r>
                      <a:r>
                        <a:rPr sz="2500" spc="-10" dirty="0">
                          <a:latin typeface="Trebuchet MS"/>
                          <a:cs typeface="Trebuchet MS"/>
                        </a:rPr>
                        <a:t>d</a:t>
                      </a:r>
                      <a:r>
                        <a:rPr sz="2500" dirty="0">
                          <a:latin typeface="Trebuchet MS"/>
                          <a:cs typeface="Trebuchet MS"/>
                        </a:rPr>
                        <a:t>e</a:t>
                      </a:r>
                      <a:endParaRPr sz="2500">
                        <a:latin typeface="Trebuchet MS"/>
                        <a:cs typeface="Trebuchet MS"/>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tcPr>
                </a:tc>
                <a:extLst>
                  <a:ext uri="{0D108BD9-81ED-4DB2-BD59-A6C34878D82A}">
                    <a16:rowId xmlns:a16="http://schemas.microsoft.com/office/drawing/2014/main" xmlns="" val="10000"/>
                  </a:ext>
                </a:extLst>
              </a:tr>
              <a:tr h="469301">
                <a:tc>
                  <a:txBody>
                    <a:bodyPr/>
                    <a:lstStyle/>
                    <a:p>
                      <a:pPr marL="78105">
                        <a:lnSpc>
                          <a:spcPct val="100000"/>
                        </a:lnSpc>
                      </a:pPr>
                      <a:r>
                        <a:rPr sz="2500" spc="-5" dirty="0">
                          <a:latin typeface="Trebuchet MS"/>
                          <a:cs typeface="Trebuchet MS"/>
                        </a:rPr>
                        <a:t>1</a:t>
                      </a:r>
                      <a:r>
                        <a:rPr sz="2500" dirty="0">
                          <a:latin typeface="Trebuchet MS"/>
                          <a:cs typeface="Trebuchet MS"/>
                        </a:rPr>
                        <a:t>5</a:t>
                      </a:r>
                      <a:endParaRPr sz="2500">
                        <a:latin typeface="Trebuchet MS"/>
                        <a:cs typeface="Trebuchet MS"/>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nSpc>
                          <a:spcPct val="100000"/>
                        </a:lnSpc>
                      </a:pPr>
                      <a:r>
                        <a:rPr sz="2500" spc="-5" dirty="0">
                          <a:latin typeface="Trebuchet MS"/>
                          <a:cs typeface="Trebuchet MS"/>
                        </a:rPr>
                        <a:t>1</a:t>
                      </a:r>
                      <a:r>
                        <a:rPr sz="2500" dirty="0">
                          <a:latin typeface="Trebuchet MS"/>
                          <a:cs typeface="Trebuchet MS"/>
                        </a:rPr>
                        <a:t>6</a:t>
                      </a:r>
                      <a:endParaRPr sz="2500">
                        <a:latin typeface="Trebuchet MS"/>
                        <a:cs typeface="Trebuchet MS"/>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1"/>
                  </a:ext>
                </a:extLst>
              </a:tr>
              <a:tr h="470646">
                <a:tc>
                  <a:txBody>
                    <a:bodyPr/>
                    <a:lstStyle/>
                    <a:p>
                      <a:pPr marL="78105">
                        <a:lnSpc>
                          <a:spcPct val="100000"/>
                        </a:lnSpc>
                      </a:pPr>
                      <a:r>
                        <a:rPr sz="2500" spc="-5" dirty="0">
                          <a:latin typeface="Trebuchet MS"/>
                          <a:cs typeface="Trebuchet MS"/>
                        </a:rPr>
                        <a:t>1</a:t>
                      </a:r>
                      <a:r>
                        <a:rPr sz="2500" dirty="0">
                          <a:latin typeface="Trebuchet MS"/>
                          <a:cs typeface="Trebuchet MS"/>
                        </a:rPr>
                        <a:t>7</a:t>
                      </a:r>
                      <a:endParaRPr sz="2500">
                        <a:latin typeface="Trebuchet MS"/>
                        <a:cs typeface="Trebuchet MS"/>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nSpc>
                          <a:spcPct val="100000"/>
                        </a:lnSpc>
                      </a:pPr>
                      <a:r>
                        <a:rPr sz="2500" spc="-5" dirty="0">
                          <a:latin typeface="Trebuchet MS"/>
                          <a:cs typeface="Trebuchet MS"/>
                        </a:rPr>
                        <a:t>1</a:t>
                      </a:r>
                      <a:r>
                        <a:rPr sz="2500" dirty="0">
                          <a:latin typeface="Trebuchet MS"/>
                          <a:cs typeface="Trebuchet MS"/>
                        </a:rPr>
                        <a:t>6</a:t>
                      </a:r>
                      <a:endParaRPr sz="2500">
                        <a:latin typeface="Trebuchet MS"/>
                        <a:cs typeface="Trebuchet MS"/>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2"/>
                  </a:ext>
                </a:extLst>
              </a:tr>
              <a:tr h="469301">
                <a:tc>
                  <a:txBody>
                    <a:bodyPr/>
                    <a:lstStyle/>
                    <a:p>
                      <a:pPr marL="78105">
                        <a:lnSpc>
                          <a:spcPct val="100000"/>
                        </a:lnSpc>
                      </a:pPr>
                      <a:r>
                        <a:rPr sz="2500" spc="-5" dirty="0">
                          <a:latin typeface="Trebuchet MS"/>
                          <a:cs typeface="Trebuchet MS"/>
                        </a:rPr>
                        <a:t>1</a:t>
                      </a:r>
                      <a:r>
                        <a:rPr sz="2500" dirty="0">
                          <a:latin typeface="Trebuchet MS"/>
                          <a:cs typeface="Trebuchet MS"/>
                        </a:rPr>
                        <a:t>6</a:t>
                      </a:r>
                      <a:endParaRPr sz="2500">
                        <a:latin typeface="Trebuchet MS"/>
                        <a:cs typeface="Trebuchet MS"/>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84455">
                        <a:lnSpc>
                          <a:spcPct val="100000"/>
                        </a:lnSpc>
                      </a:pPr>
                      <a:r>
                        <a:rPr sz="2500" spc="-5" dirty="0">
                          <a:latin typeface="Trebuchet MS"/>
                          <a:cs typeface="Trebuchet MS"/>
                        </a:rPr>
                        <a:t>1</a:t>
                      </a:r>
                      <a:r>
                        <a:rPr sz="2500" dirty="0">
                          <a:latin typeface="Trebuchet MS"/>
                          <a:cs typeface="Trebuchet MS"/>
                        </a:rPr>
                        <a:t>8</a:t>
                      </a:r>
                      <a:endParaRPr sz="2500">
                        <a:latin typeface="Trebuchet MS"/>
                        <a:cs typeface="Trebuchet MS"/>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tcPr>
                </a:tc>
                <a:extLst>
                  <a:ext uri="{0D108BD9-81ED-4DB2-BD59-A6C34878D82A}">
                    <a16:rowId xmlns:a16="http://schemas.microsoft.com/office/drawing/2014/main" xmlns="" val="10003"/>
                  </a:ext>
                </a:extLst>
              </a:tr>
            </a:tbl>
          </a:graphicData>
        </a:graphic>
      </p:graphicFrame>
      <p:grpSp>
        <p:nvGrpSpPr>
          <p:cNvPr id="49" name="Group 48"/>
          <p:cNvGrpSpPr/>
          <p:nvPr/>
        </p:nvGrpSpPr>
        <p:grpSpPr>
          <a:xfrm>
            <a:off x="2743178" y="3099255"/>
            <a:ext cx="2092373" cy="2746874"/>
            <a:chOff x="1411683" y="3628644"/>
            <a:chExt cx="2092373" cy="2746874"/>
          </a:xfrm>
        </p:grpSpPr>
        <p:sp>
          <p:nvSpPr>
            <p:cNvPr id="50" name="object 30"/>
            <p:cNvSpPr/>
            <p:nvPr/>
          </p:nvSpPr>
          <p:spPr>
            <a:xfrm>
              <a:off x="1463039" y="3758183"/>
              <a:ext cx="856615" cy="708660"/>
            </a:xfrm>
            <a:custGeom>
              <a:avLst/>
              <a:gdLst/>
              <a:ahLst/>
              <a:cxnLst/>
              <a:rect l="l" t="t" r="r" b="b"/>
              <a:pathLst>
                <a:path w="856614" h="708660">
                  <a:moveTo>
                    <a:pt x="801472" y="655266"/>
                  </a:moveTo>
                  <a:lnTo>
                    <a:pt x="7619" y="0"/>
                  </a:lnTo>
                  <a:lnTo>
                    <a:pt x="0" y="9143"/>
                  </a:lnTo>
                  <a:lnTo>
                    <a:pt x="793185" y="665365"/>
                  </a:lnTo>
                  <a:lnTo>
                    <a:pt x="801472" y="655266"/>
                  </a:lnTo>
                  <a:close/>
                </a:path>
                <a:path w="856614" h="708660">
                  <a:moveTo>
                    <a:pt x="810767" y="698684"/>
                  </a:moveTo>
                  <a:lnTo>
                    <a:pt x="810767" y="662939"/>
                  </a:lnTo>
                  <a:lnTo>
                    <a:pt x="803147" y="673607"/>
                  </a:lnTo>
                  <a:lnTo>
                    <a:pt x="793185" y="665365"/>
                  </a:lnTo>
                  <a:lnTo>
                    <a:pt x="772667" y="690371"/>
                  </a:lnTo>
                  <a:lnTo>
                    <a:pt x="810767" y="698684"/>
                  </a:lnTo>
                  <a:close/>
                </a:path>
                <a:path w="856614" h="708660">
                  <a:moveTo>
                    <a:pt x="810767" y="662939"/>
                  </a:moveTo>
                  <a:lnTo>
                    <a:pt x="801472" y="655266"/>
                  </a:lnTo>
                  <a:lnTo>
                    <a:pt x="793185" y="665365"/>
                  </a:lnTo>
                  <a:lnTo>
                    <a:pt x="803147" y="673607"/>
                  </a:lnTo>
                  <a:lnTo>
                    <a:pt x="810767" y="662939"/>
                  </a:lnTo>
                  <a:close/>
                </a:path>
                <a:path w="856614" h="708660">
                  <a:moveTo>
                    <a:pt x="856487" y="708659"/>
                  </a:moveTo>
                  <a:lnTo>
                    <a:pt x="821435" y="630935"/>
                  </a:lnTo>
                  <a:lnTo>
                    <a:pt x="801472" y="655266"/>
                  </a:lnTo>
                  <a:lnTo>
                    <a:pt x="810767" y="662939"/>
                  </a:lnTo>
                  <a:lnTo>
                    <a:pt x="810767" y="698684"/>
                  </a:lnTo>
                  <a:lnTo>
                    <a:pt x="856487" y="708659"/>
                  </a:lnTo>
                  <a:close/>
                </a:path>
              </a:pathLst>
            </a:custGeom>
            <a:solidFill>
              <a:srgbClr val="000000"/>
            </a:solidFill>
          </p:spPr>
          <p:txBody>
            <a:bodyPr wrap="square" lIns="0" tIns="0" rIns="0" bIns="0" rtlCol="0">
              <a:spAutoFit/>
            </a:bodyPr>
            <a:lstStyle/>
            <a:p>
              <a:endParaRPr/>
            </a:p>
          </p:txBody>
        </p:sp>
        <p:sp>
          <p:nvSpPr>
            <p:cNvPr id="51" name="object 31"/>
            <p:cNvSpPr/>
            <p:nvPr/>
          </p:nvSpPr>
          <p:spPr>
            <a:xfrm>
              <a:off x="1411683" y="3698747"/>
              <a:ext cx="86360" cy="87630"/>
            </a:xfrm>
            <a:custGeom>
              <a:avLst/>
              <a:gdLst/>
              <a:ahLst/>
              <a:cxnLst/>
              <a:rect l="l" t="t" r="r" b="b"/>
              <a:pathLst>
                <a:path w="86359" h="87629">
                  <a:moveTo>
                    <a:pt x="85836" y="51254"/>
                  </a:moveTo>
                  <a:lnTo>
                    <a:pt x="70404" y="10816"/>
                  </a:lnTo>
                  <a:lnTo>
                    <a:pt x="42212" y="0"/>
                  </a:ln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close/>
                </a:path>
              </a:pathLst>
            </a:custGeom>
            <a:solidFill>
              <a:srgbClr val="000000"/>
            </a:solidFill>
          </p:spPr>
          <p:txBody>
            <a:bodyPr wrap="square" lIns="0" tIns="0" rIns="0" bIns="0" rtlCol="0">
              <a:spAutoFit/>
            </a:bodyPr>
            <a:lstStyle/>
            <a:p>
              <a:endParaRPr/>
            </a:p>
          </p:txBody>
        </p:sp>
        <p:sp>
          <p:nvSpPr>
            <p:cNvPr id="52" name="object 32"/>
            <p:cNvSpPr/>
            <p:nvPr/>
          </p:nvSpPr>
          <p:spPr>
            <a:xfrm>
              <a:off x="1411683" y="3698747"/>
              <a:ext cx="86360" cy="87630"/>
            </a:xfrm>
            <a:custGeom>
              <a:avLst/>
              <a:gdLst/>
              <a:ahLst/>
              <a:cxnLst/>
              <a:rect l="l" t="t" r="r" b="b"/>
              <a:pathLst>
                <a:path w="86359" h="87629">
                  <a:moveTo>
                    <a:pt x="42212" y="0"/>
                  </a:move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lnTo>
                    <a:pt x="84129" y="34919"/>
                  </a:lnTo>
                  <a:lnTo>
                    <a:pt x="59618" y="3686"/>
                  </a:lnTo>
                  <a:lnTo>
                    <a:pt x="42212" y="0"/>
                  </a:lnTo>
                  <a:close/>
                </a:path>
              </a:pathLst>
            </a:custGeom>
            <a:ln w="12699">
              <a:solidFill>
                <a:srgbClr val="000000"/>
              </a:solidFill>
            </a:ln>
          </p:spPr>
          <p:txBody>
            <a:bodyPr wrap="square" lIns="0" tIns="0" rIns="0" bIns="0" rtlCol="0">
              <a:spAutoFit/>
            </a:bodyPr>
            <a:lstStyle/>
            <a:p>
              <a:endParaRPr/>
            </a:p>
          </p:txBody>
        </p:sp>
        <p:sp>
          <p:nvSpPr>
            <p:cNvPr id="53" name="object 33"/>
            <p:cNvSpPr/>
            <p:nvPr/>
          </p:nvSpPr>
          <p:spPr>
            <a:xfrm>
              <a:off x="3161235" y="5187695"/>
              <a:ext cx="86360" cy="87630"/>
            </a:xfrm>
            <a:custGeom>
              <a:avLst/>
              <a:gdLst/>
              <a:ahLst/>
              <a:cxnLst/>
              <a:rect l="l" t="t" r="r" b="b"/>
              <a:pathLst>
                <a:path w="86360" h="87629">
                  <a:moveTo>
                    <a:pt x="85836" y="51254"/>
                  </a:moveTo>
                  <a:lnTo>
                    <a:pt x="70404" y="10816"/>
                  </a:lnTo>
                  <a:lnTo>
                    <a:pt x="42212" y="0"/>
                  </a:ln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close/>
                </a:path>
              </a:pathLst>
            </a:custGeom>
            <a:solidFill>
              <a:srgbClr val="000000"/>
            </a:solidFill>
          </p:spPr>
          <p:txBody>
            <a:bodyPr wrap="square" lIns="0" tIns="0" rIns="0" bIns="0" rtlCol="0">
              <a:spAutoFit/>
            </a:bodyPr>
            <a:lstStyle/>
            <a:p>
              <a:endParaRPr/>
            </a:p>
          </p:txBody>
        </p:sp>
        <p:sp>
          <p:nvSpPr>
            <p:cNvPr id="54" name="object 34"/>
            <p:cNvSpPr/>
            <p:nvPr/>
          </p:nvSpPr>
          <p:spPr>
            <a:xfrm>
              <a:off x="3161235" y="5187695"/>
              <a:ext cx="86360" cy="87630"/>
            </a:xfrm>
            <a:custGeom>
              <a:avLst/>
              <a:gdLst/>
              <a:ahLst/>
              <a:cxnLst/>
              <a:rect l="l" t="t" r="r" b="b"/>
              <a:pathLst>
                <a:path w="86360" h="87629">
                  <a:moveTo>
                    <a:pt x="42212" y="0"/>
                  </a:move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lnTo>
                    <a:pt x="84129" y="34919"/>
                  </a:lnTo>
                  <a:lnTo>
                    <a:pt x="59618" y="3686"/>
                  </a:lnTo>
                  <a:lnTo>
                    <a:pt x="42212" y="0"/>
                  </a:lnTo>
                  <a:close/>
                </a:path>
              </a:pathLst>
            </a:custGeom>
            <a:ln w="12699">
              <a:solidFill>
                <a:srgbClr val="000000"/>
              </a:solidFill>
            </a:ln>
          </p:spPr>
          <p:txBody>
            <a:bodyPr wrap="square" lIns="0" tIns="0" rIns="0" bIns="0" rtlCol="0">
              <a:spAutoFit/>
            </a:bodyPr>
            <a:lstStyle/>
            <a:p>
              <a:endParaRPr/>
            </a:p>
          </p:txBody>
        </p:sp>
        <p:sp>
          <p:nvSpPr>
            <p:cNvPr id="55" name="object 35"/>
            <p:cNvSpPr/>
            <p:nvPr/>
          </p:nvSpPr>
          <p:spPr>
            <a:xfrm>
              <a:off x="2397251" y="5222747"/>
              <a:ext cx="806450" cy="1022985"/>
            </a:xfrm>
            <a:custGeom>
              <a:avLst/>
              <a:gdLst/>
              <a:ahLst/>
              <a:cxnLst/>
              <a:rect l="l" t="t" r="r" b="b"/>
              <a:pathLst>
                <a:path w="806450" h="1022985">
                  <a:moveTo>
                    <a:pt x="0" y="1022603"/>
                  </a:moveTo>
                  <a:lnTo>
                    <a:pt x="806195" y="0"/>
                  </a:lnTo>
                </a:path>
              </a:pathLst>
            </a:custGeom>
            <a:ln w="12699">
              <a:solidFill>
                <a:srgbClr val="000000"/>
              </a:solidFill>
            </a:ln>
          </p:spPr>
          <p:txBody>
            <a:bodyPr wrap="square" lIns="0" tIns="0" rIns="0" bIns="0" rtlCol="0">
              <a:spAutoFit/>
            </a:bodyPr>
            <a:lstStyle/>
            <a:p>
              <a:endParaRPr/>
            </a:p>
          </p:txBody>
        </p:sp>
        <p:sp>
          <p:nvSpPr>
            <p:cNvPr id="56" name="object 36"/>
            <p:cNvSpPr/>
            <p:nvPr/>
          </p:nvSpPr>
          <p:spPr>
            <a:xfrm>
              <a:off x="2355039" y="6195059"/>
              <a:ext cx="86360" cy="87630"/>
            </a:xfrm>
            <a:custGeom>
              <a:avLst/>
              <a:gdLst/>
              <a:ahLst/>
              <a:cxnLst/>
              <a:rect l="l" t="t" r="r" b="b"/>
              <a:pathLst>
                <a:path w="86360" h="87629">
                  <a:moveTo>
                    <a:pt x="85836" y="51254"/>
                  </a:moveTo>
                  <a:lnTo>
                    <a:pt x="70404" y="10816"/>
                  </a:lnTo>
                  <a:lnTo>
                    <a:pt x="42212" y="0"/>
                  </a:ln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close/>
                </a:path>
              </a:pathLst>
            </a:custGeom>
            <a:solidFill>
              <a:srgbClr val="000000"/>
            </a:solidFill>
          </p:spPr>
          <p:txBody>
            <a:bodyPr wrap="square" lIns="0" tIns="0" rIns="0" bIns="0" rtlCol="0">
              <a:spAutoFit/>
            </a:bodyPr>
            <a:lstStyle/>
            <a:p>
              <a:endParaRPr/>
            </a:p>
          </p:txBody>
        </p:sp>
        <p:sp>
          <p:nvSpPr>
            <p:cNvPr id="57" name="object 37"/>
            <p:cNvSpPr/>
            <p:nvPr/>
          </p:nvSpPr>
          <p:spPr>
            <a:xfrm>
              <a:off x="2355039" y="6195059"/>
              <a:ext cx="86360" cy="87630"/>
            </a:xfrm>
            <a:custGeom>
              <a:avLst/>
              <a:gdLst/>
              <a:ahLst/>
              <a:cxnLst/>
              <a:rect l="l" t="t" r="r" b="b"/>
              <a:pathLst>
                <a:path w="86360" h="87629">
                  <a:moveTo>
                    <a:pt x="42212" y="0"/>
                  </a:move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lnTo>
                    <a:pt x="84129" y="34919"/>
                  </a:lnTo>
                  <a:lnTo>
                    <a:pt x="59618" y="3686"/>
                  </a:lnTo>
                  <a:lnTo>
                    <a:pt x="42212" y="0"/>
                  </a:lnTo>
                  <a:close/>
                </a:path>
              </a:pathLst>
            </a:custGeom>
            <a:ln w="12699">
              <a:solidFill>
                <a:srgbClr val="000000"/>
              </a:solidFill>
            </a:ln>
          </p:spPr>
          <p:txBody>
            <a:bodyPr wrap="square" lIns="0" tIns="0" rIns="0" bIns="0" rtlCol="0">
              <a:spAutoFit/>
            </a:bodyPr>
            <a:lstStyle/>
            <a:p>
              <a:endParaRPr/>
            </a:p>
          </p:txBody>
        </p:sp>
        <p:sp>
          <p:nvSpPr>
            <p:cNvPr id="58" name="object 38"/>
            <p:cNvSpPr/>
            <p:nvPr/>
          </p:nvSpPr>
          <p:spPr>
            <a:xfrm>
              <a:off x="2353055" y="3668267"/>
              <a:ext cx="810895" cy="798830"/>
            </a:xfrm>
            <a:custGeom>
              <a:avLst/>
              <a:gdLst/>
              <a:ahLst/>
              <a:cxnLst/>
              <a:rect l="l" t="t" r="r" b="b"/>
              <a:pathLst>
                <a:path w="810894" h="798829">
                  <a:moveTo>
                    <a:pt x="49295" y="740291"/>
                  </a:moveTo>
                  <a:lnTo>
                    <a:pt x="27431" y="717803"/>
                  </a:lnTo>
                  <a:lnTo>
                    <a:pt x="0" y="798575"/>
                  </a:lnTo>
                  <a:lnTo>
                    <a:pt x="39623" y="785866"/>
                  </a:lnTo>
                  <a:lnTo>
                    <a:pt x="39623" y="749807"/>
                  </a:lnTo>
                  <a:lnTo>
                    <a:pt x="49295" y="740291"/>
                  </a:lnTo>
                  <a:close/>
                </a:path>
                <a:path w="810894" h="798829">
                  <a:moveTo>
                    <a:pt x="58309" y="749563"/>
                  </a:moveTo>
                  <a:lnTo>
                    <a:pt x="49295" y="740291"/>
                  </a:lnTo>
                  <a:lnTo>
                    <a:pt x="39623" y="749807"/>
                  </a:lnTo>
                  <a:lnTo>
                    <a:pt x="48767" y="758951"/>
                  </a:lnTo>
                  <a:lnTo>
                    <a:pt x="58309" y="749563"/>
                  </a:lnTo>
                  <a:close/>
                </a:path>
                <a:path w="810894" h="798829">
                  <a:moveTo>
                    <a:pt x="80771" y="772667"/>
                  </a:moveTo>
                  <a:lnTo>
                    <a:pt x="58309" y="749563"/>
                  </a:lnTo>
                  <a:lnTo>
                    <a:pt x="48767" y="758951"/>
                  </a:lnTo>
                  <a:lnTo>
                    <a:pt x="39623" y="749807"/>
                  </a:lnTo>
                  <a:lnTo>
                    <a:pt x="39623" y="785866"/>
                  </a:lnTo>
                  <a:lnTo>
                    <a:pt x="80771" y="772667"/>
                  </a:lnTo>
                  <a:close/>
                </a:path>
                <a:path w="810894" h="798829">
                  <a:moveTo>
                    <a:pt x="810767" y="9143"/>
                  </a:moveTo>
                  <a:lnTo>
                    <a:pt x="801623" y="0"/>
                  </a:lnTo>
                  <a:lnTo>
                    <a:pt x="49295" y="740291"/>
                  </a:lnTo>
                  <a:lnTo>
                    <a:pt x="58309" y="749563"/>
                  </a:lnTo>
                  <a:lnTo>
                    <a:pt x="810767" y="9143"/>
                  </a:lnTo>
                  <a:close/>
                </a:path>
              </a:pathLst>
            </a:custGeom>
            <a:solidFill>
              <a:srgbClr val="000000"/>
            </a:solidFill>
          </p:spPr>
          <p:txBody>
            <a:bodyPr wrap="square" lIns="0" tIns="0" rIns="0" bIns="0" rtlCol="0">
              <a:spAutoFit/>
            </a:bodyPr>
            <a:lstStyle/>
            <a:p>
              <a:endParaRPr/>
            </a:p>
          </p:txBody>
        </p:sp>
        <p:sp>
          <p:nvSpPr>
            <p:cNvPr id="59" name="object 39"/>
            <p:cNvSpPr/>
            <p:nvPr/>
          </p:nvSpPr>
          <p:spPr>
            <a:xfrm>
              <a:off x="2291031" y="4442459"/>
              <a:ext cx="86360" cy="87630"/>
            </a:xfrm>
            <a:custGeom>
              <a:avLst/>
              <a:gdLst/>
              <a:ahLst/>
              <a:cxnLst/>
              <a:rect l="l" t="t" r="r" b="b"/>
              <a:pathLst>
                <a:path w="86360" h="87629">
                  <a:moveTo>
                    <a:pt x="85836" y="51254"/>
                  </a:moveTo>
                  <a:lnTo>
                    <a:pt x="70404" y="10816"/>
                  </a:lnTo>
                  <a:lnTo>
                    <a:pt x="42212" y="0"/>
                  </a:ln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close/>
                </a:path>
              </a:pathLst>
            </a:custGeom>
            <a:solidFill>
              <a:srgbClr val="000000"/>
            </a:solidFill>
          </p:spPr>
          <p:txBody>
            <a:bodyPr wrap="square" lIns="0" tIns="0" rIns="0" bIns="0" rtlCol="0">
              <a:spAutoFit/>
            </a:bodyPr>
            <a:lstStyle/>
            <a:p>
              <a:endParaRPr/>
            </a:p>
          </p:txBody>
        </p:sp>
        <p:sp>
          <p:nvSpPr>
            <p:cNvPr id="60" name="object 40"/>
            <p:cNvSpPr/>
            <p:nvPr/>
          </p:nvSpPr>
          <p:spPr>
            <a:xfrm>
              <a:off x="2291031" y="4442459"/>
              <a:ext cx="86360" cy="87630"/>
            </a:xfrm>
            <a:custGeom>
              <a:avLst/>
              <a:gdLst/>
              <a:ahLst/>
              <a:cxnLst/>
              <a:rect l="l" t="t" r="r" b="b"/>
              <a:pathLst>
                <a:path w="86360" h="87629">
                  <a:moveTo>
                    <a:pt x="42212" y="0"/>
                  </a:move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lnTo>
                    <a:pt x="84129" y="34919"/>
                  </a:lnTo>
                  <a:lnTo>
                    <a:pt x="59618" y="3686"/>
                  </a:lnTo>
                  <a:lnTo>
                    <a:pt x="42212" y="0"/>
                  </a:lnTo>
                  <a:close/>
                </a:path>
              </a:pathLst>
            </a:custGeom>
            <a:ln w="12699">
              <a:solidFill>
                <a:srgbClr val="000000"/>
              </a:solidFill>
            </a:ln>
          </p:spPr>
          <p:txBody>
            <a:bodyPr wrap="square" lIns="0" tIns="0" rIns="0" bIns="0" rtlCol="0">
              <a:spAutoFit/>
            </a:bodyPr>
            <a:lstStyle/>
            <a:p>
              <a:endParaRPr/>
            </a:p>
          </p:txBody>
        </p:sp>
        <p:sp>
          <p:nvSpPr>
            <p:cNvPr id="61" name="object 41"/>
            <p:cNvSpPr/>
            <p:nvPr/>
          </p:nvSpPr>
          <p:spPr>
            <a:xfrm>
              <a:off x="3117039" y="3628644"/>
              <a:ext cx="85725" cy="88900"/>
            </a:xfrm>
            <a:custGeom>
              <a:avLst/>
              <a:gdLst/>
              <a:ahLst/>
              <a:cxnLst/>
              <a:rect l="l" t="t" r="r" b="b"/>
              <a:pathLst>
                <a:path w="85725" h="88900">
                  <a:moveTo>
                    <a:pt x="85526" y="52973"/>
                  </a:moveTo>
                  <a:lnTo>
                    <a:pt x="70998" y="11558"/>
                  </a:lnTo>
                  <a:lnTo>
                    <a:pt x="42212" y="0"/>
                  </a:lnTo>
                  <a:lnTo>
                    <a:pt x="28042" y="2326"/>
                  </a:lnTo>
                  <a:lnTo>
                    <a:pt x="15772" y="8792"/>
                  </a:lnTo>
                  <a:lnTo>
                    <a:pt x="6169" y="18633"/>
                  </a:lnTo>
                  <a:lnTo>
                    <a:pt x="0" y="31080"/>
                  </a:lnTo>
                  <a:lnTo>
                    <a:pt x="790" y="48759"/>
                  </a:lnTo>
                  <a:lnTo>
                    <a:pt x="4845" y="63489"/>
                  </a:lnTo>
                  <a:lnTo>
                    <a:pt x="11658" y="75120"/>
                  </a:lnTo>
                  <a:lnTo>
                    <a:pt x="20725" y="83499"/>
                  </a:lnTo>
                  <a:lnTo>
                    <a:pt x="31538" y="88474"/>
                  </a:lnTo>
                  <a:lnTo>
                    <a:pt x="48565" y="87234"/>
                  </a:lnTo>
                  <a:lnTo>
                    <a:pt x="62626" y="82424"/>
                  </a:lnTo>
                  <a:lnTo>
                    <a:pt x="73571" y="74684"/>
                  </a:lnTo>
                  <a:lnTo>
                    <a:pt x="81254" y="64654"/>
                  </a:lnTo>
                  <a:lnTo>
                    <a:pt x="85526" y="52973"/>
                  </a:lnTo>
                  <a:close/>
                </a:path>
              </a:pathLst>
            </a:custGeom>
            <a:solidFill>
              <a:srgbClr val="000000"/>
            </a:solidFill>
          </p:spPr>
          <p:txBody>
            <a:bodyPr wrap="square" lIns="0" tIns="0" rIns="0" bIns="0" rtlCol="0">
              <a:spAutoFit/>
            </a:bodyPr>
            <a:lstStyle/>
            <a:p>
              <a:endParaRPr/>
            </a:p>
          </p:txBody>
        </p:sp>
        <p:sp>
          <p:nvSpPr>
            <p:cNvPr id="62" name="object 42"/>
            <p:cNvSpPr/>
            <p:nvPr/>
          </p:nvSpPr>
          <p:spPr>
            <a:xfrm>
              <a:off x="3117039" y="3628644"/>
              <a:ext cx="85725" cy="88900"/>
            </a:xfrm>
            <a:custGeom>
              <a:avLst/>
              <a:gdLst/>
              <a:ahLst/>
              <a:cxnLst/>
              <a:rect l="l" t="t" r="r" b="b"/>
              <a:pathLst>
                <a:path w="85725" h="88900">
                  <a:moveTo>
                    <a:pt x="42212" y="0"/>
                  </a:moveTo>
                  <a:lnTo>
                    <a:pt x="28042" y="2326"/>
                  </a:lnTo>
                  <a:lnTo>
                    <a:pt x="15772" y="8792"/>
                  </a:lnTo>
                  <a:lnTo>
                    <a:pt x="6169" y="18633"/>
                  </a:lnTo>
                  <a:lnTo>
                    <a:pt x="0" y="31080"/>
                  </a:lnTo>
                  <a:lnTo>
                    <a:pt x="790" y="48759"/>
                  </a:lnTo>
                  <a:lnTo>
                    <a:pt x="4845" y="63489"/>
                  </a:lnTo>
                  <a:lnTo>
                    <a:pt x="11658" y="75120"/>
                  </a:lnTo>
                  <a:lnTo>
                    <a:pt x="20725" y="83499"/>
                  </a:lnTo>
                  <a:lnTo>
                    <a:pt x="31538" y="88474"/>
                  </a:lnTo>
                  <a:lnTo>
                    <a:pt x="48565" y="87234"/>
                  </a:lnTo>
                  <a:lnTo>
                    <a:pt x="62626" y="82424"/>
                  </a:lnTo>
                  <a:lnTo>
                    <a:pt x="73571" y="74684"/>
                  </a:lnTo>
                  <a:lnTo>
                    <a:pt x="81254" y="64654"/>
                  </a:lnTo>
                  <a:lnTo>
                    <a:pt x="85526" y="52973"/>
                  </a:lnTo>
                  <a:lnTo>
                    <a:pt x="84038" y="36183"/>
                  </a:lnTo>
                  <a:lnTo>
                    <a:pt x="60625" y="4195"/>
                  </a:lnTo>
                  <a:lnTo>
                    <a:pt x="42212" y="0"/>
                  </a:lnTo>
                  <a:close/>
                </a:path>
              </a:pathLst>
            </a:custGeom>
            <a:ln w="12699">
              <a:solidFill>
                <a:srgbClr val="000000"/>
              </a:solidFill>
            </a:ln>
          </p:spPr>
          <p:txBody>
            <a:bodyPr wrap="square" lIns="0" tIns="0" rIns="0" bIns="0" rtlCol="0">
              <a:spAutoFit/>
            </a:bodyPr>
            <a:lstStyle/>
            <a:p>
              <a:endParaRPr/>
            </a:p>
          </p:txBody>
        </p:sp>
        <p:sp>
          <p:nvSpPr>
            <p:cNvPr id="63" name="object 44"/>
            <p:cNvSpPr txBox="1"/>
            <p:nvPr/>
          </p:nvSpPr>
          <p:spPr>
            <a:xfrm>
              <a:off x="2125471" y="4571489"/>
              <a:ext cx="1378585" cy="662305"/>
            </a:xfrm>
            <a:prstGeom prst="rect">
              <a:avLst/>
            </a:prstGeom>
          </p:spPr>
          <p:txBody>
            <a:bodyPr vert="horz" wrap="square" lIns="0" tIns="0" rIns="0" bIns="0" rtlCol="0">
              <a:spAutoFit/>
            </a:bodyPr>
            <a:lstStyle/>
            <a:p>
              <a:pPr marL="12700">
                <a:lnSpc>
                  <a:spcPct val="100000"/>
                </a:lnSpc>
              </a:pPr>
              <a:r>
                <a:rPr sz="1000" b="1" dirty="0">
                  <a:solidFill>
                    <a:srgbClr val="CD3100"/>
                  </a:solidFill>
                  <a:latin typeface="Times New Roman"/>
                  <a:cs typeface="Times New Roman"/>
                </a:rPr>
                <a:t>1</a:t>
              </a:r>
              <a:r>
                <a:rPr sz="1000" b="1" spc="-5" dirty="0">
                  <a:solidFill>
                    <a:srgbClr val="CD3100"/>
                  </a:solidFill>
                  <a:latin typeface="Times New Roman"/>
                  <a:cs typeface="Times New Roman"/>
                </a:rPr>
                <a:t>6</a:t>
              </a:r>
              <a:endParaRPr sz="1000" dirty="0">
                <a:latin typeface="Times New Roman"/>
                <a:cs typeface="Times New Roman"/>
              </a:endParaRPr>
            </a:p>
            <a:p>
              <a:pPr>
                <a:lnSpc>
                  <a:spcPts val="650"/>
                </a:lnSpc>
                <a:spcBef>
                  <a:spcPts val="1"/>
                </a:spcBef>
              </a:pPr>
              <a:endParaRPr sz="650" dirty="0"/>
            </a:p>
            <a:p>
              <a:pPr>
                <a:lnSpc>
                  <a:spcPts val="1000"/>
                </a:lnSpc>
              </a:pPr>
              <a:endParaRPr sz="1000" dirty="0"/>
            </a:p>
            <a:p>
              <a:pPr>
                <a:lnSpc>
                  <a:spcPts val="1000"/>
                </a:lnSpc>
              </a:pPr>
              <a:endParaRPr sz="1000" dirty="0"/>
            </a:p>
            <a:p>
              <a:pPr marR="6350" algn="r">
                <a:lnSpc>
                  <a:spcPct val="100000"/>
                </a:lnSpc>
              </a:pPr>
              <a:r>
                <a:rPr sz="1000" b="1" dirty="0">
                  <a:solidFill>
                    <a:srgbClr val="CD3100"/>
                  </a:solidFill>
                  <a:latin typeface="Times New Roman"/>
                  <a:cs typeface="Times New Roman"/>
                </a:rPr>
                <a:t>1</a:t>
              </a:r>
              <a:r>
                <a:rPr sz="1000" b="1" spc="-5" dirty="0">
                  <a:solidFill>
                    <a:srgbClr val="CD3100"/>
                  </a:solidFill>
                  <a:latin typeface="Times New Roman"/>
                  <a:cs typeface="Times New Roman"/>
                </a:rPr>
                <a:t>8</a:t>
              </a:r>
              <a:endParaRPr sz="1000" dirty="0">
                <a:latin typeface="Times New Roman"/>
                <a:cs typeface="Times New Roman"/>
              </a:endParaRPr>
            </a:p>
          </p:txBody>
        </p:sp>
        <p:sp>
          <p:nvSpPr>
            <p:cNvPr id="64" name="object 45"/>
            <p:cNvSpPr txBox="1"/>
            <p:nvPr/>
          </p:nvSpPr>
          <p:spPr>
            <a:xfrm>
              <a:off x="2104136" y="6202163"/>
              <a:ext cx="153035" cy="173355"/>
            </a:xfrm>
            <a:prstGeom prst="rect">
              <a:avLst/>
            </a:prstGeom>
          </p:spPr>
          <p:txBody>
            <a:bodyPr vert="horz" wrap="square" lIns="0" tIns="0" rIns="0" bIns="0" rtlCol="0">
              <a:spAutoFit/>
            </a:bodyPr>
            <a:lstStyle/>
            <a:p>
              <a:pPr marL="12700">
                <a:lnSpc>
                  <a:spcPct val="100000"/>
                </a:lnSpc>
              </a:pPr>
              <a:r>
                <a:rPr sz="1000" b="1" dirty="0">
                  <a:solidFill>
                    <a:srgbClr val="CD3100"/>
                  </a:solidFill>
                  <a:latin typeface="Times New Roman"/>
                  <a:cs typeface="Times New Roman"/>
                </a:rPr>
                <a:t>1</a:t>
              </a:r>
              <a:r>
                <a:rPr sz="1000" b="1" spc="-5" dirty="0">
                  <a:solidFill>
                    <a:srgbClr val="CD3100"/>
                  </a:solidFill>
                  <a:latin typeface="Times New Roman"/>
                  <a:cs typeface="Times New Roman"/>
                </a:rPr>
                <a:t>9</a:t>
              </a:r>
              <a:endParaRPr sz="1000">
                <a:latin typeface="Times New Roman"/>
                <a:cs typeface="Times New Roman"/>
              </a:endParaRPr>
            </a:p>
          </p:txBody>
        </p:sp>
        <p:sp>
          <p:nvSpPr>
            <p:cNvPr id="65" name="object 47"/>
            <p:cNvSpPr/>
            <p:nvPr/>
          </p:nvSpPr>
          <p:spPr>
            <a:xfrm>
              <a:off x="2348483" y="4462271"/>
              <a:ext cx="855344" cy="765175"/>
            </a:xfrm>
            <a:custGeom>
              <a:avLst/>
              <a:gdLst/>
              <a:ahLst/>
              <a:cxnLst/>
              <a:rect l="l" t="t" r="r" b="b"/>
              <a:pathLst>
                <a:path w="855344" h="765175">
                  <a:moveTo>
                    <a:pt x="802642" y="709196"/>
                  </a:moveTo>
                  <a:lnTo>
                    <a:pt x="7619" y="0"/>
                  </a:lnTo>
                  <a:lnTo>
                    <a:pt x="0" y="9143"/>
                  </a:lnTo>
                  <a:lnTo>
                    <a:pt x="793447" y="719783"/>
                  </a:lnTo>
                  <a:lnTo>
                    <a:pt x="802642" y="709196"/>
                  </a:lnTo>
                  <a:close/>
                </a:path>
                <a:path w="855344" h="765175">
                  <a:moveTo>
                    <a:pt x="812291" y="753984"/>
                  </a:moveTo>
                  <a:lnTo>
                    <a:pt x="812291" y="717803"/>
                  </a:lnTo>
                  <a:lnTo>
                    <a:pt x="803147" y="728471"/>
                  </a:lnTo>
                  <a:lnTo>
                    <a:pt x="793447" y="719783"/>
                  </a:lnTo>
                  <a:lnTo>
                    <a:pt x="772667" y="743711"/>
                  </a:lnTo>
                  <a:lnTo>
                    <a:pt x="812291" y="753984"/>
                  </a:lnTo>
                  <a:close/>
                </a:path>
                <a:path w="855344" h="765175">
                  <a:moveTo>
                    <a:pt x="812291" y="717803"/>
                  </a:moveTo>
                  <a:lnTo>
                    <a:pt x="802642" y="709196"/>
                  </a:lnTo>
                  <a:lnTo>
                    <a:pt x="793447" y="719783"/>
                  </a:lnTo>
                  <a:lnTo>
                    <a:pt x="803147" y="728471"/>
                  </a:lnTo>
                  <a:lnTo>
                    <a:pt x="812291" y="717803"/>
                  </a:lnTo>
                  <a:close/>
                </a:path>
                <a:path w="855344" h="765175">
                  <a:moveTo>
                    <a:pt x="854963" y="765047"/>
                  </a:moveTo>
                  <a:lnTo>
                    <a:pt x="822959" y="685799"/>
                  </a:lnTo>
                  <a:lnTo>
                    <a:pt x="802642" y="709196"/>
                  </a:lnTo>
                  <a:lnTo>
                    <a:pt x="812291" y="717803"/>
                  </a:lnTo>
                  <a:lnTo>
                    <a:pt x="812291" y="753984"/>
                  </a:lnTo>
                  <a:lnTo>
                    <a:pt x="854963" y="765047"/>
                  </a:lnTo>
                  <a:close/>
                </a:path>
              </a:pathLst>
            </a:custGeom>
            <a:solidFill>
              <a:srgbClr val="000000"/>
            </a:solidFill>
          </p:spPr>
          <p:txBody>
            <a:bodyPr wrap="square" lIns="0" tIns="0" rIns="0" bIns="0" rtlCol="0">
              <a:spAutoFit/>
            </a:bodyPr>
            <a:lstStyle/>
            <a:p>
              <a:endParaRPr/>
            </a:p>
          </p:txBody>
        </p:sp>
      </p:grpSp>
    </p:spTree>
    <p:extLst>
      <p:ext uri="{BB962C8B-B14F-4D97-AF65-F5344CB8AC3E}">
        <p14:creationId xmlns:p14="http://schemas.microsoft.com/office/powerpoint/2010/main" val="29035100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2545528" y="596413"/>
            <a:ext cx="7863253" cy="686250"/>
          </a:xfrm>
          <a:prstGeom prst="rect">
            <a:avLst/>
          </a:prstGeom>
        </p:spPr>
        <p:txBody>
          <a:bodyPr vert="horz" wrap="square" lIns="0" tIns="240701" rIns="0" bIns="0" rtlCol="0" anchor="t">
            <a:spAutoFit/>
          </a:bodyPr>
          <a:lstStyle/>
          <a:p>
            <a:pPr marL="11206"/>
            <a:r>
              <a:rPr lang="en-US" altLang="en-US" sz="3200" dirty="0">
                <a:solidFill>
                  <a:schemeClr val="accent1">
                    <a:lumMod val="75000"/>
                  </a:schemeClr>
                </a:solidFill>
                <a:latin typeface="Arial" panose="020B0604020202020204" pitchFamily="34" charset="0"/>
              </a:rPr>
              <a:t>4. Network Analysis</a:t>
            </a:r>
            <a:endParaRPr sz="3177" dirty="0">
              <a:latin typeface="Times New Roman"/>
              <a:cs typeface="Times New Roman"/>
            </a:endParaRPr>
          </a:p>
        </p:txBody>
      </p:sp>
      <p:sp>
        <p:nvSpPr>
          <p:cNvPr id="32" name="Slide Number Placeholder 31"/>
          <p:cNvSpPr>
            <a:spLocks noGrp="1"/>
          </p:cNvSpPr>
          <p:nvPr>
            <p:ph type="sldNum" sz="quarter" idx="12"/>
          </p:nvPr>
        </p:nvSpPr>
        <p:spPr/>
        <p:txBody>
          <a:bodyPr/>
          <a:lstStyle/>
          <a:p>
            <a:fld id="{B51C95E6-6670-4461-89E2-312B57B647B4}" type="slidenum">
              <a:rPr lang="en-US" smtClean="0"/>
              <a:t>43</a:t>
            </a:fld>
            <a:endParaRPr lang="en-US"/>
          </a:p>
        </p:txBody>
      </p:sp>
      <p:sp>
        <p:nvSpPr>
          <p:cNvPr id="30" name="object 30"/>
          <p:cNvSpPr txBox="1"/>
          <p:nvPr/>
        </p:nvSpPr>
        <p:spPr>
          <a:xfrm>
            <a:off x="508000" y="1472452"/>
            <a:ext cx="10464800" cy="1184940"/>
          </a:xfrm>
          <a:prstGeom prst="rect">
            <a:avLst/>
          </a:prstGeom>
        </p:spPr>
        <p:txBody>
          <a:bodyPr vert="horz" wrap="square" lIns="0" tIns="0" rIns="0" bIns="0" rtlCol="0">
            <a:spAutoFit/>
          </a:bodyPr>
          <a:lstStyle/>
          <a:p>
            <a:pPr marL="313781" indent="-302575">
              <a:buClr>
                <a:srgbClr val="009996"/>
              </a:buClr>
              <a:buFont typeface="Microsoft Sans Serif"/>
              <a:buChar char="•"/>
              <a:tabLst>
                <a:tab pos="313781" algn="l"/>
              </a:tabLst>
            </a:pPr>
            <a:r>
              <a:rPr sz="2400" b="1" spc="-4" dirty="0">
                <a:latin typeface="Trebuchet MS"/>
                <a:cs typeface="Trebuchet MS"/>
              </a:rPr>
              <a:t>T</a:t>
            </a:r>
            <a:r>
              <a:rPr sz="2400" b="1" dirty="0">
                <a:latin typeface="Trebuchet MS"/>
                <a:cs typeface="Trebuchet MS"/>
              </a:rPr>
              <a:t>y</a:t>
            </a:r>
            <a:r>
              <a:rPr sz="2400" b="1" spc="-9" dirty="0">
                <a:latin typeface="Trebuchet MS"/>
                <a:cs typeface="Trebuchet MS"/>
              </a:rPr>
              <a:t>p</a:t>
            </a:r>
            <a:r>
              <a:rPr sz="2400" b="1" spc="-4" dirty="0">
                <a:latin typeface="Trebuchet MS"/>
                <a:cs typeface="Trebuchet MS"/>
              </a:rPr>
              <a:t>e</a:t>
            </a:r>
            <a:r>
              <a:rPr sz="2400" b="1" dirty="0">
                <a:latin typeface="Trebuchet MS"/>
                <a:cs typeface="Trebuchet MS"/>
              </a:rPr>
              <a:t>s</a:t>
            </a:r>
            <a:r>
              <a:rPr sz="2400" b="1" spc="101" dirty="0">
                <a:latin typeface="Times New Roman"/>
                <a:cs typeface="Times New Roman"/>
              </a:rPr>
              <a:t> </a:t>
            </a:r>
            <a:r>
              <a:rPr sz="2400" b="1" spc="-9" dirty="0">
                <a:latin typeface="Trebuchet MS"/>
                <a:cs typeface="Trebuchet MS"/>
              </a:rPr>
              <a:t>o</a:t>
            </a:r>
            <a:r>
              <a:rPr sz="2400" b="1" dirty="0">
                <a:latin typeface="Trebuchet MS"/>
                <a:cs typeface="Trebuchet MS"/>
              </a:rPr>
              <a:t>f</a:t>
            </a:r>
            <a:r>
              <a:rPr sz="2400" b="1" spc="115" dirty="0">
                <a:latin typeface="Times New Roman"/>
                <a:cs typeface="Times New Roman"/>
              </a:rPr>
              <a:t> </a:t>
            </a:r>
            <a:r>
              <a:rPr sz="2400" b="1" spc="4" dirty="0">
                <a:latin typeface="Trebuchet MS"/>
                <a:cs typeface="Trebuchet MS"/>
              </a:rPr>
              <a:t>n</a:t>
            </a:r>
            <a:r>
              <a:rPr sz="2400" b="1" spc="-4" dirty="0">
                <a:latin typeface="Trebuchet MS"/>
                <a:cs typeface="Trebuchet MS"/>
              </a:rPr>
              <a:t>e</a:t>
            </a:r>
            <a:r>
              <a:rPr sz="2400" b="1" spc="-9" dirty="0">
                <a:latin typeface="Trebuchet MS"/>
                <a:cs typeface="Trebuchet MS"/>
              </a:rPr>
              <a:t>t</a:t>
            </a:r>
            <a:r>
              <a:rPr sz="2400" b="1" spc="-4" dirty="0">
                <a:latin typeface="Trebuchet MS"/>
                <a:cs typeface="Trebuchet MS"/>
              </a:rPr>
              <a:t>w</a:t>
            </a:r>
            <a:r>
              <a:rPr sz="2400" b="1" spc="-9" dirty="0">
                <a:latin typeface="Trebuchet MS"/>
                <a:cs typeface="Trebuchet MS"/>
              </a:rPr>
              <a:t>o</a:t>
            </a:r>
            <a:r>
              <a:rPr sz="2400" b="1" dirty="0">
                <a:latin typeface="Trebuchet MS"/>
                <a:cs typeface="Trebuchet MS"/>
              </a:rPr>
              <a:t>r</a:t>
            </a:r>
            <a:r>
              <a:rPr sz="2400" b="1" spc="-4" dirty="0">
                <a:latin typeface="Trebuchet MS"/>
                <a:cs typeface="Trebuchet MS"/>
              </a:rPr>
              <a:t>k</a:t>
            </a:r>
            <a:r>
              <a:rPr sz="2400" b="1" dirty="0">
                <a:latin typeface="Trebuchet MS"/>
                <a:cs typeface="Trebuchet MS"/>
              </a:rPr>
              <a:t>s</a:t>
            </a:r>
          </a:p>
          <a:p>
            <a:pPr marL="567608" lvl="1" indent="-252706">
              <a:spcBef>
                <a:spcPts val="282"/>
              </a:spcBef>
              <a:buClr>
                <a:srgbClr val="009996"/>
              </a:buClr>
              <a:buFont typeface="Microsoft Sans Serif"/>
              <a:buChar char="•"/>
              <a:tabLst>
                <a:tab pos="568169" algn="l"/>
              </a:tabLst>
            </a:pPr>
            <a:r>
              <a:rPr sz="2400" dirty="0">
                <a:latin typeface="Trebuchet MS"/>
                <a:cs typeface="Trebuchet MS"/>
              </a:rPr>
              <a:t>D</a:t>
            </a:r>
            <a:r>
              <a:rPr sz="2400" spc="-4" dirty="0">
                <a:latin typeface="Trebuchet MS"/>
                <a:cs typeface="Trebuchet MS"/>
              </a:rPr>
              <a:t>i</a:t>
            </a:r>
            <a:r>
              <a:rPr sz="2400" dirty="0">
                <a:latin typeface="Trebuchet MS"/>
                <a:cs typeface="Trebuchet MS"/>
              </a:rPr>
              <a:t>r</a:t>
            </a:r>
            <a:r>
              <a:rPr sz="2400" spc="-4" dirty="0">
                <a:latin typeface="Trebuchet MS"/>
                <a:cs typeface="Trebuchet MS"/>
              </a:rPr>
              <a:t>ec</a:t>
            </a:r>
            <a:r>
              <a:rPr sz="2400" spc="-9" dirty="0">
                <a:latin typeface="Trebuchet MS"/>
                <a:cs typeface="Trebuchet MS"/>
              </a:rPr>
              <a:t>t</a:t>
            </a:r>
            <a:r>
              <a:rPr sz="2400" spc="4" dirty="0">
                <a:latin typeface="Trebuchet MS"/>
                <a:cs typeface="Trebuchet MS"/>
              </a:rPr>
              <a:t>e</a:t>
            </a:r>
            <a:r>
              <a:rPr sz="2400" dirty="0">
                <a:latin typeface="Trebuchet MS"/>
                <a:cs typeface="Trebuchet MS"/>
              </a:rPr>
              <a:t>d</a:t>
            </a:r>
            <a:r>
              <a:rPr sz="2400" spc="97" dirty="0">
                <a:latin typeface="Times New Roman"/>
                <a:cs typeface="Times New Roman"/>
              </a:rPr>
              <a:t> </a:t>
            </a:r>
            <a:r>
              <a:rPr sz="2400" spc="4" dirty="0">
                <a:latin typeface="Trebuchet MS"/>
                <a:cs typeface="Trebuchet MS"/>
              </a:rPr>
              <a:t>n</a:t>
            </a:r>
            <a:r>
              <a:rPr sz="2400" spc="-4" dirty="0">
                <a:latin typeface="Trebuchet MS"/>
                <a:cs typeface="Trebuchet MS"/>
              </a:rPr>
              <a:t>e</a:t>
            </a:r>
            <a:r>
              <a:rPr sz="2400" spc="-9" dirty="0">
                <a:latin typeface="Trebuchet MS"/>
                <a:cs typeface="Trebuchet MS"/>
              </a:rPr>
              <a:t>t</a:t>
            </a:r>
            <a:r>
              <a:rPr sz="2400" spc="-4" dirty="0">
                <a:latin typeface="Trebuchet MS"/>
                <a:cs typeface="Trebuchet MS"/>
              </a:rPr>
              <a:t>w</a:t>
            </a:r>
            <a:r>
              <a:rPr sz="2400" spc="-9" dirty="0">
                <a:latin typeface="Trebuchet MS"/>
                <a:cs typeface="Trebuchet MS"/>
              </a:rPr>
              <a:t>o</a:t>
            </a:r>
            <a:r>
              <a:rPr sz="2400" dirty="0">
                <a:latin typeface="Trebuchet MS"/>
                <a:cs typeface="Trebuchet MS"/>
              </a:rPr>
              <a:t>rk</a:t>
            </a:r>
            <a:r>
              <a:rPr sz="2400" spc="115" dirty="0">
                <a:latin typeface="Times New Roman"/>
                <a:cs typeface="Times New Roman"/>
              </a:rPr>
              <a:t> </a:t>
            </a:r>
            <a:r>
              <a:rPr sz="2400" spc="-4" dirty="0">
                <a:latin typeface="Trebuchet MS"/>
                <a:cs typeface="Trebuchet MS"/>
              </a:rPr>
              <a:t>a</a:t>
            </a:r>
            <a:r>
              <a:rPr sz="2400" spc="-9" dirty="0">
                <a:latin typeface="Trebuchet MS"/>
                <a:cs typeface="Trebuchet MS"/>
              </a:rPr>
              <a:t>n</a:t>
            </a:r>
            <a:r>
              <a:rPr sz="2400" dirty="0">
                <a:latin typeface="Trebuchet MS"/>
                <a:cs typeface="Trebuchet MS"/>
              </a:rPr>
              <a:t>d</a:t>
            </a:r>
            <a:r>
              <a:rPr sz="2400" spc="106" dirty="0">
                <a:latin typeface="Times New Roman"/>
                <a:cs typeface="Times New Roman"/>
              </a:rPr>
              <a:t> </a:t>
            </a:r>
            <a:r>
              <a:rPr sz="2400" spc="-9" dirty="0">
                <a:latin typeface="Trebuchet MS"/>
                <a:cs typeface="Trebuchet MS"/>
              </a:rPr>
              <a:t>u</a:t>
            </a:r>
            <a:r>
              <a:rPr sz="2400" spc="4" dirty="0">
                <a:latin typeface="Trebuchet MS"/>
                <a:cs typeface="Trebuchet MS"/>
              </a:rPr>
              <a:t>n</a:t>
            </a:r>
            <a:r>
              <a:rPr sz="2400" spc="-9" dirty="0">
                <a:latin typeface="Trebuchet MS"/>
                <a:cs typeface="Trebuchet MS"/>
              </a:rPr>
              <a:t>d</a:t>
            </a:r>
            <a:r>
              <a:rPr sz="2400" spc="-4" dirty="0">
                <a:latin typeface="Trebuchet MS"/>
                <a:cs typeface="Trebuchet MS"/>
              </a:rPr>
              <a:t>i</a:t>
            </a:r>
            <a:r>
              <a:rPr sz="2400" dirty="0">
                <a:latin typeface="Trebuchet MS"/>
                <a:cs typeface="Trebuchet MS"/>
              </a:rPr>
              <a:t>r</a:t>
            </a:r>
            <a:r>
              <a:rPr sz="2400" spc="-4" dirty="0">
                <a:latin typeface="Trebuchet MS"/>
                <a:cs typeface="Trebuchet MS"/>
              </a:rPr>
              <a:t>e</a:t>
            </a:r>
            <a:r>
              <a:rPr sz="2400" spc="4" dirty="0">
                <a:latin typeface="Trebuchet MS"/>
                <a:cs typeface="Trebuchet MS"/>
              </a:rPr>
              <a:t>c</a:t>
            </a:r>
            <a:r>
              <a:rPr sz="2400" spc="-9" dirty="0">
                <a:latin typeface="Trebuchet MS"/>
                <a:cs typeface="Trebuchet MS"/>
              </a:rPr>
              <a:t>t</a:t>
            </a:r>
            <a:r>
              <a:rPr sz="2400" spc="4" dirty="0">
                <a:latin typeface="Trebuchet MS"/>
                <a:cs typeface="Trebuchet MS"/>
              </a:rPr>
              <a:t>e</a:t>
            </a:r>
            <a:r>
              <a:rPr sz="2400" dirty="0">
                <a:latin typeface="Trebuchet MS"/>
                <a:cs typeface="Trebuchet MS"/>
              </a:rPr>
              <a:t>d</a:t>
            </a:r>
            <a:r>
              <a:rPr sz="2400" spc="97" dirty="0">
                <a:latin typeface="Times New Roman"/>
                <a:cs typeface="Times New Roman"/>
              </a:rPr>
              <a:t> </a:t>
            </a:r>
            <a:r>
              <a:rPr sz="2400" spc="4" dirty="0" smtClean="0">
                <a:latin typeface="Trebuchet MS"/>
                <a:cs typeface="Trebuchet MS"/>
              </a:rPr>
              <a:t>n</a:t>
            </a:r>
            <a:r>
              <a:rPr sz="2400" spc="-4" dirty="0" smtClean="0">
                <a:latin typeface="Trebuchet MS"/>
                <a:cs typeface="Trebuchet MS"/>
              </a:rPr>
              <a:t>e</a:t>
            </a:r>
            <a:r>
              <a:rPr sz="2400" spc="-9" dirty="0" smtClean="0">
                <a:latin typeface="Trebuchet MS"/>
                <a:cs typeface="Trebuchet MS"/>
              </a:rPr>
              <a:t>t</a:t>
            </a:r>
            <a:r>
              <a:rPr sz="2400" spc="-4" dirty="0" smtClean="0">
                <a:latin typeface="Trebuchet MS"/>
                <a:cs typeface="Trebuchet MS"/>
              </a:rPr>
              <a:t>w</a:t>
            </a:r>
            <a:r>
              <a:rPr sz="2400" spc="-9" dirty="0" smtClean="0">
                <a:latin typeface="Trebuchet MS"/>
                <a:cs typeface="Trebuchet MS"/>
              </a:rPr>
              <a:t>o</a:t>
            </a:r>
            <a:r>
              <a:rPr sz="2400" dirty="0" smtClean="0">
                <a:latin typeface="Trebuchet MS"/>
                <a:cs typeface="Trebuchet MS"/>
              </a:rPr>
              <a:t>rk</a:t>
            </a:r>
            <a:r>
              <a:rPr lang="en-US" sz="2400" dirty="0" smtClean="0">
                <a:latin typeface="Trebuchet MS"/>
                <a:cs typeface="Trebuchet MS"/>
              </a:rPr>
              <a:t> (</a:t>
            </a:r>
            <a:r>
              <a:rPr lang="en-US" sz="2400" dirty="0" err="1" smtClean="0">
                <a:latin typeface="Trebuchet MS"/>
                <a:cs typeface="Trebuchet MS"/>
              </a:rPr>
              <a:t>eg</a:t>
            </a:r>
            <a:r>
              <a:rPr lang="en-US" sz="2400" dirty="0" smtClean="0">
                <a:latin typeface="Trebuchet MS"/>
                <a:cs typeface="Trebuchet MS"/>
              </a:rPr>
              <a:t>: one ways are directed)</a:t>
            </a:r>
            <a:endParaRPr sz="2400" dirty="0">
              <a:latin typeface="Trebuchet MS"/>
              <a:cs typeface="Trebuchet MS"/>
            </a:endParaRPr>
          </a:p>
          <a:p>
            <a:pPr marL="567608" lvl="1" indent="-252706">
              <a:spcBef>
                <a:spcPts val="251"/>
              </a:spcBef>
              <a:buClr>
                <a:srgbClr val="009996"/>
              </a:buClr>
              <a:buFont typeface="Microsoft Sans Serif"/>
              <a:buChar char="•"/>
              <a:tabLst>
                <a:tab pos="568169" algn="l"/>
              </a:tabLst>
            </a:pPr>
            <a:r>
              <a:rPr sz="2400" dirty="0">
                <a:latin typeface="Trebuchet MS"/>
                <a:cs typeface="Trebuchet MS"/>
              </a:rPr>
              <a:t>P</a:t>
            </a:r>
            <a:r>
              <a:rPr sz="2400" spc="-4" dirty="0">
                <a:latin typeface="Trebuchet MS"/>
                <a:cs typeface="Trebuchet MS"/>
              </a:rPr>
              <a:t>la</a:t>
            </a:r>
            <a:r>
              <a:rPr sz="2400" spc="-9" dirty="0">
                <a:latin typeface="Trebuchet MS"/>
                <a:cs typeface="Trebuchet MS"/>
              </a:rPr>
              <a:t>n</a:t>
            </a:r>
            <a:r>
              <a:rPr sz="2400" spc="-4" dirty="0">
                <a:latin typeface="Trebuchet MS"/>
                <a:cs typeface="Trebuchet MS"/>
              </a:rPr>
              <a:t>a</a:t>
            </a:r>
            <a:r>
              <a:rPr sz="2400" dirty="0">
                <a:latin typeface="Trebuchet MS"/>
                <a:cs typeface="Trebuchet MS"/>
              </a:rPr>
              <a:t>r</a:t>
            </a:r>
            <a:r>
              <a:rPr sz="2400" spc="115" dirty="0">
                <a:latin typeface="Times New Roman"/>
                <a:cs typeface="Times New Roman"/>
              </a:rPr>
              <a:t> </a:t>
            </a:r>
            <a:r>
              <a:rPr sz="2400" spc="-9" dirty="0">
                <a:latin typeface="Trebuchet MS"/>
                <a:cs typeface="Trebuchet MS"/>
              </a:rPr>
              <a:t>n</a:t>
            </a:r>
            <a:r>
              <a:rPr sz="2400" spc="-4" dirty="0">
                <a:latin typeface="Trebuchet MS"/>
                <a:cs typeface="Trebuchet MS"/>
              </a:rPr>
              <a:t>e</a:t>
            </a:r>
            <a:r>
              <a:rPr sz="2400" spc="4" dirty="0">
                <a:latin typeface="Trebuchet MS"/>
                <a:cs typeface="Trebuchet MS"/>
              </a:rPr>
              <a:t>t</a:t>
            </a:r>
            <a:r>
              <a:rPr sz="2400" spc="-4" dirty="0">
                <a:latin typeface="Trebuchet MS"/>
                <a:cs typeface="Trebuchet MS"/>
              </a:rPr>
              <a:t>w</a:t>
            </a:r>
            <a:r>
              <a:rPr sz="2400" spc="-9" dirty="0">
                <a:latin typeface="Trebuchet MS"/>
                <a:cs typeface="Trebuchet MS"/>
              </a:rPr>
              <a:t>o</a:t>
            </a:r>
            <a:r>
              <a:rPr sz="2400" dirty="0">
                <a:latin typeface="Trebuchet MS"/>
                <a:cs typeface="Trebuchet MS"/>
              </a:rPr>
              <a:t>rk</a:t>
            </a:r>
            <a:r>
              <a:rPr sz="2400" spc="101" dirty="0">
                <a:latin typeface="Times New Roman"/>
                <a:cs typeface="Times New Roman"/>
              </a:rPr>
              <a:t> </a:t>
            </a:r>
            <a:r>
              <a:rPr sz="2400" spc="-4" dirty="0">
                <a:latin typeface="Trebuchet MS"/>
                <a:cs typeface="Trebuchet MS"/>
              </a:rPr>
              <a:t>a</a:t>
            </a:r>
            <a:r>
              <a:rPr sz="2400" spc="4" dirty="0">
                <a:latin typeface="Trebuchet MS"/>
                <a:cs typeface="Trebuchet MS"/>
              </a:rPr>
              <a:t>n</a:t>
            </a:r>
            <a:r>
              <a:rPr sz="2400" dirty="0">
                <a:latin typeface="Trebuchet MS"/>
                <a:cs typeface="Trebuchet MS"/>
              </a:rPr>
              <a:t>d</a:t>
            </a:r>
            <a:r>
              <a:rPr sz="2400" spc="106" dirty="0">
                <a:latin typeface="Times New Roman"/>
                <a:cs typeface="Times New Roman"/>
              </a:rPr>
              <a:t> </a:t>
            </a:r>
            <a:r>
              <a:rPr sz="2400" spc="4" dirty="0">
                <a:latin typeface="Trebuchet MS"/>
                <a:cs typeface="Trebuchet MS"/>
              </a:rPr>
              <a:t>n</a:t>
            </a:r>
            <a:r>
              <a:rPr sz="2400" spc="-9" dirty="0">
                <a:latin typeface="Trebuchet MS"/>
                <a:cs typeface="Trebuchet MS"/>
              </a:rPr>
              <a:t>o</a:t>
            </a:r>
            <a:r>
              <a:rPr sz="2400" spc="4" dirty="0">
                <a:latin typeface="Trebuchet MS"/>
                <a:cs typeface="Trebuchet MS"/>
              </a:rPr>
              <a:t>n</a:t>
            </a:r>
            <a:r>
              <a:rPr sz="2400" spc="-9" dirty="0">
                <a:latin typeface="Trebuchet MS"/>
                <a:cs typeface="Trebuchet MS"/>
              </a:rPr>
              <a:t>-p</a:t>
            </a:r>
            <a:r>
              <a:rPr sz="2400" spc="9" dirty="0">
                <a:latin typeface="Trebuchet MS"/>
                <a:cs typeface="Trebuchet MS"/>
              </a:rPr>
              <a:t>l</a:t>
            </a:r>
            <a:r>
              <a:rPr sz="2400" spc="-4" dirty="0">
                <a:latin typeface="Trebuchet MS"/>
                <a:cs typeface="Trebuchet MS"/>
              </a:rPr>
              <a:t>a</a:t>
            </a:r>
            <a:r>
              <a:rPr sz="2400" spc="-9" dirty="0">
                <a:latin typeface="Trebuchet MS"/>
                <a:cs typeface="Trebuchet MS"/>
              </a:rPr>
              <a:t>n</a:t>
            </a:r>
            <a:r>
              <a:rPr sz="2400" spc="-4" dirty="0">
                <a:latin typeface="Trebuchet MS"/>
                <a:cs typeface="Trebuchet MS"/>
              </a:rPr>
              <a:t>a</a:t>
            </a:r>
            <a:r>
              <a:rPr sz="2400" dirty="0">
                <a:latin typeface="Trebuchet MS"/>
                <a:cs typeface="Trebuchet MS"/>
              </a:rPr>
              <a:t>r</a:t>
            </a:r>
            <a:r>
              <a:rPr sz="2400" spc="128" dirty="0">
                <a:latin typeface="Times New Roman"/>
                <a:cs typeface="Times New Roman"/>
              </a:rPr>
              <a:t> </a:t>
            </a:r>
            <a:r>
              <a:rPr sz="2400" spc="-9" dirty="0" smtClean="0">
                <a:latin typeface="Trebuchet MS"/>
                <a:cs typeface="Trebuchet MS"/>
              </a:rPr>
              <a:t>n</a:t>
            </a:r>
            <a:r>
              <a:rPr sz="2400" spc="-4" dirty="0" smtClean="0">
                <a:latin typeface="Trebuchet MS"/>
                <a:cs typeface="Trebuchet MS"/>
              </a:rPr>
              <a:t>e</a:t>
            </a:r>
            <a:r>
              <a:rPr sz="2400" spc="-9" dirty="0" smtClean="0">
                <a:latin typeface="Trebuchet MS"/>
                <a:cs typeface="Trebuchet MS"/>
              </a:rPr>
              <a:t>t</a:t>
            </a:r>
            <a:r>
              <a:rPr sz="2400" spc="-4" dirty="0" smtClean="0">
                <a:latin typeface="Trebuchet MS"/>
                <a:cs typeface="Trebuchet MS"/>
              </a:rPr>
              <a:t>w</a:t>
            </a:r>
            <a:r>
              <a:rPr sz="2400" spc="-9" dirty="0" smtClean="0">
                <a:latin typeface="Trebuchet MS"/>
                <a:cs typeface="Trebuchet MS"/>
              </a:rPr>
              <a:t>o</a:t>
            </a:r>
            <a:r>
              <a:rPr sz="2400" dirty="0" smtClean="0">
                <a:latin typeface="Trebuchet MS"/>
                <a:cs typeface="Trebuchet MS"/>
              </a:rPr>
              <a:t>rk</a:t>
            </a:r>
            <a:endParaRPr sz="2400" dirty="0">
              <a:latin typeface="Trebuchet MS"/>
              <a:cs typeface="Trebuchet MS"/>
            </a:endParaRPr>
          </a:p>
        </p:txBody>
      </p:sp>
    </p:spTree>
    <p:extLst>
      <p:ext uri="{BB962C8B-B14F-4D97-AF65-F5344CB8AC3E}">
        <p14:creationId xmlns:p14="http://schemas.microsoft.com/office/powerpoint/2010/main" val="27745128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9714" y="156892"/>
            <a:ext cx="6206856" cy="1325563"/>
          </a:xfrm>
        </p:spPr>
        <p:txBody>
          <a:bodyPr/>
          <a:lstStyle/>
          <a:p>
            <a:r>
              <a:rPr lang="en-US" b="1" spc="95" dirty="0">
                <a:solidFill>
                  <a:srgbClr val="0070C0"/>
                </a:solidFill>
              </a:rPr>
              <a:t>P</a:t>
            </a:r>
            <a:r>
              <a:rPr lang="en-US" b="1" spc="-10" dirty="0">
                <a:solidFill>
                  <a:srgbClr val="0070C0"/>
                </a:solidFill>
              </a:rPr>
              <a:t>l</a:t>
            </a:r>
            <a:r>
              <a:rPr lang="en-US" b="1" spc="10" dirty="0">
                <a:solidFill>
                  <a:srgbClr val="0070C0"/>
                </a:solidFill>
              </a:rPr>
              <a:t>a</a:t>
            </a:r>
            <a:r>
              <a:rPr lang="en-US" b="1" spc="145" dirty="0">
                <a:solidFill>
                  <a:srgbClr val="0070C0"/>
                </a:solidFill>
              </a:rPr>
              <a:t>n</a:t>
            </a:r>
            <a:r>
              <a:rPr lang="en-US" b="1" spc="10" dirty="0">
                <a:solidFill>
                  <a:srgbClr val="0070C0"/>
                </a:solidFill>
              </a:rPr>
              <a:t>a</a:t>
            </a:r>
            <a:r>
              <a:rPr lang="en-US" b="1" spc="140" dirty="0">
                <a:solidFill>
                  <a:srgbClr val="0070C0"/>
                </a:solidFill>
              </a:rPr>
              <a:t>r</a:t>
            </a:r>
            <a:r>
              <a:rPr lang="en-US" b="1" spc="175" dirty="0">
                <a:solidFill>
                  <a:srgbClr val="0070C0"/>
                </a:solidFill>
                <a:latin typeface="Times New Roman"/>
                <a:cs typeface="Times New Roman"/>
              </a:rPr>
              <a:t> </a:t>
            </a:r>
            <a:r>
              <a:rPr lang="en-US" b="1" dirty="0" smtClean="0">
                <a:solidFill>
                  <a:srgbClr val="0070C0"/>
                </a:solidFill>
              </a:rPr>
              <a:t>and </a:t>
            </a:r>
            <a:r>
              <a:rPr lang="en-US" b="1" spc="175" dirty="0" smtClean="0">
                <a:solidFill>
                  <a:srgbClr val="0070C0"/>
                </a:solidFill>
                <a:latin typeface="Times New Roman"/>
                <a:cs typeface="Times New Roman"/>
              </a:rPr>
              <a:t> </a:t>
            </a:r>
            <a:r>
              <a:rPr lang="en-US" b="1" spc="80" dirty="0">
                <a:solidFill>
                  <a:srgbClr val="0070C0"/>
                </a:solidFill>
              </a:rPr>
              <a:t>N</a:t>
            </a:r>
            <a:r>
              <a:rPr lang="en-US" b="1" spc="90" dirty="0">
                <a:solidFill>
                  <a:srgbClr val="0070C0"/>
                </a:solidFill>
              </a:rPr>
              <a:t>o</a:t>
            </a:r>
            <a:r>
              <a:rPr lang="en-US" b="1" spc="145" dirty="0">
                <a:solidFill>
                  <a:srgbClr val="0070C0"/>
                </a:solidFill>
              </a:rPr>
              <a:t>n</a:t>
            </a:r>
            <a:r>
              <a:rPr lang="en-US" b="1" spc="5" dirty="0">
                <a:solidFill>
                  <a:srgbClr val="0070C0"/>
                </a:solidFill>
              </a:rPr>
              <a:t>-</a:t>
            </a:r>
            <a:r>
              <a:rPr lang="en-US" b="1" spc="75" dirty="0">
                <a:solidFill>
                  <a:srgbClr val="0070C0"/>
                </a:solidFill>
              </a:rPr>
              <a:t>p</a:t>
            </a:r>
            <a:r>
              <a:rPr lang="en-US" b="1" spc="-10" dirty="0">
                <a:solidFill>
                  <a:srgbClr val="0070C0"/>
                </a:solidFill>
              </a:rPr>
              <a:t>l</a:t>
            </a:r>
            <a:r>
              <a:rPr lang="en-US" b="1" spc="10" dirty="0">
                <a:solidFill>
                  <a:srgbClr val="0070C0"/>
                </a:solidFill>
              </a:rPr>
              <a:t>a</a:t>
            </a:r>
            <a:r>
              <a:rPr lang="en-US" b="1" spc="145" dirty="0">
                <a:solidFill>
                  <a:srgbClr val="0070C0"/>
                </a:solidFill>
              </a:rPr>
              <a:t>n</a:t>
            </a:r>
            <a:r>
              <a:rPr lang="en-US" b="1" spc="10" dirty="0">
                <a:solidFill>
                  <a:srgbClr val="0070C0"/>
                </a:solidFill>
              </a:rPr>
              <a:t>a</a:t>
            </a:r>
            <a:r>
              <a:rPr lang="en-US" b="1" spc="140" dirty="0">
                <a:solidFill>
                  <a:srgbClr val="0070C0"/>
                </a:solidFill>
              </a:rPr>
              <a:t>r</a:t>
            </a:r>
            <a:endParaRPr lang="en-US" b="1" dirty="0">
              <a:solidFill>
                <a:srgbClr val="0070C0"/>
              </a:solidFill>
            </a:endParaRPr>
          </a:p>
        </p:txBody>
      </p:sp>
      <p:sp>
        <p:nvSpPr>
          <p:cNvPr id="15" name="Slide Number Placeholder 14"/>
          <p:cNvSpPr>
            <a:spLocks noGrp="1"/>
          </p:cNvSpPr>
          <p:nvPr>
            <p:ph type="sldNum" sz="quarter" idx="12"/>
          </p:nvPr>
        </p:nvSpPr>
        <p:spPr/>
        <p:txBody>
          <a:bodyPr/>
          <a:lstStyle/>
          <a:p>
            <a:fld id="{B51C95E6-6670-4461-89E2-312B57B647B4}" type="slidenum">
              <a:rPr lang="en-US" smtClean="0"/>
              <a:t>44</a:t>
            </a:fld>
            <a:endParaRPr lang="en-US"/>
          </a:p>
        </p:txBody>
      </p:sp>
      <p:grpSp>
        <p:nvGrpSpPr>
          <p:cNvPr id="4" name="Group 3"/>
          <p:cNvGrpSpPr/>
          <p:nvPr/>
        </p:nvGrpSpPr>
        <p:grpSpPr>
          <a:xfrm>
            <a:off x="1157825" y="1408965"/>
            <a:ext cx="9117812" cy="4947385"/>
            <a:chOff x="809244" y="1950720"/>
            <a:chExt cx="8642604" cy="4547616"/>
          </a:xfrm>
        </p:grpSpPr>
        <p:sp>
          <p:nvSpPr>
            <p:cNvPr id="5" name="object 29"/>
            <p:cNvSpPr/>
            <p:nvPr/>
          </p:nvSpPr>
          <p:spPr>
            <a:xfrm>
              <a:off x="5600700" y="1950720"/>
              <a:ext cx="2267711" cy="1837944"/>
            </a:xfrm>
            <a:prstGeom prst="rect">
              <a:avLst/>
            </a:prstGeom>
            <a:blipFill>
              <a:blip r:embed="rId2" cstate="print"/>
              <a:stretch>
                <a:fillRect/>
              </a:stretch>
            </a:blipFill>
          </p:spPr>
          <p:txBody>
            <a:bodyPr wrap="square" lIns="0" tIns="0" rIns="0" bIns="0" rtlCol="0">
              <a:spAutoFit/>
            </a:bodyPr>
            <a:lstStyle/>
            <a:p>
              <a:endParaRPr/>
            </a:p>
          </p:txBody>
        </p:sp>
        <p:sp>
          <p:nvSpPr>
            <p:cNvPr id="6" name="object 30"/>
            <p:cNvSpPr/>
            <p:nvPr/>
          </p:nvSpPr>
          <p:spPr>
            <a:xfrm>
              <a:off x="1066800" y="1950720"/>
              <a:ext cx="1770888" cy="1795272"/>
            </a:xfrm>
            <a:prstGeom prst="rect">
              <a:avLst/>
            </a:prstGeom>
            <a:blipFill>
              <a:blip r:embed="rId3" cstate="print"/>
              <a:stretch>
                <a:fillRect/>
              </a:stretch>
            </a:blipFill>
          </p:spPr>
          <p:txBody>
            <a:bodyPr wrap="square" lIns="0" tIns="0" rIns="0" bIns="0" rtlCol="0">
              <a:spAutoFit/>
            </a:bodyPr>
            <a:lstStyle/>
            <a:p>
              <a:endParaRPr/>
            </a:p>
          </p:txBody>
        </p:sp>
        <p:sp>
          <p:nvSpPr>
            <p:cNvPr id="7" name="object 31"/>
            <p:cNvSpPr/>
            <p:nvPr/>
          </p:nvSpPr>
          <p:spPr>
            <a:xfrm>
              <a:off x="2496311" y="3432047"/>
              <a:ext cx="1923288" cy="1996439"/>
            </a:xfrm>
            <a:prstGeom prst="rect">
              <a:avLst/>
            </a:prstGeom>
            <a:blipFill>
              <a:blip r:embed="rId4" cstate="print"/>
              <a:stretch>
                <a:fillRect/>
              </a:stretch>
            </a:blipFill>
          </p:spPr>
          <p:txBody>
            <a:bodyPr wrap="square" lIns="0" tIns="0" rIns="0" bIns="0" rtlCol="0">
              <a:spAutoFit/>
            </a:bodyPr>
            <a:lstStyle/>
            <a:p>
              <a:endParaRPr/>
            </a:p>
          </p:txBody>
        </p:sp>
        <p:sp>
          <p:nvSpPr>
            <p:cNvPr id="8" name="object 32"/>
            <p:cNvSpPr/>
            <p:nvPr/>
          </p:nvSpPr>
          <p:spPr>
            <a:xfrm>
              <a:off x="7229856" y="3543300"/>
              <a:ext cx="2221992" cy="1906523"/>
            </a:xfrm>
            <a:prstGeom prst="rect">
              <a:avLst/>
            </a:prstGeom>
            <a:blipFill>
              <a:blip r:embed="rId5" cstate="print"/>
              <a:stretch>
                <a:fillRect/>
              </a:stretch>
            </a:blipFill>
          </p:spPr>
          <p:txBody>
            <a:bodyPr wrap="square" lIns="0" tIns="0" rIns="0" bIns="0" rtlCol="0">
              <a:spAutoFit/>
            </a:bodyPr>
            <a:lstStyle/>
            <a:p>
              <a:endParaRPr/>
            </a:p>
          </p:txBody>
        </p:sp>
        <p:sp>
          <p:nvSpPr>
            <p:cNvPr id="9" name="object 33"/>
            <p:cNvSpPr/>
            <p:nvPr/>
          </p:nvSpPr>
          <p:spPr>
            <a:xfrm>
              <a:off x="5567171" y="4828032"/>
              <a:ext cx="2299716" cy="1670304"/>
            </a:xfrm>
            <a:prstGeom prst="rect">
              <a:avLst/>
            </a:prstGeom>
            <a:blipFill>
              <a:blip r:embed="rId6" cstate="print"/>
              <a:stretch>
                <a:fillRect/>
              </a:stretch>
            </a:blipFill>
          </p:spPr>
          <p:txBody>
            <a:bodyPr wrap="square" lIns="0" tIns="0" rIns="0" bIns="0" rtlCol="0">
              <a:spAutoFit/>
            </a:bodyPr>
            <a:lstStyle/>
            <a:p>
              <a:endParaRPr/>
            </a:p>
          </p:txBody>
        </p:sp>
        <p:sp>
          <p:nvSpPr>
            <p:cNvPr id="10" name="object 35"/>
            <p:cNvSpPr/>
            <p:nvPr/>
          </p:nvSpPr>
          <p:spPr>
            <a:xfrm>
              <a:off x="809244" y="4497323"/>
              <a:ext cx="1886711" cy="1863851"/>
            </a:xfrm>
            <a:prstGeom prst="rect">
              <a:avLst/>
            </a:prstGeom>
            <a:blipFill>
              <a:blip r:embed="rId7" cstate="print"/>
              <a:stretch>
                <a:fillRect/>
              </a:stretch>
            </a:blipFill>
          </p:spPr>
          <p:txBody>
            <a:bodyPr wrap="square" lIns="0" tIns="0" rIns="0" bIns="0" rtlCol="0">
              <a:spAutoFit/>
            </a:bodyPr>
            <a:lstStyle/>
            <a:p>
              <a:endParaRPr/>
            </a:p>
          </p:txBody>
        </p:sp>
        <p:sp>
          <p:nvSpPr>
            <p:cNvPr id="11" name="object 36"/>
            <p:cNvSpPr txBox="1"/>
            <p:nvPr/>
          </p:nvSpPr>
          <p:spPr>
            <a:xfrm>
              <a:off x="936751" y="3823714"/>
              <a:ext cx="1431925" cy="388620"/>
            </a:xfrm>
            <a:prstGeom prst="rect">
              <a:avLst/>
            </a:prstGeom>
          </p:spPr>
          <p:txBody>
            <a:bodyPr vert="horz" wrap="square" lIns="0" tIns="0" rIns="0" bIns="0" rtlCol="0">
              <a:spAutoFit/>
            </a:bodyPr>
            <a:lstStyle/>
            <a:p>
              <a:pPr marL="12700">
                <a:lnSpc>
                  <a:spcPct val="100000"/>
                </a:lnSpc>
              </a:pPr>
              <a:r>
                <a:rPr sz="2400" spc="-10" dirty="0">
                  <a:latin typeface="Times New Roman"/>
                  <a:cs typeface="Times New Roman"/>
                </a:rPr>
                <a:t>N</a:t>
              </a:r>
              <a:r>
                <a:rPr sz="2400" spc="-5" dirty="0">
                  <a:latin typeface="Times New Roman"/>
                  <a:cs typeface="Times New Roman"/>
                </a:rPr>
                <a:t>on</a:t>
              </a:r>
              <a:r>
                <a:rPr sz="2400" dirty="0">
                  <a:latin typeface="Times New Roman"/>
                  <a:cs typeface="Times New Roman"/>
                </a:rPr>
                <a:t>-</a:t>
              </a:r>
              <a:r>
                <a:rPr sz="2400" spc="-5" dirty="0">
                  <a:latin typeface="Times New Roman"/>
                  <a:cs typeface="Times New Roman"/>
                </a:rPr>
                <a:t>P</a:t>
              </a:r>
              <a:r>
                <a:rPr sz="2400" dirty="0">
                  <a:latin typeface="Times New Roman"/>
                  <a:cs typeface="Times New Roman"/>
                </a:rPr>
                <a:t>la</a:t>
              </a:r>
              <a:r>
                <a:rPr sz="2400" spc="-5" dirty="0">
                  <a:latin typeface="Times New Roman"/>
                  <a:cs typeface="Times New Roman"/>
                </a:rPr>
                <a:t>n</a:t>
              </a:r>
              <a:r>
                <a:rPr sz="2400" dirty="0">
                  <a:latin typeface="Times New Roman"/>
                  <a:cs typeface="Times New Roman"/>
                </a:rPr>
                <a:t>ar</a:t>
              </a:r>
              <a:endParaRPr sz="2400">
                <a:latin typeface="Times New Roman"/>
                <a:cs typeface="Times New Roman"/>
              </a:endParaRPr>
            </a:p>
          </p:txBody>
        </p:sp>
        <p:sp>
          <p:nvSpPr>
            <p:cNvPr id="12" name="object 37"/>
            <p:cNvSpPr txBox="1"/>
            <p:nvPr/>
          </p:nvSpPr>
          <p:spPr>
            <a:xfrm>
              <a:off x="5827254" y="3997450"/>
              <a:ext cx="80391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P</a:t>
              </a:r>
              <a:r>
                <a:rPr sz="2400" dirty="0">
                  <a:latin typeface="Times New Roman"/>
                  <a:cs typeface="Times New Roman"/>
                </a:rPr>
                <a:t>la</a:t>
              </a:r>
              <a:r>
                <a:rPr sz="2400" spc="-5" dirty="0">
                  <a:latin typeface="Times New Roman"/>
                  <a:cs typeface="Times New Roman"/>
                </a:rPr>
                <a:t>n</a:t>
              </a:r>
              <a:r>
                <a:rPr sz="2400" spc="-15" dirty="0">
                  <a:latin typeface="Times New Roman"/>
                  <a:cs typeface="Times New Roman"/>
                </a:rPr>
                <a:t>a</a:t>
              </a:r>
              <a:r>
                <a:rPr sz="2400" dirty="0">
                  <a:latin typeface="Times New Roman"/>
                  <a:cs typeface="Times New Roman"/>
                </a:rPr>
                <a:t>r</a:t>
              </a:r>
              <a:endParaRPr sz="2400">
                <a:latin typeface="Times New Roman"/>
                <a:cs typeface="Times New Roman"/>
              </a:endParaRPr>
            </a:p>
          </p:txBody>
        </p:sp>
        <p:sp>
          <p:nvSpPr>
            <p:cNvPr id="13" name="object 38"/>
            <p:cNvSpPr txBox="1"/>
            <p:nvPr/>
          </p:nvSpPr>
          <p:spPr>
            <a:xfrm>
              <a:off x="8079735" y="2203540"/>
              <a:ext cx="1094105" cy="656590"/>
            </a:xfrm>
            <a:prstGeom prst="rect">
              <a:avLst/>
            </a:prstGeom>
          </p:spPr>
          <p:txBody>
            <a:bodyPr vert="horz" wrap="square" lIns="0" tIns="0" rIns="0" bIns="0" rtlCol="0">
              <a:spAutoFit/>
            </a:bodyPr>
            <a:lstStyle/>
            <a:p>
              <a:pPr marL="12700" marR="6350" algn="just">
                <a:lnSpc>
                  <a:spcPct val="99600"/>
                </a:lnSpc>
              </a:pPr>
              <a:r>
                <a:rPr sz="1400" spc="-10" dirty="0">
                  <a:latin typeface="Times New Roman"/>
                  <a:cs typeface="Times New Roman"/>
                </a:rPr>
                <a:t>E</a:t>
              </a:r>
              <a:r>
                <a:rPr sz="1400" spc="-30" dirty="0">
                  <a:latin typeface="Times New Roman"/>
                  <a:cs typeface="Times New Roman"/>
                </a:rPr>
                <a:t>m</a:t>
              </a:r>
              <a:r>
                <a:rPr sz="1400" dirty="0">
                  <a:latin typeface="Times New Roman"/>
                  <a:cs typeface="Times New Roman"/>
                </a:rPr>
                <a:t>b</a:t>
              </a:r>
              <a:r>
                <a:rPr sz="1400" spc="-5" dirty="0">
                  <a:latin typeface="Times New Roman"/>
                  <a:cs typeface="Times New Roman"/>
                </a:rPr>
                <a:t>e</a:t>
              </a:r>
              <a:r>
                <a:rPr sz="1400" dirty="0">
                  <a:latin typeface="Times New Roman"/>
                  <a:cs typeface="Times New Roman"/>
                </a:rPr>
                <a:t>dd</a:t>
              </a:r>
              <a:r>
                <a:rPr sz="1400" spc="-5" dirty="0">
                  <a:latin typeface="Times New Roman"/>
                  <a:cs typeface="Times New Roman"/>
                </a:rPr>
                <a:t>e</a:t>
              </a:r>
              <a:r>
                <a:rPr sz="1400" dirty="0">
                  <a:latin typeface="Times New Roman"/>
                  <a:cs typeface="Times New Roman"/>
                </a:rPr>
                <a:t>d</a:t>
              </a:r>
              <a:r>
                <a:rPr sz="1400" spc="-10" dirty="0">
                  <a:latin typeface="Times New Roman"/>
                  <a:cs typeface="Times New Roman"/>
                </a:rPr>
                <a:t> </a:t>
              </a:r>
              <a:r>
                <a:rPr sz="1400" spc="5" dirty="0">
                  <a:latin typeface="Times New Roman"/>
                  <a:cs typeface="Times New Roman"/>
                </a:rPr>
                <a:t>i</a:t>
              </a:r>
              <a:r>
                <a:rPr sz="1400" dirty="0">
                  <a:latin typeface="Times New Roman"/>
                  <a:cs typeface="Times New Roman"/>
                </a:rPr>
                <a:t>n a 2</a:t>
              </a:r>
              <a:r>
                <a:rPr sz="1400" spc="-15" dirty="0">
                  <a:latin typeface="Times New Roman"/>
                  <a:cs typeface="Times New Roman"/>
                </a:rPr>
                <a:t>-</a:t>
              </a:r>
              <a:r>
                <a:rPr sz="1400" spc="-10" dirty="0">
                  <a:latin typeface="Times New Roman"/>
                  <a:cs typeface="Times New Roman"/>
                </a:rPr>
                <a:t>d</a:t>
              </a:r>
              <a:r>
                <a:rPr sz="1400" spc="5" dirty="0">
                  <a:latin typeface="Times New Roman"/>
                  <a:cs typeface="Times New Roman"/>
                </a:rPr>
                <a:t>i</a:t>
              </a:r>
              <a:r>
                <a:rPr sz="1400" spc="-30" dirty="0">
                  <a:latin typeface="Times New Roman"/>
                  <a:cs typeface="Times New Roman"/>
                </a:rPr>
                <a:t>m</a:t>
              </a:r>
              <a:r>
                <a:rPr sz="1400" spc="-5" dirty="0">
                  <a:latin typeface="Times New Roman"/>
                  <a:cs typeface="Times New Roman"/>
                </a:rPr>
                <a:t>e</a:t>
              </a:r>
              <a:r>
                <a:rPr sz="1400" dirty="0">
                  <a:latin typeface="Times New Roman"/>
                  <a:cs typeface="Times New Roman"/>
                </a:rPr>
                <a:t>ns</a:t>
              </a:r>
              <a:r>
                <a:rPr sz="1400" spc="5" dirty="0">
                  <a:latin typeface="Times New Roman"/>
                  <a:cs typeface="Times New Roman"/>
                </a:rPr>
                <a:t>i</a:t>
              </a:r>
              <a:r>
                <a:rPr sz="1400" spc="-10" dirty="0">
                  <a:latin typeface="Times New Roman"/>
                  <a:cs typeface="Times New Roman"/>
                </a:rPr>
                <a:t>o</a:t>
              </a:r>
              <a:r>
                <a:rPr sz="1400" dirty="0">
                  <a:latin typeface="Times New Roman"/>
                  <a:cs typeface="Times New Roman"/>
                </a:rPr>
                <a:t>n</a:t>
              </a:r>
              <a:r>
                <a:rPr sz="1400" spc="-5" dirty="0">
                  <a:latin typeface="Times New Roman"/>
                  <a:cs typeface="Times New Roman"/>
                </a:rPr>
                <a:t>a</a:t>
              </a:r>
              <a:r>
                <a:rPr sz="1400" dirty="0">
                  <a:latin typeface="Times New Roman"/>
                  <a:cs typeface="Times New Roman"/>
                </a:rPr>
                <a:t>l p</a:t>
              </a:r>
              <a:r>
                <a:rPr sz="1400" spc="5" dirty="0">
                  <a:latin typeface="Times New Roman"/>
                  <a:cs typeface="Times New Roman"/>
                </a:rPr>
                <a:t>l</a:t>
              </a:r>
              <a:r>
                <a:rPr sz="1400" spc="-15" dirty="0">
                  <a:latin typeface="Times New Roman"/>
                  <a:cs typeface="Times New Roman"/>
                </a:rPr>
                <a:t>a</a:t>
              </a:r>
              <a:r>
                <a:rPr sz="1400" dirty="0">
                  <a:latin typeface="Times New Roman"/>
                  <a:cs typeface="Times New Roman"/>
                </a:rPr>
                <a:t>ne</a:t>
              </a:r>
              <a:endParaRPr sz="1400">
                <a:latin typeface="Times New Roman"/>
                <a:cs typeface="Times New Roman"/>
              </a:endParaRPr>
            </a:p>
          </p:txBody>
        </p:sp>
        <p:sp>
          <p:nvSpPr>
            <p:cNvPr id="14" name="object 39"/>
            <p:cNvSpPr txBox="1"/>
            <p:nvPr/>
          </p:nvSpPr>
          <p:spPr>
            <a:xfrm>
              <a:off x="3088632" y="2210813"/>
              <a:ext cx="929005" cy="1074420"/>
            </a:xfrm>
            <a:prstGeom prst="rect">
              <a:avLst/>
            </a:prstGeom>
          </p:spPr>
          <p:txBody>
            <a:bodyPr vert="horz" wrap="square" lIns="0" tIns="0" rIns="0" bIns="0" rtlCol="0">
              <a:spAutoFit/>
            </a:bodyPr>
            <a:lstStyle/>
            <a:p>
              <a:pPr marL="12700" marR="6350">
                <a:lnSpc>
                  <a:spcPts val="1670"/>
                </a:lnSpc>
              </a:pPr>
              <a:r>
                <a:rPr sz="1400" spc="-5" dirty="0">
                  <a:latin typeface="Times New Roman"/>
                  <a:cs typeface="Times New Roman"/>
                </a:rPr>
                <a:t>M</a:t>
              </a:r>
              <a:r>
                <a:rPr sz="1400" dirty="0">
                  <a:latin typeface="Times New Roman"/>
                  <a:cs typeface="Times New Roman"/>
                </a:rPr>
                <a:t>u</a:t>
              </a:r>
              <a:r>
                <a:rPr sz="1400" spc="-10" dirty="0">
                  <a:latin typeface="Times New Roman"/>
                  <a:cs typeface="Times New Roman"/>
                </a:rPr>
                <a:t>lt</a:t>
              </a:r>
              <a:r>
                <a:rPr sz="1400" spc="5" dirty="0">
                  <a:latin typeface="Times New Roman"/>
                  <a:cs typeface="Times New Roman"/>
                </a:rPr>
                <a:t>i</a:t>
              </a:r>
              <a:r>
                <a:rPr sz="1400" spc="-15" dirty="0">
                  <a:latin typeface="Times New Roman"/>
                  <a:cs typeface="Times New Roman"/>
                </a:rPr>
                <a:t>-</a:t>
              </a:r>
              <a:r>
                <a:rPr sz="1400" spc="5" dirty="0">
                  <a:latin typeface="Times New Roman"/>
                  <a:cs typeface="Times New Roman"/>
                </a:rPr>
                <a:t>l</a:t>
              </a:r>
              <a:r>
                <a:rPr sz="1400" spc="-5" dirty="0">
                  <a:latin typeface="Times New Roman"/>
                  <a:cs typeface="Times New Roman"/>
                </a:rPr>
                <a:t>e</a:t>
              </a:r>
              <a:r>
                <a:rPr sz="1400" dirty="0">
                  <a:latin typeface="Times New Roman"/>
                  <a:cs typeface="Times New Roman"/>
                </a:rPr>
                <a:t>v</a:t>
              </a:r>
              <a:r>
                <a:rPr sz="1400" spc="-15" dirty="0">
                  <a:latin typeface="Times New Roman"/>
                  <a:cs typeface="Times New Roman"/>
                </a:rPr>
                <a:t>e</a:t>
              </a:r>
              <a:r>
                <a:rPr sz="1400" dirty="0">
                  <a:latin typeface="Times New Roman"/>
                  <a:cs typeface="Times New Roman"/>
                </a:rPr>
                <a:t>l </a:t>
              </a:r>
              <a:r>
                <a:rPr sz="1400" spc="-5" dirty="0">
                  <a:latin typeface="Times New Roman"/>
                  <a:cs typeface="Times New Roman"/>
                </a:rPr>
                <a:t>cr</a:t>
              </a:r>
              <a:r>
                <a:rPr sz="1400" dirty="0">
                  <a:latin typeface="Times New Roman"/>
                  <a:cs typeface="Times New Roman"/>
                </a:rPr>
                <a:t>os</a:t>
              </a:r>
              <a:r>
                <a:rPr sz="1400" spc="-10" dirty="0">
                  <a:latin typeface="Times New Roman"/>
                  <a:cs typeface="Times New Roman"/>
                </a:rPr>
                <a:t>si</a:t>
              </a:r>
              <a:r>
                <a:rPr sz="1400" dirty="0">
                  <a:latin typeface="Times New Roman"/>
                  <a:cs typeface="Times New Roman"/>
                </a:rPr>
                <a:t>n</a:t>
              </a:r>
              <a:r>
                <a:rPr sz="1400" spc="-10" dirty="0">
                  <a:latin typeface="Times New Roman"/>
                  <a:cs typeface="Times New Roman"/>
                </a:rPr>
                <a:t>g</a:t>
              </a:r>
              <a:r>
                <a:rPr sz="1400" dirty="0">
                  <a:latin typeface="Times New Roman"/>
                  <a:cs typeface="Times New Roman"/>
                </a:rPr>
                <a:t>s</a:t>
              </a:r>
              <a:endParaRPr sz="1400">
                <a:latin typeface="Times New Roman"/>
                <a:cs typeface="Times New Roman"/>
              </a:endParaRPr>
            </a:p>
            <a:p>
              <a:pPr marL="12700" marR="6350">
                <a:lnSpc>
                  <a:spcPts val="2510"/>
                </a:lnSpc>
                <a:spcBef>
                  <a:spcPts val="175"/>
                </a:spcBef>
              </a:pPr>
              <a:r>
                <a:rPr sz="1400" spc="-10" dirty="0">
                  <a:latin typeface="Times New Roman"/>
                  <a:cs typeface="Times New Roman"/>
                </a:rPr>
                <a:t>U</a:t>
              </a:r>
              <a:r>
                <a:rPr sz="1400" dirty="0">
                  <a:latin typeface="Times New Roman"/>
                  <a:cs typeface="Times New Roman"/>
                </a:rPr>
                <a:t>nd</a:t>
              </a:r>
              <a:r>
                <a:rPr sz="1400" spc="-5" dirty="0">
                  <a:latin typeface="Times New Roman"/>
                  <a:cs typeface="Times New Roman"/>
                </a:rPr>
                <a:t>e</a:t>
              </a:r>
              <a:r>
                <a:rPr sz="1400" spc="-15" dirty="0">
                  <a:latin typeface="Times New Roman"/>
                  <a:cs typeface="Times New Roman"/>
                </a:rPr>
                <a:t>r</a:t>
              </a:r>
              <a:r>
                <a:rPr sz="1400" dirty="0">
                  <a:latin typeface="Times New Roman"/>
                  <a:cs typeface="Times New Roman"/>
                </a:rPr>
                <a:t>p</a:t>
              </a:r>
              <a:r>
                <a:rPr sz="1400" spc="-5" dirty="0">
                  <a:latin typeface="Times New Roman"/>
                  <a:cs typeface="Times New Roman"/>
                </a:rPr>
                <a:t>a</a:t>
              </a:r>
              <a:r>
                <a:rPr sz="1400" dirty="0">
                  <a:latin typeface="Times New Roman"/>
                  <a:cs typeface="Times New Roman"/>
                </a:rPr>
                <a:t>ss</a:t>
              </a:r>
              <a:r>
                <a:rPr sz="1400" spc="-5" dirty="0">
                  <a:latin typeface="Times New Roman"/>
                  <a:cs typeface="Times New Roman"/>
                </a:rPr>
                <a:t>e</a:t>
              </a:r>
              <a:r>
                <a:rPr sz="1400" dirty="0">
                  <a:latin typeface="Times New Roman"/>
                  <a:cs typeface="Times New Roman"/>
                </a:rPr>
                <a:t>s </a:t>
              </a:r>
              <a:r>
                <a:rPr sz="1400" spc="-10" dirty="0">
                  <a:latin typeface="Times New Roman"/>
                  <a:cs typeface="Times New Roman"/>
                </a:rPr>
                <a:t>O</a:t>
              </a:r>
              <a:r>
                <a:rPr sz="1400" dirty="0">
                  <a:latin typeface="Times New Roman"/>
                  <a:cs typeface="Times New Roman"/>
                </a:rPr>
                <a:t>v</a:t>
              </a:r>
              <a:r>
                <a:rPr sz="1400" spc="-5" dirty="0">
                  <a:latin typeface="Times New Roman"/>
                  <a:cs typeface="Times New Roman"/>
                </a:rPr>
                <a:t>er</a:t>
              </a:r>
              <a:r>
                <a:rPr sz="1400" dirty="0">
                  <a:latin typeface="Times New Roman"/>
                  <a:cs typeface="Times New Roman"/>
                </a:rPr>
                <a:t>p</a:t>
              </a:r>
              <a:r>
                <a:rPr sz="1400" spc="-5" dirty="0">
                  <a:latin typeface="Times New Roman"/>
                  <a:cs typeface="Times New Roman"/>
                </a:rPr>
                <a:t>a</a:t>
              </a:r>
              <a:r>
                <a:rPr sz="1400" spc="-10" dirty="0">
                  <a:latin typeface="Times New Roman"/>
                  <a:cs typeface="Times New Roman"/>
                </a:rPr>
                <a:t>s</a:t>
              </a:r>
              <a:r>
                <a:rPr sz="1400" dirty="0">
                  <a:latin typeface="Times New Roman"/>
                  <a:cs typeface="Times New Roman"/>
                </a:rPr>
                <a:t>s</a:t>
              </a:r>
              <a:r>
                <a:rPr sz="1400" spc="-5" dirty="0">
                  <a:latin typeface="Times New Roman"/>
                  <a:cs typeface="Times New Roman"/>
                </a:rPr>
                <a:t>e</a:t>
              </a:r>
              <a:r>
                <a:rPr sz="1400" dirty="0">
                  <a:latin typeface="Times New Roman"/>
                  <a:cs typeface="Times New Roman"/>
                </a:rPr>
                <a:t>s</a:t>
              </a:r>
              <a:endParaRPr sz="1400">
                <a:latin typeface="Times New Roman"/>
                <a:cs typeface="Times New Roman"/>
              </a:endParaRPr>
            </a:p>
          </p:txBody>
        </p:sp>
      </p:grpSp>
    </p:spTree>
    <p:extLst>
      <p:ext uri="{BB962C8B-B14F-4D97-AF65-F5344CB8AC3E}">
        <p14:creationId xmlns:p14="http://schemas.microsoft.com/office/powerpoint/2010/main" val="23942781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2197756" y="566728"/>
            <a:ext cx="7863253" cy="731968"/>
          </a:xfrm>
          <a:prstGeom prst="rect">
            <a:avLst/>
          </a:prstGeom>
        </p:spPr>
        <p:txBody>
          <a:bodyPr vert="horz" wrap="square" lIns="0" tIns="240701" rIns="0" bIns="0" rtlCol="0" anchor="t">
            <a:spAutoFit/>
          </a:bodyPr>
          <a:lstStyle/>
          <a:p>
            <a:pPr marL="11206"/>
            <a:r>
              <a:rPr sz="3177" b="1" spc="124" dirty="0"/>
              <a:t>A</a:t>
            </a:r>
            <a:r>
              <a:rPr sz="3177" b="1" spc="128" dirty="0"/>
              <a:t>n</a:t>
            </a:r>
            <a:r>
              <a:rPr sz="3177" b="1" spc="9" dirty="0"/>
              <a:t>a</a:t>
            </a:r>
            <a:r>
              <a:rPr sz="3177" b="1" spc="-9" dirty="0"/>
              <a:t>l</a:t>
            </a:r>
            <a:r>
              <a:rPr sz="3177" b="1" spc="119" dirty="0"/>
              <a:t>y</a:t>
            </a:r>
            <a:r>
              <a:rPr sz="3177" b="1" spc="66" dirty="0"/>
              <a:t>s</a:t>
            </a:r>
            <a:r>
              <a:rPr sz="3177" b="1" spc="35" dirty="0"/>
              <a:t>i</a:t>
            </a:r>
            <a:r>
              <a:rPr sz="3177" b="1" spc="75" dirty="0"/>
              <a:t>s</a:t>
            </a:r>
            <a:r>
              <a:rPr sz="3177" b="1" spc="150" dirty="0">
                <a:latin typeface="Times New Roman"/>
                <a:cs typeface="Times New Roman"/>
              </a:rPr>
              <a:t> </a:t>
            </a:r>
            <a:r>
              <a:rPr sz="3177" b="1" spc="79" dirty="0"/>
              <a:t>o</a:t>
            </a:r>
            <a:r>
              <a:rPr sz="3177" b="1" spc="137" dirty="0"/>
              <a:t>n</a:t>
            </a:r>
            <a:r>
              <a:rPr sz="3177" b="1" spc="150" dirty="0">
                <a:latin typeface="Times New Roman"/>
                <a:cs typeface="Times New Roman"/>
              </a:rPr>
              <a:t> </a:t>
            </a:r>
            <a:r>
              <a:rPr sz="3177" b="1" spc="141" dirty="0"/>
              <a:t>n</a:t>
            </a:r>
            <a:r>
              <a:rPr sz="3177" b="1" spc="84" dirty="0"/>
              <a:t>e</a:t>
            </a:r>
            <a:r>
              <a:rPr sz="3177" b="1" spc="-4" dirty="0"/>
              <a:t>t</a:t>
            </a:r>
            <a:r>
              <a:rPr sz="3177" b="1" spc="106" dirty="0"/>
              <a:t>w</a:t>
            </a:r>
            <a:r>
              <a:rPr sz="3177" b="1" spc="79" dirty="0"/>
              <a:t>o</a:t>
            </a:r>
            <a:r>
              <a:rPr sz="3177" b="1" spc="119" dirty="0"/>
              <a:t>rk</a:t>
            </a:r>
            <a:r>
              <a:rPr sz="3177" b="1" spc="75" dirty="0"/>
              <a:t>s</a:t>
            </a:r>
            <a:endParaRPr sz="3177" b="1" dirty="0">
              <a:latin typeface="Times New Roman"/>
              <a:cs typeface="Times New Roman"/>
            </a:endParaRPr>
          </a:p>
        </p:txBody>
      </p:sp>
      <p:sp>
        <p:nvSpPr>
          <p:cNvPr id="32" name="Slide Number Placeholder 31"/>
          <p:cNvSpPr>
            <a:spLocks noGrp="1"/>
          </p:cNvSpPr>
          <p:nvPr>
            <p:ph type="sldNum" sz="quarter" idx="12"/>
          </p:nvPr>
        </p:nvSpPr>
        <p:spPr/>
        <p:txBody>
          <a:bodyPr/>
          <a:lstStyle/>
          <a:p>
            <a:fld id="{B51C95E6-6670-4461-89E2-312B57B647B4}" type="slidenum">
              <a:rPr lang="en-US" smtClean="0"/>
              <a:t>45</a:t>
            </a:fld>
            <a:endParaRPr lang="en-US"/>
          </a:p>
        </p:txBody>
      </p:sp>
      <p:sp>
        <p:nvSpPr>
          <p:cNvPr id="30" name="object 30"/>
          <p:cNvSpPr txBox="1"/>
          <p:nvPr/>
        </p:nvSpPr>
        <p:spPr>
          <a:xfrm>
            <a:off x="431801" y="1470210"/>
            <a:ext cx="10139946" cy="4460195"/>
          </a:xfrm>
          <a:prstGeom prst="rect">
            <a:avLst/>
          </a:prstGeom>
        </p:spPr>
        <p:txBody>
          <a:bodyPr vert="horz" wrap="square" lIns="0" tIns="0" rIns="0" bIns="0" rtlCol="0">
            <a:spAutoFit/>
          </a:bodyPr>
          <a:lstStyle/>
          <a:p>
            <a:pPr marL="11206">
              <a:spcBef>
                <a:spcPts val="662"/>
              </a:spcBef>
              <a:buClr>
                <a:srgbClr val="009996"/>
              </a:buClr>
              <a:tabLst>
                <a:tab pos="313781" algn="l"/>
              </a:tabLst>
            </a:pPr>
            <a:r>
              <a:rPr lang="en-US" sz="3200" spc="-9" dirty="0" err="1">
                <a:solidFill>
                  <a:schemeClr val="accent1">
                    <a:lumMod val="75000"/>
                  </a:schemeClr>
                </a:solidFill>
                <a:cs typeface="Trebuchet MS"/>
              </a:rPr>
              <a:t>i</a:t>
            </a:r>
            <a:r>
              <a:rPr lang="en-US" sz="3200" spc="-9" dirty="0">
                <a:solidFill>
                  <a:schemeClr val="accent1">
                    <a:lumMod val="75000"/>
                  </a:schemeClr>
                </a:solidFill>
                <a:cs typeface="Trebuchet MS"/>
              </a:rPr>
              <a:t>) </a:t>
            </a:r>
            <a:r>
              <a:rPr sz="3200" spc="-9" dirty="0">
                <a:solidFill>
                  <a:schemeClr val="accent1">
                    <a:lumMod val="75000"/>
                  </a:schemeClr>
                </a:solidFill>
                <a:cs typeface="Trebuchet MS"/>
              </a:rPr>
              <a:t>Optimal path finding</a:t>
            </a:r>
          </a:p>
          <a:p>
            <a:pPr marL="567608" marR="31938" indent="-253266">
              <a:lnSpc>
                <a:spcPct val="100099"/>
              </a:lnSpc>
              <a:spcBef>
                <a:spcPts val="591"/>
              </a:spcBef>
            </a:pPr>
            <a:r>
              <a:rPr sz="2800" dirty="0">
                <a:latin typeface="Trebuchet MS"/>
                <a:cs typeface="Trebuchet MS"/>
              </a:rPr>
              <a:t>W</a:t>
            </a:r>
            <a:r>
              <a:rPr sz="2800" spc="-9" dirty="0">
                <a:latin typeface="Trebuchet MS"/>
                <a:cs typeface="Trebuchet MS"/>
              </a:rPr>
              <a:t>hic</a:t>
            </a:r>
            <a:r>
              <a:rPr sz="2800" dirty="0">
                <a:latin typeface="Trebuchet MS"/>
                <a:cs typeface="Trebuchet MS"/>
              </a:rPr>
              <a:t>h</a:t>
            </a:r>
            <a:r>
              <a:rPr sz="2800" spc="115" dirty="0">
                <a:latin typeface="Times New Roman"/>
                <a:cs typeface="Times New Roman"/>
              </a:rPr>
              <a:t> </a:t>
            </a:r>
            <a:r>
              <a:rPr sz="2800" spc="-4" dirty="0">
                <a:latin typeface="Trebuchet MS"/>
                <a:cs typeface="Trebuchet MS"/>
              </a:rPr>
              <a:t>g</a:t>
            </a:r>
            <a:r>
              <a:rPr sz="2800" spc="4" dirty="0">
                <a:latin typeface="Trebuchet MS"/>
                <a:cs typeface="Trebuchet MS"/>
              </a:rPr>
              <a:t>e</a:t>
            </a:r>
            <a:r>
              <a:rPr sz="2800" spc="-9" dirty="0">
                <a:latin typeface="Trebuchet MS"/>
                <a:cs typeface="Trebuchet MS"/>
              </a:rPr>
              <a:t>n</a:t>
            </a:r>
            <a:r>
              <a:rPr sz="2800" spc="-4" dirty="0">
                <a:latin typeface="Trebuchet MS"/>
                <a:cs typeface="Trebuchet MS"/>
              </a:rPr>
              <a:t>e</a:t>
            </a:r>
            <a:r>
              <a:rPr sz="2800" spc="-13" dirty="0">
                <a:latin typeface="Trebuchet MS"/>
                <a:cs typeface="Trebuchet MS"/>
              </a:rPr>
              <a:t>r</a:t>
            </a:r>
            <a:r>
              <a:rPr sz="2800" spc="-9" dirty="0">
                <a:latin typeface="Trebuchet MS"/>
                <a:cs typeface="Trebuchet MS"/>
              </a:rPr>
              <a:t>at</a:t>
            </a:r>
            <a:r>
              <a:rPr sz="2800" spc="4" dirty="0">
                <a:latin typeface="Trebuchet MS"/>
                <a:cs typeface="Trebuchet MS"/>
              </a:rPr>
              <a:t>e</a:t>
            </a:r>
            <a:r>
              <a:rPr sz="2800" spc="-13" dirty="0">
                <a:latin typeface="Trebuchet MS"/>
                <a:cs typeface="Trebuchet MS"/>
              </a:rPr>
              <a:t>s</a:t>
            </a:r>
            <a:r>
              <a:rPr sz="2800" spc="128" dirty="0">
                <a:latin typeface="Times New Roman"/>
                <a:cs typeface="Times New Roman"/>
              </a:rPr>
              <a:t> </a:t>
            </a:r>
            <a:r>
              <a:rPr sz="2800" dirty="0">
                <a:latin typeface="Trebuchet MS"/>
                <a:cs typeface="Trebuchet MS"/>
              </a:rPr>
              <a:t>a</a:t>
            </a:r>
            <a:r>
              <a:rPr sz="2800" spc="124" dirty="0">
                <a:latin typeface="Times New Roman"/>
                <a:cs typeface="Times New Roman"/>
              </a:rPr>
              <a:t> </a:t>
            </a:r>
            <a:r>
              <a:rPr sz="2800" dirty="0">
                <a:latin typeface="Trebuchet MS"/>
                <a:cs typeface="Trebuchet MS"/>
              </a:rPr>
              <a:t>l</a:t>
            </a:r>
            <a:r>
              <a:rPr sz="2800" spc="-4" dirty="0">
                <a:latin typeface="Trebuchet MS"/>
                <a:cs typeface="Trebuchet MS"/>
              </a:rPr>
              <a:t>e</a:t>
            </a:r>
            <a:r>
              <a:rPr sz="2800" spc="-9" dirty="0">
                <a:latin typeface="Trebuchet MS"/>
                <a:cs typeface="Trebuchet MS"/>
              </a:rPr>
              <a:t>as</a:t>
            </a:r>
            <a:r>
              <a:rPr sz="2800" dirty="0">
                <a:latin typeface="Trebuchet MS"/>
                <a:cs typeface="Trebuchet MS"/>
              </a:rPr>
              <a:t>t</a:t>
            </a:r>
            <a:r>
              <a:rPr sz="2800" spc="115" dirty="0">
                <a:latin typeface="Times New Roman"/>
                <a:cs typeface="Times New Roman"/>
              </a:rPr>
              <a:t> </a:t>
            </a:r>
            <a:r>
              <a:rPr sz="2800" spc="-9" dirty="0">
                <a:latin typeface="Trebuchet MS"/>
                <a:cs typeface="Trebuchet MS"/>
              </a:rPr>
              <a:t>cost</a:t>
            </a:r>
            <a:r>
              <a:rPr sz="2800" dirty="0">
                <a:latin typeface="Trebuchet MS"/>
                <a:cs typeface="Trebuchet MS"/>
              </a:rPr>
              <a:t>-</a:t>
            </a:r>
            <a:r>
              <a:rPr sz="2800" spc="-4" dirty="0">
                <a:latin typeface="Trebuchet MS"/>
                <a:cs typeface="Trebuchet MS"/>
              </a:rPr>
              <a:t>p</a:t>
            </a:r>
            <a:r>
              <a:rPr sz="2800" dirty="0">
                <a:latin typeface="Trebuchet MS"/>
                <a:cs typeface="Trebuchet MS"/>
              </a:rPr>
              <a:t>a</a:t>
            </a:r>
            <a:r>
              <a:rPr sz="2800" spc="-9" dirty="0">
                <a:latin typeface="Trebuchet MS"/>
                <a:cs typeface="Trebuchet MS"/>
              </a:rPr>
              <a:t>t</a:t>
            </a:r>
            <a:r>
              <a:rPr sz="2800" dirty="0">
                <a:latin typeface="Trebuchet MS"/>
                <a:cs typeface="Trebuchet MS"/>
              </a:rPr>
              <a:t>h</a:t>
            </a:r>
            <a:r>
              <a:rPr sz="2800" spc="115" dirty="0">
                <a:latin typeface="Times New Roman"/>
                <a:cs typeface="Times New Roman"/>
              </a:rPr>
              <a:t> </a:t>
            </a:r>
            <a:r>
              <a:rPr sz="2800" spc="-18" dirty="0">
                <a:latin typeface="Trebuchet MS"/>
                <a:cs typeface="Trebuchet MS"/>
              </a:rPr>
              <a:t>o</a:t>
            </a:r>
            <a:r>
              <a:rPr sz="2800" dirty="0">
                <a:latin typeface="Trebuchet MS"/>
                <a:cs typeface="Trebuchet MS"/>
              </a:rPr>
              <a:t>n</a:t>
            </a:r>
            <a:r>
              <a:rPr sz="2800" spc="128" dirty="0">
                <a:latin typeface="Times New Roman"/>
                <a:cs typeface="Times New Roman"/>
              </a:rPr>
              <a:t> </a:t>
            </a:r>
            <a:r>
              <a:rPr sz="2800" dirty="0">
                <a:latin typeface="Trebuchet MS"/>
                <a:cs typeface="Trebuchet MS"/>
              </a:rPr>
              <a:t>a</a:t>
            </a:r>
            <a:r>
              <a:rPr sz="2800" dirty="0">
                <a:latin typeface="Times New Roman"/>
                <a:cs typeface="Times New Roman"/>
              </a:rPr>
              <a:t> </a:t>
            </a:r>
            <a:r>
              <a:rPr sz="2800" spc="-9" dirty="0">
                <a:latin typeface="Trebuchet MS"/>
                <a:cs typeface="Trebuchet MS"/>
              </a:rPr>
              <a:t>n</a:t>
            </a:r>
            <a:r>
              <a:rPr sz="2800" spc="-4" dirty="0">
                <a:latin typeface="Trebuchet MS"/>
                <a:cs typeface="Trebuchet MS"/>
              </a:rPr>
              <a:t>e</a:t>
            </a:r>
            <a:r>
              <a:rPr sz="2800" spc="4" dirty="0">
                <a:latin typeface="Trebuchet MS"/>
                <a:cs typeface="Trebuchet MS"/>
              </a:rPr>
              <a:t>t</a:t>
            </a:r>
            <a:r>
              <a:rPr sz="2800" spc="-9" dirty="0">
                <a:latin typeface="Trebuchet MS"/>
                <a:cs typeface="Trebuchet MS"/>
              </a:rPr>
              <a:t>w</a:t>
            </a:r>
            <a:r>
              <a:rPr sz="2800" spc="-18" dirty="0">
                <a:latin typeface="Trebuchet MS"/>
                <a:cs typeface="Trebuchet MS"/>
              </a:rPr>
              <a:t>o</a:t>
            </a:r>
            <a:r>
              <a:rPr sz="2800" spc="-13" dirty="0">
                <a:latin typeface="Trebuchet MS"/>
                <a:cs typeface="Trebuchet MS"/>
              </a:rPr>
              <a:t>r</a:t>
            </a:r>
            <a:r>
              <a:rPr sz="2800" dirty="0">
                <a:latin typeface="Trebuchet MS"/>
                <a:cs typeface="Trebuchet MS"/>
              </a:rPr>
              <a:t>k</a:t>
            </a:r>
            <a:r>
              <a:rPr sz="2800" spc="124" dirty="0">
                <a:latin typeface="Times New Roman"/>
                <a:cs typeface="Times New Roman"/>
              </a:rPr>
              <a:t> </a:t>
            </a:r>
            <a:r>
              <a:rPr sz="2800" spc="-4" dirty="0">
                <a:latin typeface="Trebuchet MS"/>
                <a:cs typeface="Trebuchet MS"/>
              </a:rPr>
              <a:t>be</a:t>
            </a:r>
            <a:r>
              <a:rPr sz="2800" spc="4" dirty="0">
                <a:latin typeface="Trebuchet MS"/>
                <a:cs typeface="Trebuchet MS"/>
              </a:rPr>
              <a:t>t</a:t>
            </a:r>
            <a:r>
              <a:rPr sz="2800" spc="-9" dirty="0">
                <a:latin typeface="Trebuchet MS"/>
                <a:cs typeface="Trebuchet MS"/>
              </a:rPr>
              <a:t>w</a:t>
            </a:r>
            <a:r>
              <a:rPr sz="2800" spc="-4" dirty="0">
                <a:latin typeface="Trebuchet MS"/>
                <a:cs typeface="Trebuchet MS"/>
              </a:rPr>
              <a:t>ee</a:t>
            </a:r>
            <a:r>
              <a:rPr sz="2800" dirty="0">
                <a:latin typeface="Trebuchet MS"/>
                <a:cs typeface="Trebuchet MS"/>
              </a:rPr>
              <a:t>n</a:t>
            </a:r>
            <a:r>
              <a:rPr sz="2800" spc="128" dirty="0">
                <a:latin typeface="Times New Roman"/>
                <a:cs typeface="Times New Roman"/>
              </a:rPr>
              <a:t> </a:t>
            </a:r>
            <a:r>
              <a:rPr sz="2800" dirty="0">
                <a:latin typeface="Trebuchet MS"/>
                <a:cs typeface="Trebuchet MS"/>
              </a:rPr>
              <a:t>a</a:t>
            </a:r>
            <a:r>
              <a:rPr sz="2800" spc="115" dirty="0">
                <a:latin typeface="Times New Roman"/>
                <a:cs typeface="Times New Roman"/>
              </a:rPr>
              <a:t> </a:t>
            </a:r>
            <a:r>
              <a:rPr sz="2800" spc="9" dirty="0">
                <a:latin typeface="Trebuchet MS"/>
                <a:cs typeface="Trebuchet MS"/>
              </a:rPr>
              <a:t>p</a:t>
            </a:r>
            <a:r>
              <a:rPr sz="2800" spc="-9" dirty="0">
                <a:latin typeface="Trebuchet MS"/>
                <a:cs typeface="Trebuchet MS"/>
              </a:rPr>
              <a:t>ai</a:t>
            </a:r>
            <a:r>
              <a:rPr sz="2800" spc="-13" dirty="0">
                <a:latin typeface="Trebuchet MS"/>
                <a:cs typeface="Trebuchet MS"/>
              </a:rPr>
              <a:t>r</a:t>
            </a:r>
            <a:r>
              <a:rPr sz="2800" spc="124" dirty="0">
                <a:latin typeface="Times New Roman"/>
                <a:cs typeface="Times New Roman"/>
              </a:rPr>
              <a:t> </a:t>
            </a:r>
            <a:r>
              <a:rPr sz="2800" spc="-18" dirty="0">
                <a:latin typeface="Trebuchet MS"/>
                <a:cs typeface="Trebuchet MS"/>
              </a:rPr>
              <a:t>o</a:t>
            </a:r>
            <a:r>
              <a:rPr sz="2800" spc="-13" dirty="0">
                <a:latin typeface="Trebuchet MS"/>
                <a:cs typeface="Trebuchet MS"/>
              </a:rPr>
              <a:t>f</a:t>
            </a:r>
            <a:r>
              <a:rPr sz="2800" spc="128" dirty="0">
                <a:latin typeface="Times New Roman"/>
                <a:cs typeface="Times New Roman"/>
              </a:rPr>
              <a:t> </a:t>
            </a:r>
            <a:r>
              <a:rPr sz="2800" spc="-4" dirty="0">
                <a:latin typeface="Trebuchet MS"/>
                <a:cs typeface="Trebuchet MS"/>
              </a:rPr>
              <a:t>p</a:t>
            </a:r>
            <a:r>
              <a:rPr sz="2800" spc="-13" dirty="0">
                <a:latin typeface="Trebuchet MS"/>
                <a:cs typeface="Trebuchet MS"/>
              </a:rPr>
              <a:t>r</a:t>
            </a:r>
            <a:r>
              <a:rPr sz="2800" spc="-4" dirty="0">
                <a:latin typeface="Trebuchet MS"/>
                <a:cs typeface="Trebuchet MS"/>
              </a:rPr>
              <a:t>ede</a:t>
            </a:r>
            <a:r>
              <a:rPr sz="2800" spc="-18" dirty="0">
                <a:latin typeface="Trebuchet MS"/>
                <a:cs typeface="Trebuchet MS"/>
              </a:rPr>
              <a:t>f</a:t>
            </a:r>
            <a:r>
              <a:rPr sz="2800" spc="-9" dirty="0">
                <a:latin typeface="Trebuchet MS"/>
                <a:cs typeface="Trebuchet MS"/>
              </a:rPr>
              <a:t>in</a:t>
            </a:r>
            <a:r>
              <a:rPr sz="2800" spc="4" dirty="0">
                <a:latin typeface="Trebuchet MS"/>
                <a:cs typeface="Trebuchet MS"/>
              </a:rPr>
              <a:t>e</a:t>
            </a:r>
            <a:r>
              <a:rPr sz="2800" dirty="0">
                <a:latin typeface="Trebuchet MS"/>
                <a:cs typeface="Trebuchet MS"/>
              </a:rPr>
              <a:t>d</a:t>
            </a:r>
            <a:r>
              <a:rPr sz="2800" dirty="0">
                <a:latin typeface="Times New Roman"/>
                <a:cs typeface="Times New Roman"/>
              </a:rPr>
              <a:t> </a:t>
            </a:r>
            <a:r>
              <a:rPr sz="2800" dirty="0">
                <a:latin typeface="Trebuchet MS"/>
                <a:cs typeface="Trebuchet MS"/>
              </a:rPr>
              <a:t>l</a:t>
            </a:r>
            <a:r>
              <a:rPr sz="2800" spc="-18" dirty="0">
                <a:latin typeface="Trebuchet MS"/>
                <a:cs typeface="Trebuchet MS"/>
              </a:rPr>
              <a:t>o</a:t>
            </a:r>
            <a:r>
              <a:rPr sz="2800" spc="-9" dirty="0">
                <a:latin typeface="Trebuchet MS"/>
                <a:cs typeface="Trebuchet MS"/>
              </a:rPr>
              <a:t>c</a:t>
            </a:r>
            <a:r>
              <a:rPr sz="2800" dirty="0">
                <a:latin typeface="Trebuchet MS"/>
                <a:cs typeface="Trebuchet MS"/>
              </a:rPr>
              <a:t>a</a:t>
            </a:r>
            <a:r>
              <a:rPr sz="2800" spc="4" dirty="0">
                <a:latin typeface="Trebuchet MS"/>
                <a:cs typeface="Trebuchet MS"/>
              </a:rPr>
              <a:t>t</a:t>
            </a:r>
            <a:r>
              <a:rPr sz="2800" spc="-9" dirty="0">
                <a:latin typeface="Trebuchet MS"/>
                <a:cs typeface="Trebuchet MS"/>
              </a:rPr>
              <a:t>i</a:t>
            </a:r>
            <a:r>
              <a:rPr sz="2800" spc="-18" dirty="0">
                <a:latin typeface="Trebuchet MS"/>
                <a:cs typeface="Trebuchet MS"/>
              </a:rPr>
              <a:t>o</a:t>
            </a:r>
            <a:r>
              <a:rPr sz="2800" spc="4" dirty="0">
                <a:latin typeface="Trebuchet MS"/>
                <a:cs typeface="Trebuchet MS"/>
              </a:rPr>
              <a:t>n</a:t>
            </a:r>
            <a:r>
              <a:rPr sz="2800" spc="-13" dirty="0">
                <a:latin typeface="Trebuchet MS"/>
                <a:cs typeface="Trebuchet MS"/>
              </a:rPr>
              <a:t>s</a:t>
            </a:r>
            <a:r>
              <a:rPr sz="2800" spc="115" dirty="0">
                <a:latin typeface="Times New Roman"/>
                <a:cs typeface="Times New Roman"/>
              </a:rPr>
              <a:t> </a:t>
            </a:r>
            <a:r>
              <a:rPr sz="2800" spc="-9" dirty="0">
                <a:latin typeface="Trebuchet MS"/>
                <a:cs typeface="Trebuchet MS"/>
              </a:rPr>
              <a:t>usin</a:t>
            </a:r>
            <a:r>
              <a:rPr sz="2800" dirty="0">
                <a:latin typeface="Trebuchet MS"/>
                <a:cs typeface="Trebuchet MS"/>
              </a:rPr>
              <a:t>g</a:t>
            </a:r>
            <a:r>
              <a:rPr sz="2800" spc="119" dirty="0">
                <a:latin typeface="Times New Roman"/>
                <a:cs typeface="Times New Roman"/>
              </a:rPr>
              <a:t> </a:t>
            </a:r>
            <a:r>
              <a:rPr sz="2800" spc="-4" dirty="0">
                <a:latin typeface="Trebuchet MS"/>
                <a:cs typeface="Trebuchet MS"/>
              </a:rPr>
              <a:t>b</a:t>
            </a:r>
            <a:r>
              <a:rPr sz="2800" spc="-18" dirty="0">
                <a:latin typeface="Trebuchet MS"/>
                <a:cs typeface="Trebuchet MS"/>
              </a:rPr>
              <a:t>o</a:t>
            </a:r>
            <a:r>
              <a:rPr sz="2800" spc="4" dirty="0">
                <a:latin typeface="Trebuchet MS"/>
                <a:cs typeface="Trebuchet MS"/>
              </a:rPr>
              <a:t>t</a:t>
            </a:r>
            <a:r>
              <a:rPr sz="2800" dirty="0">
                <a:latin typeface="Trebuchet MS"/>
                <a:cs typeface="Trebuchet MS"/>
              </a:rPr>
              <a:t>h</a:t>
            </a:r>
            <a:r>
              <a:rPr sz="2800" spc="115" dirty="0">
                <a:latin typeface="Times New Roman"/>
                <a:cs typeface="Times New Roman"/>
              </a:rPr>
              <a:t> </a:t>
            </a:r>
            <a:r>
              <a:rPr sz="2800" spc="-4" dirty="0">
                <a:latin typeface="Trebuchet MS"/>
                <a:cs typeface="Trebuchet MS"/>
              </a:rPr>
              <a:t>ge</a:t>
            </a:r>
            <a:r>
              <a:rPr sz="2800" spc="-18" dirty="0">
                <a:latin typeface="Trebuchet MS"/>
                <a:cs typeface="Trebuchet MS"/>
              </a:rPr>
              <a:t>o</a:t>
            </a:r>
            <a:r>
              <a:rPr sz="2800" spc="-9" dirty="0">
                <a:latin typeface="Trebuchet MS"/>
                <a:cs typeface="Trebuchet MS"/>
              </a:rPr>
              <a:t>m</a:t>
            </a:r>
            <a:r>
              <a:rPr sz="2800" spc="-4" dirty="0">
                <a:latin typeface="Trebuchet MS"/>
                <a:cs typeface="Trebuchet MS"/>
              </a:rPr>
              <a:t>e</a:t>
            </a:r>
            <a:r>
              <a:rPr sz="2800" spc="4" dirty="0">
                <a:latin typeface="Trebuchet MS"/>
                <a:cs typeface="Trebuchet MS"/>
              </a:rPr>
              <a:t>t</a:t>
            </a:r>
            <a:r>
              <a:rPr sz="2800" spc="-13" dirty="0">
                <a:latin typeface="Trebuchet MS"/>
                <a:cs typeface="Trebuchet MS"/>
              </a:rPr>
              <a:t>r</a:t>
            </a:r>
            <a:r>
              <a:rPr sz="2800" spc="-9" dirty="0">
                <a:latin typeface="Trebuchet MS"/>
                <a:cs typeface="Trebuchet MS"/>
              </a:rPr>
              <a:t>i</a:t>
            </a:r>
            <a:r>
              <a:rPr sz="2800" dirty="0">
                <a:latin typeface="Trebuchet MS"/>
                <a:cs typeface="Trebuchet MS"/>
              </a:rPr>
              <a:t>c</a:t>
            </a:r>
            <a:r>
              <a:rPr sz="2800" spc="128" dirty="0">
                <a:latin typeface="Times New Roman"/>
                <a:cs typeface="Times New Roman"/>
              </a:rPr>
              <a:t> </a:t>
            </a:r>
            <a:r>
              <a:rPr sz="2800" spc="-9" dirty="0">
                <a:latin typeface="Trebuchet MS"/>
                <a:cs typeface="Trebuchet MS"/>
              </a:rPr>
              <a:t>an</a:t>
            </a:r>
            <a:r>
              <a:rPr sz="2800" dirty="0">
                <a:latin typeface="Trebuchet MS"/>
                <a:cs typeface="Trebuchet MS"/>
              </a:rPr>
              <a:t>d</a:t>
            </a:r>
            <a:r>
              <a:rPr sz="2800" spc="132" dirty="0">
                <a:latin typeface="Times New Roman"/>
                <a:cs typeface="Times New Roman"/>
              </a:rPr>
              <a:t> </a:t>
            </a:r>
            <a:r>
              <a:rPr sz="2800" spc="-9" dirty="0">
                <a:latin typeface="Trebuchet MS"/>
                <a:cs typeface="Trebuchet MS"/>
              </a:rPr>
              <a:t>a</a:t>
            </a:r>
            <a:r>
              <a:rPr sz="2800" spc="4" dirty="0">
                <a:latin typeface="Trebuchet MS"/>
                <a:cs typeface="Trebuchet MS"/>
              </a:rPr>
              <a:t>t</a:t>
            </a:r>
            <a:r>
              <a:rPr sz="2800" spc="-9" dirty="0">
                <a:latin typeface="Trebuchet MS"/>
                <a:cs typeface="Trebuchet MS"/>
              </a:rPr>
              <a:t>t</a:t>
            </a:r>
            <a:r>
              <a:rPr sz="2800" spc="-13" dirty="0">
                <a:latin typeface="Trebuchet MS"/>
                <a:cs typeface="Trebuchet MS"/>
              </a:rPr>
              <a:t>r</a:t>
            </a:r>
            <a:r>
              <a:rPr sz="2800" spc="-9" dirty="0">
                <a:latin typeface="Trebuchet MS"/>
                <a:cs typeface="Trebuchet MS"/>
              </a:rPr>
              <a:t>i</a:t>
            </a:r>
            <a:r>
              <a:rPr sz="2800" spc="-4" dirty="0">
                <a:latin typeface="Trebuchet MS"/>
                <a:cs typeface="Trebuchet MS"/>
              </a:rPr>
              <a:t>b</a:t>
            </a:r>
            <a:r>
              <a:rPr sz="2800" spc="4" dirty="0">
                <a:latin typeface="Trebuchet MS"/>
                <a:cs typeface="Trebuchet MS"/>
              </a:rPr>
              <a:t>u</a:t>
            </a:r>
            <a:r>
              <a:rPr sz="2800" spc="-9" dirty="0">
                <a:latin typeface="Trebuchet MS"/>
                <a:cs typeface="Trebuchet MS"/>
              </a:rPr>
              <a:t>t</a:t>
            </a:r>
            <a:r>
              <a:rPr sz="2800" dirty="0">
                <a:latin typeface="Trebuchet MS"/>
                <a:cs typeface="Trebuchet MS"/>
              </a:rPr>
              <a:t>e</a:t>
            </a:r>
            <a:r>
              <a:rPr sz="2800" dirty="0">
                <a:latin typeface="Times New Roman"/>
                <a:cs typeface="Times New Roman"/>
              </a:rPr>
              <a:t> </a:t>
            </a:r>
            <a:r>
              <a:rPr sz="2800" spc="-4" dirty="0">
                <a:latin typeface="Trebuchet MS"/>
                <a:cs typeface="Trebuchet MS"/>
              </a:rPr>
              <a:t>d</a:t>
            </a:r>
            <a:r>
              <a:rPr sz="2800" dirty="0">
                <a:latin typeface="Trebuchet MS"/>
                <a:cs typeface="Trebuchet MS"/>
              </a:rPr>
              <a:t>a</a:t>
            </a:r>
            <a:r>
              <a:rPr sz="2800" spc="4" dirty="0">
                <a:latin typeface="Trebuchet MS"/>
                <a:cs typeface="Trebuchet MS"/>
              </a:rPr>
              <a:t>t</a:t>
            </a:r>
            <a:r>
              <a:rPr sz="2800" spc="-9" dirty="0">
                <a:latin typeface="Trebuchet MS"/>
                <a:cs typeface="Trebuchet MS"/>
              </a:rPr>
              <a:t>a</a:t>
            </a:r>
            <a:r>
              <a:rPr sz="2800" dirty="0">
                <a:latin typeface="Trebuchet MS"/>
                <a:cs typeface="Trebuchet MS"/>
              </a:rPr>
              <a:t>.</a:t>
            </a:r>
          </a:p>
          <a:p>
            <a:pPr marL="11206">
              <a:spcBef>
                <a:spcPts val="662"/>
              </a:spcBef>
              <a:buClr>
                <a:srgbClr val="009996"/>
              </a:buClr>
              <a:tabLst>
                <a:tab pos="313781" algn="l"/>
              </a:tabLst>
            </a:pPr>
            <a:r>
              <a:rPr lang="en-US" sz="3200" spc="-9" dirty="0" smtClean="0">
                <a:solidFill>
                  <a:schemeClr val="accent1">
                    <a:lumMod val="75000"/>
                  </a:schemeClr>
                </a:solidFill>
                <a:latin typeface="Trebuchet MS"/>
                <a:cs typeface="Trebuchet MS"/>
              </a:rPr>
              <a:t>ii</a:t>
            </a:r>
            <a:r>
              <a:rPr lang="en-US" sz="3200" spc="-9" dirty="0" smtClean="0">
                <a:solidFill>
                  <a:schemeClr val="accent1">
                    <a:lumMod val="75000"/>
                  </a:schemeClr>
                </a:solidFill>
                <a:cs typeface="Trebuchet MS"/>
              </a:rPr>
              <a:t>) </a:t>
            </a:r>
            <a:r>
              <a:rPr sz="3200" spc="-9" dirty="0" smtClean="0">
                <a:solidFill>
                  <a:schemeClr val="accent1">
                    <a:lumMod val="75000"/>
                  </a:schemeClr>
                </a:solidFill>
                <a:cs typeface="Trebuchet MS"/>
              </a:rPr>
              <a:t>N</a:t>
            </a:r>
            <a:r>
              <a:rPr sz="3200" dirty="0" smtClean="0">
                <a:solidFill>
                  <a:schemeClr val="accent1">
                    <a:lumMod val="75000"/>
                  </a:schemeClr>
                </a:solidFill>
                <a:cs typeface="Trebuchet MS"/>
              </a:rPr>
              <a:t>e</a:t>
            </a:r>
            <a:r>
              <a:rPr sz="3200" spc="-4" dirty="0" smtClean="0">
                <a:solidFill>
                  <a:schemeClr val="accent1">
                    <a:lumMod val="75000"/>
                  </a:schemeClr>
                </a:solidFill>
                <a:cs typeface="Trebuchet MS"/>
              </a:rPr>
              <a:t>tw</a:t>
            </a:r>
            <a:r>
              <a:rPr sz="3200" spc="-9" dirty="0" smtClean="0">
                <a:solidFill>
                  <a:schemeClr val="accent1">
                    <a:lumMod val="75000"/>
                  </a:schemeClr>
                </a:solidFill>
                <a:cs typeface="Trebuchet MS"/>
              </a:rPr>
              <a:t>o</a:t>
            </a:r>
            <a:r>
              <a:rPr sz="3200" dirty="0" smtClean="0">
                <a:solidFill>
                  <a:schemeClr val="accent1">
                    <a:lumMod val="75000"/>
                  </a:schemeClr>
                </a:solidFill>
                <a:cs typeface="Trebuchet MS"/>
              </a:rPr>
              <a:t>rk</a:t>
            </a:r>
            <a:r>
              <a:rPr sz="3200" spc="128" dirty="0" smtClean="0">
                <a:solidFill>
                  <a:schemeClr val="accent1">
                    <a:lumMod val="75000"/>
                  </a:schemeClr>
                </a:solidFill>
                <a:cs typeface="Times New Roman"/>
              </a:rPr>
              <a:t> </a:t>
            </a:r>
            <a:r>
              <a:rPr sz="3200" spc="-4" dirty="0">
                <a:solidFill>
                  <a:schemeClr val="accent1">
                    <a:lumMod val="75000"/>
                  </a:schemeClr>
                </a:solidFill>
                <a:cs typeface="Trebuchet MS"/>
              </a:rPr>
              <a:t>p</a:t>
            </a:r>
            <a:r>
              <a:rPr sz="3200" spc="-9" dirty="0">
                <a:solidFill>
                  <a:schemeClr val="accent1">
                    <a:lumMod val="75000"/>
                  </a:schemeClr>
                </a:solidFill>
                <a:cs typeface="Trebuchet MS"/>
              </a:rPr>
              <a:t>a</a:t>
            </a:r>
            <a:r>
              <a:rPr sz="3200" dirty="0">
                <a:solidFill>
                  <a:schemeClr val="accent1">
                    <a:lumMod val="75000"/>
                  </a:schemeClr>
                </a:solidFill>
                <a:cs typeface="Trebuchet MS"/>
              </a:rPr>
              <a:t>r</a:t>
            </a:r>
            <a:r>
              <a:rPr sz="3200" spc="-4" dirty="0">
                <a:solidFill>
                  <a:schemeClr val="accent1">
                    <a:lumMod val="75000"/>
                  </a:schemeClr>
                </a:solidFill>
                <a:cs typeface="Trebuchet MS"/>
              </a:rPr>
              <a:t>ti</a:t>
            </a:r>
            <a:r>
              <a:rPr sz="3200" spc="9" dirty="0">
                <a:solidFill>
                  <a:schemeClr val="accent1">
                    <a:lumMod val="75000"/>
                  </a:schemeClr>
                </a:solidFill>
                <a:cs typeface="Trebuchet MS"/>
              </a:rPr>
              <a:t>t</a:t>
            </a:r>
            <a:r>
              <a:rPr sz="3200" spc="-4" dirty="0">
                <a:solidFill>
                  <a:schemeClr val="accent1">
                    <a:lumMod val="75000"/>
                  </a:schemeClr>
                </a:solidFill>
                <a:cs typeface="Trebuchet MS"/>
              </a:rPr>
              <a:t>i</a:t>
            </a:r>
            <a:r>
              <a:rPr sz="3200" spc="-9" dirty="0">
                <a:solidFill>
                  <a:schemeClr val="accent1">
                    <a:lumMod val="75000"/>
                  </a:schemeClr>
                </a:solidFill>
                <a:cs typeface="Trebuchet MS"/>
              </a:rPr>
              <a:t>o</a:t>
            </a:r>
            <a:r>
              <a:rPr sz="3200" spc="-4" dirty="0">
                <a:solidFill>
                  <a:schemeClr val="accent1">
                    <a:lumMod val="75000"/>
                  </a:schemeClr>
                </a:solidFill>
                <a:cs typeface="Trebuchet MS"/>
              </a:rPr>
              <a:t>nin</a:t>
            </a:r>
            <a:r>
              <a:rPr sz="3200" dirty="0">
                <a:solidFill>
                  <a:schemeClr val="accent1">
                    <a:lumMod val="75000"/>
                  </a:schemeClr>
                </a:solidFill>
                <a:cs typeface="Trebuchet MS"/>
              </a:rPr>
              <a:t>g</a:t>
            </a:r>
          </a:p>
          <a:p>
            <a:pPr marL="567608" marR="5603" indent="-253266">
              <a:spcBef>
                <a:spcPts val="604"/>
              </a:spcBef>
            </a:pPr>
            <a:r>
              <a:rPr sz="2800" dirty="0">
                <a:latin typeface="Trebuchet MS"/>
                <a:cs typeface="Trebuchet MS"/>
              </a:rPr>
              <a:t>W</a:t>
            </a:r>
            <a:r>
              <a:rPr sz="2800" spc="-9" dirty="0">
                <a:latin typeface="Trebuchet MS"/>
                <a:cs typeface="Trebuchet MS"/>
              </a:rPr>
              <a:t>hic</a:t>
            </a:r>
            <a:r>
              <a:rPr sz="2800" dirty="0">
                <a:latin typeface="Trebuchet MS"/>
                <a:cs typeface="Trebuchet MS"/>
              </a:rPr>
              <a:t>h</a:t>
            </a:r>
            <a:r>
              <a:rPr sz="2800" spc="128" dirty="0">
                <a:latin typeface="Times New Roman"/>
                <a:cs typeface="Times New Roman"/>
              </a:rPr>
              <a:t> </a:t>
            </a:r>
            <a:r>
              <a:rPr sz="2800" dirty="0">
                <a:latin typeface="Trebuchet MS"/>
                <a:cs typeface="Trebuchet MS"/>
              </a:rPr>
              <a:t>a</a:t>
            </a:r>
            <a:r>
              <a:rPr sz="2800" spc="-9" dirty="0">
                <a:latin typeface="Trebuchet MS"/>
                <a:cs typeface="Trebuchet MS"/>
              </a:rPr>
              <a:t>ssi</a:t>
            </a:r>
            <a:r>
              <a:rPr sz="2800" spc="-4" dirty="0">
                <a:latin typeface="Trebuchet MS"/>
                <a:cs typeface="Trebuchet MS"/>
              </a:rPr>
              <a:t>g</a:t>
            </a:r>
            <a:r>
              <a:rPr sz="2800" spc="-9" dirty="0">
                <a:latin typeface="Trebuchet MS"/>
                <a:cs typeface="Trebuchet MS"/>
              </a:rPr>
              <a:t>n</a:t>
            </a:r>
            <a:r>
              <a:rPr sz="2800" spc="-13" dirty="0">
                <a:latin typeface="Trebuchet MS"/>
                <a:cs typeface="Trebuchet MS"/>
              </a:rPr>
              <a:t>s</a:t>
            </a:r>
            <a:r>
              <a:rPr sz="2800" spc="115" dirty="0">
                <a:latin typeface="Times New Roman"/>
                <a:cs typeface="Times New Roman"/>
              </a:rPr>
              <a:t> </a:t>
            </a:r>
            <a:r>
              <a:rPr sz="2800" spc="-9" dirty="0">
                <a:latin typeface="Trebuchet MS"/>
                <a:cs typeface="Trebuchet MS"/>
              </a:rPr>
              <a:t>n</a:t>
            </a:r>
            <a:r>
              <a:rPr sz="2800" spc="4" dirty="0">
                <a:latin typeface="Trebuchet MS"/>
                <a:cs typeface="Trebuchet MS"/>
              </a:rPr>
              <a:t>et</a:t>
            </a:r>
            <a:r>
              <a:rPr sz="2800" dirty="0">
                <a:latin typeface="Trebuchet MS"/>
                <a:cs typeface="Trebuchet MS"/>
              </a:rPr>
              <a:t>w</a:t>
            </a:r>
            <a:r>
              <a:rPr sz="2800" spc="-18" dirty="0">
                <a:latin typeface="Trebuchet MS"/>
                <a:cs typeface="Trebuchet MS"/>
              </a:rPr>
              <a:t>o</a:t>
            </a:r>
            <a:r>
              <a:rPr sz="2800" spc="-13" dirty="0">
                <a:latin typeface="Trebuchet MS"/>
                <a:cs typeface="Trebuchet MS"/>
              </a:rPr>
              <a:t>r</a:t>
            </a:r>
            <a:r>
              <a:rPr sz="2800" dirty="0">
                <a:latin typeface="Trebuchet MS"/>
                <a:cs typeface="Trebuchet MS"/>
              </a:rPr>
              <a:t>k</a:t>
            </a:r>
            <a:r>
              <a:rPr sz="2800" spc="124" dirty="0">
                <a:latin typeface="Times New Roman"/>
                <a:cs typeface="Times New Roman"/>
              </a:rPr>
              <a:t> </a:t>
            </a:r>
            <a:r>
              <a:rPr sz="2800" spc="-4" dirty="0">
                <a:latin typeface="Trebuchet MS"/>
                <a:cs typeface="Trebuchet MS"/>
              </a:rPr>
              <a:t>e</a:t>
            </a:r>
            <a:r>
              <a:rPr sz="2800" dirty="0">
                <a:latin typeface="Trebuchet MS"/>
                <a:cs typeface="Trebuchet MS"/>
              </a:rPr>
              <a:t>l</a:t>
            </a:r>
            <a:r>
              <a:rPr sz="2800" spc="-4" dirty="0">
                <a:latin typeface="Trebuchet MS"/>
                <a:cs typeface="Trebuchet MS"/>
              </a:rPr>
              <a:t>e</a:t>
            </a:r>
            <a:r>
              <a:rPr sz="2800" spc="-9" dirty="0">
                <a:latin typeface="Trebuchet MS"/>
                <a:cs typeface="Trebuchet MS"/>
              </a:rPr>
              <a:t>m</a:t>
            </a:r>
            <a:r>
              <a:rPr sz="2800" spc="-4" dirty="0">
                <a:latin typeface="Trebuchet MS"/>
                <a:cs typeface="Trebuchet MS"/>
              </a:rPr>
              <a:t>e</a:t>
            </a:r>
            <a:r>
              <a:rPr sz="2800" spc="-9" dirty="0">
                <a:latin typeface="Trebuchet MS"/>
                <a:cs typeface="Trebuchet MS"/>
              </a:rPr>
              <a:t>n</a:t>
            </a:r>
            <a:r>
              <a:rPr sz="2800" spc="4" dirty="0">
                <a:latin typeface="Trebuchet MS"/>
                <a:cs typeface="Trebuchet MS"/>
              </a:rPr>
              <a:t>t</a:t>
            </a:r>
            <a:r>
              <a:rPr sz="2800" spc="-13" dirty="0">
                <a:latin typeface="Trebuchet MS"/>
                <a:cs typeface="Trebuchet MS"/>
              </a:rPr>
              <a:t>s</a:t>
            </a:r>
            <a:r>
              <a:rPr sz="2800" spc="115" dirty="0">
                <a:latin typeface="Times New Roman"/>
                <a:cs typeface="Times New Roman"/>
              </a:rPr>
              <a:t> </a:t>
            </a:r>
            <a:r>
              <a:rPr sz="2800" dirty="0">
                <a:latin typeface="Trebuchet MS"/>
                <a:cs typeface="Trebuchet MS"/>
              </a:rPr>
              <a:t>(</a:t>
            </a:r>
            <a:r>
              <a:rPr sz="2800" spc="-9" dirty="0">
                <a:latin typeface="Trebuchet MS"/>
                <a:cs typeface="Trebuchet MS"/>
              </a:rPr>
              <a:t>n</a:t>
            </a:r>
            <a:r>
              <a:rPr sz="2800" spc="-18" dirty="0">
                <a:latin typeface="Trebuchet MS"/>
                <a:cs typeface="Trebuchet MS"/>
              </a:rPr>
              <a:t>o</a:t>
            </a:r>
            <a:r>
              <a:rPr sz="2800" spc="-4" dirty="0">
                <a:latin typeface="Trebuchet MS"/>
                <a:cs typeface="Trebuchet MS"/>
              </a:rPr>
              <a:t>de</a:t>
            </a:r>
            <a:r>
              <a:rPr sz="2800" spc="-13" dirty="0">
                <a:latin typeface="Trebuchet MS"/>
                <a:cs typeface="Trebuchet MS"/>
              </a:rPr>
              <a:t>s</a:t>
            </a:r>
            <a:r>
              <a:rPr sz="2800" spc="115" dirty="0">
                <a:latin typeface="Times New Roman"/>
                <a:cs typeface="Times New Roman"/>
              </a:rPr>
              <a:t> </a:t>
            </a:r>
            <a:r>
              <a:rPr sz="2800" spc="-18" dirty="0">
                <a:latin typeface="Trebuchet MS"/>
                <a:cs typeface="Trebuchet MS"/>
              </a:rPr>
              <a:t>o</a:t>
            </a:r>
            <a:r>
              <a:rPr sz="2800" spc="-13" dirty="0">
                <a:latin typeface="Trebuchet MS"/>
                <a:cs typeface="Trebuchet MS"/>
              </a:rPr>
              <a:t>r</a:t>
            </a:r>
            <a:r>
              <a:rPr sz="2800" spc="124" dirty="0">
                <a:latin typeface="Times New Roman"/>
                <a:cs typeface="Times New Roman"/>
              </a:rPr>
              <a:t> </a:t>
            </a:r>
            <a:r>
              <a:rPr sz="2800" dirty="0">
                <a:latin typeface="Trebuchet MS"/>
                <a:cs typeface="Trebuchet MS"/>
              </a:rPr>
              <a:t>l</a:t>
            </a:r>
            <a:r>
              <a:rPr sz="2800" spc="-9" dirty="0">
                <a:latin typeface="Trebuchet MS"/>
                <a:cs typeface="Trebuchet MS"/>
              </a:rPr>
              <a:t>in</a:t>
            </a:r>
            <a:r>
              <a:rPr sz="2800" dirty="0">
                <a:latin typeface="Trebuchet MS"/>
                <a:cs typeface="Trebuchet MS"/>
              </a:rPr>
              <a:t>e</a:t>
            </a:r>
            <a:r>
              <a:rPr sz="2800" dirty="0">
                <a:latin typeface="Times New Roman"/>
                <a:cs typeface="Times New Roman"/>
              </a:rPr>
              <a:t> </a:t>
            </a:r>
            <a:r>
              <a:rPr sz="2800" spc="-22" dirty="0">
                <a:latin typeface="Trebuchet MS"/>
                <a:cs typeface="Trebuchet MS"/>
              </a:rPr>
              <a:t>s</a:t>
            </a:r>
            <a:r>
              <a:rPr sz="2800" spc="-4" dirty="0">
                <a:latin typeface="Trebuchet MS"/>
                <a:cs typeface="Trebuchet MS"/>
              </a:rPr>
              <a:t>eg</a:t>
            </a:r>
            <a:r>
              <a:rPr sz="2800" spc="-9" dirty="0">
                <a:latin typeface="Trebuchet MS"/>
                <a:cs typeface="Trebuchet MS"/>
              </a:rPr>
              <a:t>m</a:t>
            </a:r>
            <a:r>
              <a:rPr sz="2800" spc="-4" dirty="0">
                <a:latin typeface="Trebuchet MS"/>
                <a:cs typeface="Trebuchet MS"/>
              </a:rPr>
              <a:t>e</a:t>
            </a:r>
            <a:r>
              <a:rPr sz="2800" spc="4" dirty="0">
                <a:latin typeface="Trebuchet MS"/>
                <a:cs typeface="Trebuchet MS"/>
              </a:rPr>
              <a:t>nt</a:t>
            </a:r>
            <a:r>
              <a:rPr sz="2800" spc="-9" dirty="0">
                <a:latin typeface="Trebuchet MS"/>
                <a:cs typeface="Trebuchet MS"/>
              </a:rPr>
              <a:t>s</a:t>
            </a:r>
            <a:r>
              <a:rPr sz="2800" dirty="0">
                <a:latin typeface="Trebuchet MS"/>
                <a:cs typeface="Trebuchet MS"/>
              </a:rPr>
              <a:t>)</a:t>
            </a:r>
            <a:r>
              <a:rPr sz="2800" spc="124" dirty="0">
                <a:latin typeface="Times New Roman"/>
                <a:cs typeface="Times New Roman"/>
              </a:rPr>
              <a:t> </a:t>
            </a:r>
            <a:r>
              <a:rPr sz="2800" spc="-9" dirty="0">
                <a:latin typeface="Trebuchet MS"/>
                <a:cs typeface="Trebuchet MS"/>
              </a:rPr>
              <a:t>t</a:t>
            </a:r>
            <a:r>
              <a:rPr sz="2800" spc="-13" dirty="0">
                <a:latin typeface="Trebuchet MS"/>
                <a:cs typeface="Trebuchet MS"/>
              </a:rPr>
              <a:t>o</a:t>
            </a:r>
            <a:r>
              <a:rPr sz="2800" spc="119" dirty="0">
                <a:latin typeface="Times New Roman"/>
                <a:cs typeface="Times New Roman"/>
              </a:rPr>
              <a:t> </a:t>
            </a:r>
            <a:r>
              <a:rPr sz="2800" spc="-4" dirty="0">
                <a:latin typeface="Trebuchet MS"/>
                <a:cs typeface="Trebuchet MS"/>
              </a:rPr>
              <a:t>d</a:t>
            </a:r>
            <a:r>
              <a:rPr sz="2800" spc="-9" dirty="0">
                <a:latin typeface="Trebuchet MS"/>
                <a:cs typeface="Trebuchet MS"/>
              </a:rPr>
              <a:t>i</a:t>
            </a:r>
            <a:r>
              <a:rPr sz="2800" spc="-18" dirty="0">
                <a:latin typeface="Trebuchet MS"/>
                <a:cs typeface="Trebuchet MS"/>
              </a:rPr>
              <a:t>f</a:t>
            </a:r>
            <a:r>
              <a:rPr sz="2800" spc="-9" dirty="0">
                <a:latin typeface="Trebuchet MS"/>
                <a:cs typeface="Trebuchet MS"/>
              </a:rPr>
              <a:t>f</a:t>
            </a:r>
            <a:r>
              <a:rPr sz="2800" spc="4" dirty="0">
                <a:latin typeface="Trebuchet MS"/>
                <a:cs typeface="Trebuchet MS"/>
              </a:rPr>
              <a:t>e</a:t>
            </a:r>
            <a:r>
              <a:rPr sz="2800" spc="-13" dirty="0">
                <a:latin typeface="Trebuchet MS"/>
                <a:cs typeface="Trebuchet MS"/>
              </a:rPr>
              <a:t>r</a:t>
            </a:r>
            <a:r>
              <a:rPr sz="2800" spc="-4" dirty="0">
                <a:latin typeface="Trebuchet MS"/>
                <a:cs typeface="Trebuchet MS"/>
              </a:rPr>
              <a:t>e</a:t>
            </a:r>
            <a:r>
              <a:rPr sz="2800" spc="-9" dirty="0">
                <a:latin typeface="Trebuchet MS"/>
                <a:cs typeface="Trebuchet MS"/>
              </a:rPr>
              <a:t>n</a:t>
            </a:r>
            <a:r>
              <a:rPr sz="2800" dirty="0">
                <a:latin typeface="Trebuchet MS"/>
                <a:cs typeface="Trebuchet MS"/>
              </a:rPr>
              <a:t>t</a:t>
            </a:r>
            <a:r>
              <a:rPr sz="2800" spc="115" dirty="0">
                <a:latin typeface="Times New Roman"/>
                <a:cs typeface="Times New Roman"/>
              </a:rPr>
              <a:t> </a:t>
            </a:r>
            <a:r>
              <a:rPr sz="2800" dirty="0">
                <a:latin typeface="Trebuchet MS"/>
                <a:cs typeface="Trebuchet MS"/>
              </a:rPr>
              <a:t>l</a:t>
            </a:r>
            <a:r>
              <a:rPr sz="2800" spc="-18" dirty="0">
                <a:latin typeface="Trebuchet MS"/>
                <a:cs typeface="Trebuchet MS"/>
              </a:rPr>
              <a:t>o</a:t>
            </a:r>
            <a:r>
              <a:rPr sz="2800" spc="4" dirty="0">
                <a:latin typeface="Trebuchet MS"/>
                <a:cs typeface="Trebuchet MS"/>
              </a:rPr>
              <a:t>c</a:t>
            </a:r>
            <a:r>
              <a:rPr sz="2800" dirty="0">
                <a:latin typeface="Trebuchet MS"/>
                <a:cs typeface="Trebuchet MS"/>
              </a:rPr>
              <a:t>a</a:t>
            </a:r>
            <a:r>
              <a:rPr sz="2800" spc="-9" dirty="0">
                <a:latin typeface="Trebuchet MS"/>
                <a:cs typeface="Trebuchet MS"/>
              </a:rPr>
              <a:t>ti</a:t>
            </a:r>
            <a:r>
              <a:rPr sz="2800" spc="-18" dirty="0">
                <a:latin typeface="Trebuchet MS"/>
                <a:cs typeface="Trebuchet MS"/>
              </a:rPr>
              <a:t>o</a:t>
            </a:r>
            <a:r>
              <a:rPr sz="2800" dirty="0">
                <a:latin typeface="Trebuchet MS"/>
                <a:cs typeface="Trebuchet MS"/>
              </a:rPr>
              <a:t>n</a:t>
            </a:r>
            <a:r>
              <a:rPr sz="2800" spc="115" dirty="0">
                <a:latin typeface="Times New Roman"/>
                <a:cs typeface="Times New Roman"/>
              </a:rPr>
              <a:t> </a:t>
            </a:r>
            <a:r>
              <a:rPr sz="2800" spc="4" dirty="0">
                <a:latin typeface="Trebuchet MS"/>
                <a:cs typeface="Trebuchet MS"/>
              </a:rPr>
              <a:t>u</a:t>
            </a:r>
            <a:r>
              <a:rPr sz="2800" spc="-9" dirty="0">
                <a:latin typeface="Trebuchet MS"/>
                <a:cs typeface="Trebuchet MS"/>
              </a:rPr>
              <a:t>sin</a:t>
            </a:r>
            <a:r>
              <a:rPr sz="2800" dirty="0">
                <a:latin typeface="Trebuchet MS"/>
                <a:cs typeface="Trebuchet MS"/>
              </a:rPr>
              <a:t>g</a:t>
            </a:r>
            <a:r>
              <a:rPr sz="2800" dirty="0">
                <a:latin typeface="Times New Roman"/>
                <a:cs typeface="Times New Roman"/>
              </a:rPr>
              <a:t> </a:t>
            </a:r>
            <a:r>
              <a:rPr sz="2800" spc="-4" dirty="0">
                <a:latin typeface="Trebuchet MS"/>
                <a:cs typeface="Trebuchet MS"/>
              </a:rPr>
              <a:t>p</a:t>
            </a:r>
            <a:r>
              <a:rPr sz="2800" spc="-13" dirty="0">
                <a:latin typeface="Trebuchet MS"/>
                <a:cs typeface="Trebuchet MS"/>
              </a:rPr>
              <a:t>r</a:t>
            </a:r>
            <a:r>
              <a:rPr sz="2800" spc="-4" dirty="0">
                <a:latin typeface="Trebuchet MS"/>
                <a:cs typeface="Trebuchet MS"/>
              </a:rPr>
              <a:t>ede</a:t>
            </a:r>
            <a:r>
              <a:rPr sz="2800" spc="-18" dirty="0">
                <a:latin typeface="Trebuchet MS"/>
                <a:cs typeface="Trebuchet MS"/>
              </a:rPr>
              <a:t>f</a:t>
            </a:r>
            <a:r>
              <a:rPr sz="2800" spc="-9" dirty="0">
                <a:latin typeface="Trebuchet MS"/>
                <a:cs typeface="Trebuchet MS"/>
              </a:rPr>
              <a:t>in</a:t>
            </a:r>
            <a:r>
              <a:rPr sz="2800" spc="4" dirty="0">
                <a:latin typeface="Trebuchet MS"/>
                <a:cs typeface="Trebuchet MS"/>
              </a:rPr>
              <a:t>e</a:t>
            </a:r>
            <a:r>
              <a:rPr sz="2800" dirty="0">
                <a:latin typeface="Trebuchet MS"/>
                <a:cs typeface="Trebuchet MS"/>
              </a:rPr>
              <a:t>d</a:t>
            </a:r>
            <a:r>
              <a:rPr sz="2800" spc="119" dirty="0">
                <a:latin typeface="Times New Roman"/>
                <a:cs typeface="Times New Roman"/>
              </a:rPr>
              <a:t> </a:t>
            </a:r>
            <a:r>
              <a:rPr sz="2800" spc="-9" dirty="0">
                <a:latin typeface="Trebuchet MS"/>
                <a:cs typeface="Trebuchet MS"/>
              </a:rPr>
              <a:t>c</a:t>
            </a:r>
            <a:r>
              <a:rPr sz="2800" spc="-13" dirty="0">
                <a:latin typeface="Trebuchet MS"/>
                <a:cs typeface="Trebuchet MS"/>
              </a:rPr>
              <a:t>r</a:t>
            </a:r>
            <a:r>
              <a:rPr sz="2800" spc="4" dirty="0">
                <a:latin typeface="Trebuchet MS"/>
                <a:cs typeface="Trebuchet MS"/>
              </a:rPr>
              <a:t>i</a:t>
            </a:r>
            <a:r>
              <a:rPr sz="2800" spc="-9" dirty="0">
                <a:latin typeface="Trebuchet MS"/>
                <a:cs typeface="Trebuchet MS"/>
              </a:rPr>
              <a:t>t</a:t>
            </a:r>
            <a:r>
              <a:rPr sz="2800" spc="-4" dirty="0">
                <a:latin typeface="Trebuchet MS"/>
                <a:cs typeface="Trebuchet MS"/>
              </a:rPr>
              <a:t>e</a:t>
            </a:r>
            <a:r>
              <a:rPr sz="2800" spc="-13" dirty="0">
                <a:latin typeface="Trebuchet MS"/>
                <a:cs typeface="Trebuchet MS"/>
              </a:rPr>
              <a:t>r</a:t>
            </a:r>
            <a:r>
              <a:rPr sz="2800" spc="4" dirty="0">
                <a:latin typeface="Trebuchet MS"/>
                <a:cs typeface="Trebuchet MS"/>
              </a:rPr>
              <a:t>i</a:t>
            </a:r>
            <a:r>
              <a:rPr sz="2800" dirty="0">
                <a:latin typeface="Trebuchet MS"/>
                <a:cs typeface="Trebuchet MS"/>
              </a:rPr>
              <a:t>a.</a:t>
            </a:r>
          </a:p>
          <a:p>
            <a:pPr marL="1024808" lvl="2" indent="-252706">
              <a:spcBef>
                <a:spcPts val="600"/>
              </a:spcBef>
              <a:buClr>
                <a:srgbClr val="009996"/>
              </a:buClr>
              <a:buFont typeface="Microsoft Sans Serif"/>
              <a:buChar char="•"/>
              <a:tabLst>
                <a:tab pos="568169" algn="l"/>
              </a:tabLst>
            </a:pPr>
            <a:r>
              <a:rPr sz="2800" dirty="0">
                <a:latin typeface="Trebuchet MS"/>
                <a:cs typeface="Trebuchet MS"/>
              </a:rPr>
              <a:t>N</a:t>
            </a:r>
            <a:r>
              <a:rPr sz="2800" spc="-4" dirty="0">
                <a:latin typeface="Trebuchet MS"/>
                <a:cs typeface="Trebuchet MS"/>
              </a:rPr>
              <a:t>e</a:t>
            </a:r>
            <a:r>
              <a:rPr sz="2800" spc="4" dirty="0">
                <a:latin typeface="Trebuchet MS"/>
                <a:cs typeface="Trebuchet MS"/>
              </a:rPr>
              <a:t>t</a:t>
            </a:r>
            <a:r>
              <a:rPr sz="2800" spc="-9" dirty="0">
                <a:latin typeface="Trebuchet MS"/>
                <a:cs typeface="Trebuchet MS"/>
              </a:rPr>
              <a:t>w</a:t>
            </a:r>
            <a:r>
              <a:rPr sz="2800" spc="-18" dirty="0">
                <a:latin typeface="Trebuchet MS"/>
                <a:cs typeface="Trebuchet MS"/>
              </a:rPr>
              <a:t>o</a:t>
            </a:r>
            <a:r>
              <a:rPr sz="2800" spc="-13" dirty="0">
                <a:latin typeface="Trebuchet MS"/>
                <a:cs typeface="Trebuchet MS"/>
              </a:rPr>
              <a:t>r</a:t>
            </a:r>
            <a:r>
              <a:rPr sz="2800" dirty="0">
                <a:latin typeface="Trebuchet MS"/>
                <a:cs typeface="Trebuchet MS"/>
              </a:rPr>
              <a:t>k</a:t>
            </a:r>
            <a:r>
              <a:rPr sz="2800" spc="124" dirty="0">
                <a:latin typeface="Times New Roman"/>
                <a:cs typeface="Times New Roman"/>
              </a:rPr>
              <a:t> </a:t>
            </a:r>
            <a:r>
              <a:rPr sz="2800" spc="-9" dirty="0">
                <a:latin typeface="Trebuchet MS"/>
                <a:cs typeface="Trebuchet MS"/>
              </a:rPr>
              <a:t>a</a:t>
            </a:r>
            <a:r>
              <a:rPr sz="2800" dirty="0">
                <a:latin typeface="Trebuchet MS"/>
                <a:cs typeface="Trebuchet MS"/>
              </a:rPr>
              <a:t>ll</a:t>
            </a:r>
            <a:r>
              <a:rPr sz="2800" spc="-18" dirty="0">
                <a:latin typeface="Trebuchet MS"/>
                <a:cs typeface="Trebuchet MS"/>
              </a:rPr>
              <a:t>o</a:t>
            </a:r>
            <a:r>
              <a:rPr sz="2800" spc="4" dirty="0">
                <a:latin typeface="Trebuchet MS"/>
                <a:cs typeface="Trebuchet MS"/>
              </a:rPr>
              <a:t>c</a:t>
            </a:r>
            <a:r>
              <a:rPr sz="2800" dirty="0">
                <a:latin typeface="Trebuchet MS"/>
                <a:cs typeface="Trebuchet MS"/>
              </a:rPr>
              <a:t>a</a:t>
            </a:r>
            <a:r>
              <a:rPr sz="2800" spc="-9" dirty="0">
                <a:latin typeface="Trebuchet MS"/>
                <a:cs typeface="Trebuchet MS"/>
              </a:rPr>
              <a:t>tio</a:t>
            </a:r>
            <a:r>
              <a:rPr sz="2800" dirty="0">
                <a:latin typeface="Trebuchet MS"/>
                <a:cs typeface="Trebuchet MS"/>
              </a:rPr>
              <a:t>n</a:t>
            </a:r>
          </a:p>
          <a:p>
            <a:pPr marL="1024808" lvl="2" indent="-252706">
              <a:spcBef>
                <a:spcPts val="591"/>
              </a:spcBef>
              <a:buClr>
                <a:srgbClr val="009996"/>
              </a:buClr>
              <a:buFont typeface="Microsoft Sans Serif"/>
              <a:buChar char="•"/>
              <a:tabLst>
                <a:tab pos="568169" algn="l"/>
              </a:tabLst>
            </a:pPr>
            <a:r>
              <a:rPr sz="2800" spc="-26" dirty="0">
                <a:latin typeface="Trebuchet MS"/>
                <a:cs typeface="Trebuchet MS"/>
              </a:rPr>
              <a:t>T</a:t>
            </a:r>
            <a:r>
              <a:rPr sz="2800" spc="-13" dirty="0">
                <a:latin typeface="Trebuchet MS"/>
                <a:cs typeface="Trebuchet MS"/>
              </a:rPr>
              <a:t>r</a:t>
            </a:r>
            <a:r>
              <a:rPr sz="2800" dirty="0">
                <a:latin typeface="Trebuchet MS"/>
                <a:cs typeface="Trebuchet MS"/>
              </a:rPr>
              <a:t>a</a:t>
            </a:r>
            <a:r>
              <a:rPr sz="2800" spc="-9" dirty="0">
                <a:latin typeface="Trebuchet MS"/>
                <a:cs typeface="Trebuchet MS"/>
              </a:rPr>
              <a:t>c</a:t>
            </a:r>
            <a:r>
              <a:rPr sz="2800" dirty="0">
                <a:latin typeface="Trebuchet MS"/>
                <a:cs typeface="Trebuchet MS"/>
              </a:rPr>
              <a:t>e</a:t>
            </a:r>
          </a:p>
        </p:txBody>
      </p:sp>
    </p:spTree>
    <p:extLst>
      <p:ext uri="{BB962C8B-B14F-4D97-AF65-F5344CB8AC3E}">
        <p14:creationId xmlns:p14="http://schemas.microsoft.com/office/powerpoint/2010/main" val="35721713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350769" y="512156"/>
            <a:ext cx="9043784" cy="440057"/>
          </a:xfrm>
          <a:prstGeom prst="rect">
            <a:avLst/>
          </a:prstGeom>
        </p:spPr>
        <p:txBody>
          <a:bodyPr vert="horz" wrap="square" lIns="0" tIns="0" rIns="0" bIns="0" rtlCol="0" anchor="t">
            <a:spAutoFit/>
          </a:bodyPr>
          <a:lstStyle/>
          <a:p>
            <a:pPr marL="11206" marR="5603"/>
            <a:r>
              <a:rPr lang="en-US" sz="3177" b="1" spc="71" dirty="0" err="1" smtClean="0">
                <a:solidFill>
                  <a:schemeClr val="accent1">
                    <a:lumMod val="75000"/>
                  </a:schemeClr>
                </a:solidFill>
                <a:latin typeface="+mn-lt"/>
              </a:rPr>
              <a:t>i</a:t>
            </a:r>
            <a:r>
              <a:rPr lang="en-US" sz="3177" b="1" spc="71" dirty="0" smtClean="0">
                <a:solidFill>
                  <a:schemeClr val="accent1">
                    <a:lumMod val="75000"/>
                  </a:schemeClr>
                </a:solidFill>
                <a:latin typeface="+mn-lt"/>
              </a:rPr>
              <a:t>) </a:t>
            </a:r>
            <a:r>
              <a:rPr sz="3177" b="1" spc="71" dirty="0" smtClean="0">
                <a:solidFill>
                  <a:schemeClr val="accent1">
                    <a:lumMod val="75000"/>
                  </a:schemeClr>
                </a:solidFill>
                <a:latin typeface="+mn-lt"/>
              </a:rPr>
              <a:t>N</a:t>
            </a:r>
            <a:r>
              <a:rPr sz="3177" b="1" spc="75" dirty="0" smtClean="0">
                <a:solidFill>
                  <a:schemeClr val="accent1">
                    <a:lumMod val="75000"/>
                  </a:schemeClr>
                </a:solidFill>
                <a:latin typeface="+mn-lt"/>
              </a:rPr>
              <a:t>e</a:t>
            </a:r>
            <a:r>
              <a:rPr sz="3177" b="1" spc="-4" dirty="0" smtClean="0">
                <a:solidFill>
                  <a:schemeClr val="accent1">
                    <a:lumMod val="75000"/>
                  </a:schemeClr>
                </a:solidFill>
                <a:latin typeface="+mn-lt"/>
              </a:rPr>
              <a:t>t</a:t>
            </a:r>
            <a:r>
              <a:rPr sz="3177" b="1" spc="106" dirty="0" smtClean="0">
                <a:solidFill>
                  <a:schemeClr val="accent1">
                    <a:lumMod val="75000"/>
                  </a:schemeClr>
                </a:solidFill>
                <a:latin typeface="+mn-lt"/>
              </a:rPr>
              <a:t>w</a:t>
            </a:r>
            <a:r>
              <a:rPr sz="3177" b="1" spc="88" dirty="0" smtClean="0">
                <a:solidFill>
                  <a:schemeClr val="accent1">
                    <a:lumMod val="75000"/>
                  </a:schemeClr>
                </a:solidFill>
                <a:latin typeface="+mn-lt"/>
              </a:rPr>
              <a:t>o</a:t>
            </a:r>
            <a:r>
              <a:rPr sz="3177" b="1" spc="119" dirty="0" smtClean="0">
                <a:solidFill>
                  <a:schemeClr val="accent1">
                    <a:lumMod val="75000"/>
                  </a:schemeClr>
                </a:solidFill>
                <a:latin typeface="+mn-lt"/>
              </a:rPr>
              <a:t>r</a:t>
            </a:r>
            <a:r>
              <a:rPr sz="3177" b="1" spc="128" dirty="0" smtClean="0">
                <a:solidFill>
                  <a:schemeClr val="accent1">
                    <a:lumMod val="75000"/>
                  </a:schemeClr>
                </a:solidFill>
                <a:latin typeface="+mn-lt"/>
              </a:rPr>
              <a:t>k</a:t>
            </a:r>
            <a:r>
              <a:rPr sz="3177" b="1" spc="150" dirty="0" smtClean="0">
                <a:solidFill>
                  <a:schemeClr val="accent1">
                    <a:lumMod val="75000"/>
                  </a:schemeClr>
                </a:solidFill>
                <a:latin typeface="+mn-lt"/>
                <a:cs typeface="Times New Roman"/>
              </a:rPr>
              <a:t> </a:t>
            </a:r>
            <a:r>
              <a:rPr sz="3177" b="1" spc="9" dirty="0">
                <a:solidFill>
                  <a:schemeClr val="accent1">
                    <a:lumMod val="75000"/>
                  </a:schemeClr>
                </a:solidFill>
                <a:latin typeface="+mn-lt"/>
              </a:rPr>
              <a:t>a</a:t>
            </a:r>
            <a:r>
              <a:rPr sz="3177" b="1" spc="128" dirty="0">
                <a:solidFill>
                  <a:schemeClr val="accent1">
                    <a:lumMod val="75000"/>
                  </a:schemeClr>
                </a:solidFill>
                <a:latin typeface="+mn-lt"/>
              </a:rPr>
              <a:t>n</a:t>
            </a:r>
            <a:r>
              <a:rPr sz="3177" b="1" spc="9" dirty="0">
                <a:solidFill>
                  <a:schemeClr val="accent1">
                    <a:lumMod val="75000"/>
                  </a:schemeClr>
                </a:solidFill>
                <a:latin typeface="+mn-lt"/>
              </a:rPr>
              <a:t>a</a:t>
            </a:r>
            <a:r>
              <a:rPr sz="3177" b="1" dirty="0">
                <a:solidFill>
                  <a:schemeClr val="accent1">
                    <a:lumMod val="75000"/>
                  </a:schemeClr>
                </a:solidFill>
                <a:latin typeface="+mn-lt"/>
              </a:rPr>
              <a:t>l</a:t>
            </a:r>
            <a:r>
              <a:rPr sz="3177" b="1" spc="119" dirty="0">
                <a:solidFill>
                  <a:schemeClr val="accent1">
                    <a:lumMod val="75000"/>
                  </a:schemeClr>
                </a:solidFill>
                <a:latin typeface="+mn-lt"/>
              </a:rPr>
              <a:t>y</a:t>
            </a:r>
            <a:r>
              <a:rPr sz="3177" b="1" spc="66" dirty="0">
                <a:solidFill>
                  <a:schemeClr val="accent1">
                    <a:lumMod val="75000"/>
                  </a:schemeClr>
                </a:solidFill>
                <a:latin typeface="+mn-lt"/>
              </a:rPr>
              <a:t>s</a:t>
            </a:r>
            <a:r>
              <a:rPr sz="3177" b="1" spc="35" dirty="0">
                <a:solidFill>
                  <a:schemeClr val="accent1">
                    <a:lumMod val="75000"/>
                  </a:schemeClr>
                </a:solidFill>
                <a:latin typeface="+mn-lt"/>
              </a:rPr>
              <a:t>i</a:t>
            </a:r>
            <a:r>
              <a:rPr sz="3177" b="1" spc="75" dirty="0">
                <a:solidFill>
                  <a:schemeClr val="accent1">
                    <a:lumMod val="75000"/>
                  </a:schemeClr>
                </a:solidFill>
                <a:latin typeface="+mn-lt"/>
              </a:rPr>
              <a:t>s</a:t>
            </a:r>
            <a:r>
              <a:rPr sz="3177" b="1" spc="150" dirty="0">
                <a:solidFill>
                  <a:schemeClr val="accent1">
                    <a:lumMod val="75000"/>
                  </a:schemeClr>
                </a:solidFill>
                <a:latin typeface="+mn-lt"/>
                <a:cs typeface="Times New Roman"/>
              </a:rPr>
              <a:t> </a:t>
            </a:r>
            <a:r>
              <a:rPr sz="3177" b="1" dirty="0">
                <a:solidFill>
                  <a:schemeClr val="accent1">
                    <a:lumMod val="75000"/>
                  </a:schemeClr>
                </a:solidFill>
                <a:latin typeface="+mn-lt"/>
              </a:rPr>
              <a:t>-</a:t>
            </a:r>
            <a:r>
              <a:rPr sz="3177" b="1" spc="163" dirty="0">
                <a:solidFill>
                  <a:schemeClr val="accent1">
                    <a:lumMod val="75000"/>
                  </a:schemeClr>
                </a:solidFill>
                <a:latin typeface="+mn-lt"/>
                <a:cs typeface="Times New Roman"/>
              </a:rPr>
              <a:t> </a:t>
            </a:r>
            <a:r>
              <a:rPr sz="3177" b="1" spc="88" dirty="0">
                <a:solidFill>
                  <a:schemeClr val="accent1">
                    <a:lumMod val="75000"/>
                  </a:schemeClr>
                </a:solidFill>
                <a:latin typeface="+mn-lt"/>
              </a:rPr>
              <a:t>O</a:t>
            </a:r>
            <a:r>
              <a:rPr sz="3177" b="1" spc="66" dirty="0">
                <a:solidFill>
                  <a:schemeClr val="accent1">
                    <a:lumMod val="75000"/>
                  </a:schemeClr>
                </a:solidFill>
                <a:latin typeface="+mn-lt"/>
              </a:rPr>
              <a:t>p</a:t>
            </a:r>
            <a:r>
              <a:rPr sz="3177" b="1" spc="-4" dirty="0">
                <a:solidFill>
                  <a:schemeClr val="accent1">
                    <a:lumMod val="75000"/>
                  </a:schemeClr>
                </a:solidFill>
                <a:latin typeface="+mn-lt"/>
              </a:rPr>
              <a:t>t</a:t>
            </a:r>
            <a:r>
              <a:rPr sz="3177" b="1" spc="35" dirty="0">
                <a:solidFill>
                  <a:schemeClr val="accent1">
                    <a:lumMod val="75000"/>
                  </a:schemeClr>
                </a:solidFill>
                <a:latin typeface="+mn-lt"/>
              </a:rPr>
              <a:t>i</a:t>
            </a:r>
            <a:r>
              <a:rPr sz="3177" b="1" spc="71" dirty="0">
                <a:solidFill>
                  <a:schemeClr val="accent1">
                    <a:lumMod val="75000"/>
                  </a:schemeClr>
                </a:solidFill>
                <a:latin typeface="+mn-lt"/>
              </a:rPr>
              <a:t>m</a:t>
            </a:r>
            <a:r>
              <a:rPr sz="3177" b="1" spc="9" dirty="0">
                <a:solidFill>
                  <a:schemeClr val="accent1">
                    <a:lumMod val="75000"/>
                  </a:schemeClr>
                </a:solidFill>
                <a:latin typeface="+mn-lt"/>
              </a:rPr>
              <a:t>a</a:t>
            </a:r>
            <a:r>
              <a:rPr sz="3177" b="1" dirty="0">
                <a:solidFill>
                  <a:schemeClr val="accent1">
                    <a:lumMod val="75000"/>
                  </a:schemeClr>
                </a:solidFill>
                <a:latin typeface="+mn-lt"/>
              </a:rPr>
              <a:t>l</a:t>
            </a:r>
            <a:r>
              <a:rPr sz="3177" b="1" spc="150" dirty="0">
                <a:solidFill>
                  <a:schemeClr val="accent1">
                    <a:lumMod val="75000"/>
                  </a:schemeClr>
                </a:solidFill>
                <a:latin typeface="+mn-lt"/>
                <a:cs typeface="Times New Roman"/>
              </a:rPr>
              <a:t> </a:t>
            </a:r>
            <a:r>
              <a:rPr sz="3177" b="1" spc="66" dirty="0">
                <a:solidFill>
                  <a:schemeClr val="accent1">
                    <a:lumMod val="75000"/>
                  </a:schemeClr>
                </a:solidFill>
                <a:latin typeface="+mn-lt"/>
              </a:rPr>
              <a:t>p</a:t>
            </a:r>
            <a:r>
              <a:rPr sz="3177" b="1" spc="9" dirty="0">
                <a:solidFill>
                  <a:schemeClr val="accent1">
                    <a:lumMod val="75000"/>
                  </a:schemeClr>
                </a:solidFill>
                <a:latin typeface="+mn-lt"/>
              </a:rPr>
              <a:t>a</a:t>
            </a:r>
            <a:r>
              <a:rPr sz="3177" b="1" spc="-4" dirty="0">
                <a:solidFill>
                  <a:schemeClr val="accent1">
                    <a:lumMod val="75000"/>
                  </a:schemeClr>
                </a:solidFill>
                <a:latin typeface="+mn-lt"/>
              </a:rPr>
              <a:t>t</a:t>
            </a:r>
            <a:r>
              <a:rPr sz="3177" b="1" spc="137" dirty="0">
                <a:solidFill>
                  <a:schemeClr val="accent1">
                    <a:lumMod val="75000"/>
                  </a:schemeClr>
                </a:solidFill>
                <a:latin typeface="+mn-lt"/>
              </a:rPr>
              <a:t>h</a:t>
            </a:r>
            <a:r>
              <a:rPr sz="3177" b="1" spc="62" dirty="0">
                <a:solidFill>
                  <a:schemeClr val="accent1">
                    <a:lumMod val="75000"/>
                  </a:schemeClr>
                </a:solidFill>
                <a:latin typeface="+mn-lt"/>
                <a:cs typeface="Times New Roman"/>
              </a:rPr>
              <a:t> </a:t>
            </a:r>
            <a:r>
              <a:rPr sz="3177" b="1" spc="-4" dirty="0">
                <a:solidFill>
                  <a:schemeClr val="accent1">
                    <a:lumMod val="75000"/>
                  </a:schemeClr>
                </a:solidFill>
                <a:latin typeface="+mn-lt"/>
              </a:rPr>
              <a:t>f</a:t>
            </a:r>
            <a:r>
              <a:rPr sz="3177" b="1" spc="35" dirty="0">
                <a:solidFill>
                  <a:schemeClr val="accent1">
                    <a:lumMod val="75000"/>
                  </a:schemeClr>
                </a:solidFill>
                <a:latin typeface="+mn-lt"/>
              </a:rPr>
              <a:t>i</a:t>
            </a:r>
            <a:r>
              <a:rPr sz="3177" b="1" spc="128" dirty="0">
                <a:solidFill>
                  <a:schemeClr val="accent1">
                    <a:lumMod val="75000"/>
                  </a:schemeClr>
                </a:solidFill>
                <a:latin typeface="+mn-lt"/>
              </a:rPr>
              <a:t>n</a:t>
            </a:r>
            <a:r>
              <a:rPr sz="3177" b="1" spc="62" dirty="0">
                <a:solidFill>
                  <a:schemeClr val="accent1">
                    <a:lumMod val="75000"/>
                  </a:schemeClr>
                </a:solidFill>
                <a:latin typeface="+mn-lt"/>
              </a:rPr>
              <a:t>d</a:t>
            </a:r>
            <a:r>
              <a:rPr sz="3177" b="1" spc="35" dirty="0">
                <a:solidFill>
                  <a:schemeClr val="accent1">
                    <a:lumMod val="75000"/>
                  </a:schemeClr>
                </a:solidFill>
                <a:latin typeface="+mn-lt"/>
              </a:rPr>
              <a:t>i</a:t>
            </a:r>
            <a:r>
              <a:rPr sz="3177" b="1" spc="128" dirty="0">
                <a:solidFill>
                  <a:schemeClr val="accent1">
                    <a:lumMod val="75000"/>
                  </a:schemeClr>
                </a:solidFill>
                <a:latin typeface="+mn-lt"/>
              </a:rPr>
              <a:t>n</a:t>
            </a:r>
            <a:r>
              <a:rPr sz="3177" b="1" dirty="0">
                <a:solidFill>
                  <a:schemeClr val="accent1">
                    <a:lumMod val="75000"/>
                  </a:schemeClr>
                </a:solidFill>
                <a:latin typeface="+mn-lt"/>
              </a:rPr>
              <a:t>g</a:t>
            </a:r>
            <a:endParaRPr sz="3177" b="1" dirty="0">
              <a:solidFill>
                <a:schemeClr val="accent1">
                  <a:lumMod val="75000"/>
                </a:schemeClr>
              </a:solidFill>
              <a:latin typeface="+mn-lt"/>
              <a:cs typeface="Times New Roman"/>
            </a:endParaRPr>
          </a:p>
        </p:txBody>
      </p:sp>
      <p:sp>
        <p:nvSpPr>
          <p:cNvPr id="34" name="Slide Number Placeholder 33"/>
          <p:cNvSpPr>
            <a:spLocks noGrp="1"/>
          </p:cNvSpPr>
          <p:nvPr>
            <p:ph type="sldNum" sz="quarter" idx="12"/>
          </p:nvPr>
        </p:nvSpPr>
        <p:spPr/>
        <p:txBody>
          <a:bodyPr/>
          <a:lstStyle/>
          <a:p>
            <a:fld id="{B51C95E6-6670-4461-89E2-312B57B647B4}" type="slidenum">
              <a:rPr lang="en-US" smtClean="0"/>
              <a:t>46</a:t>
            </a:fld>
            <a:endParaRPr lang="en-US"/>
          </a:p>
        </p:txBody>
      </p:sp>
      <p:sp>
        <p:nvSpPr>
          <p:cNvPr id="30" name="object 30"/>
          <p:cNvSpPr/>
          <p:nvPr/>
        </p:nvSpPr>
        <p:spPr>
          <a:xfrm>
            <a:off x="8952745" y="2072447"/>
            <a:ext cx="2919663" cy="2226174"/>
          </a:xfrm>
          <a:prstGeom prst="rect">
            <a:avLst/>
          </a:prstGeom>
          <a:blipFill>
            <a:blip r:embed="rId2" cstate="print"/>
            <a:stretch>
              <a:fillRect/>
            </a:stretch>
          </a:blipFill>
        </p:spPr>
        <p:txBody>
          <a:bodyPr wrap="square" lIns="0" tIns="0" rIns="0" bIns="0" rtlCol="0">
            <a:spAutoFit/>
          </a:bodyPr>
          <a:lstStyle/>
          <a:p>
            <a:endParaRPr sz="1588"/>
          </a:p>
        </p:txBody>
      </p:sp>
      <p:sp>
        <p:nvSpPr>
          <p:cNvPr id="31" name="object 31"/>
          <p:cNvSpPr txBox="1"/>
          <p:nvPr/>
        </p:nvSpPr>
        <p:spPr>
          <a:xfrm>
            <a:off x="304801" y="1727877"/>
            <a:ext cx="9677399" cy="3044423"/>
          </a:xfrm>
          <a:prstGeom prst="rect">
            <a:avLst/>
          </a:prstGeom>
        </p:spPr>
        <p:txBody>
          <a:bodyPr vert="horz" wrap="square" lIns="0" tIns="0" rIns="0" bIns="0" rtlCol="0">
            <a:spAutoFit/>
          </a:bodyPr>
          <a:lstStyle/>
          <a:p>
            <a:pPr marL="313781" marR="565927" indent="-302575">
              <a:lnSpc>
                <a:spcPts val="2532"/>
              </a:lnSpc>
              <a:buClr>
                <a:srgbClr val="009996"/>
              </a:buClr>
              <a:buFont typeface="Microsoft Sans Serif"/>
              <a:buChar char="•"/>
              <a:tabLst>
                <a:tab pos="313781" algn="l"/>
              </a:tabLst>
            </a:pPr>
            <a:r>
              <a:rPr sz="2800" spc="-4" dirty="0">
                <a:latin typeface="Trebuchet MS"/>
                <a:cs typeface="Trebuchet MS"/>
              </a:rPr>
              <a:t>O</a:t>
            </a:r>
            <a:r>
              <a:rPr sz="2800" spc="-9" dirty="0">
                <a:latin typeface="Trebuchet MS"/>
                <a:cs typeface="Trebuchet MS"/>
              </a:rPr>
              <a:t>pt</a:t>
            </a:r>
            <a:r>
              <a:rPr sz="2800" spc="-4" dirty="0">
                <a:latin typeface="Trebuchet MS"/>
                <a:cs typeface="Trebuchet MS"/>
              </a:rPr>
              <a:t>ima</a:t>
            </a:r>
            <a:r>
              <a:rPr sz="2800" dirty="0">
                <a:latin typeface="Trebuchet MS"/>
                <a:cs typeface="Trebuchet MS"/>
              </a:rPr>
              <a:t>l</a:t>
            </a:r>
            <a:r>
              <a:rPr sz="2800" spc="101" dirty="0">
                <a:latin typeface="Times New Roman"/>
                <a:cs typeface="Times New Roman"/>
              </a:rPr>
              <a:t> </a:t>
            </a:r>
            <a:r>
              <a:rPr sz="2800" dirty="0">
                <a:latin typeface="Trebuchet MS"/>
                <a:cs typeface="Trebuchet MS"/>
              </a:rPr>
              <a:t>p</a:t>
            </a:r>
            <a:r>
              <a:rPr sz="2800" spc="4" dirty="0">
                <a:latin typeface="Trebuchet MS"/>
                <a:cs typeface="Trebuchet MS"/>
              </a:rPr>
              <a:t>a</a:t>
            </a:r>
            <a:r>
              <a:rPr sz="2800" spc="-9" dirty="0">
                <a:latin typeface="Trebuchet MS"/>
                <a:cs typeface="Trebuchet MS"/>
              </a:rPr>
              <a:t>t</a:t>
            </a:r>
            <a:r>
              <a:rPr sz="2800" dirty="0">
                <a:latin typeface="Trebuchet MS"/>
                <a:cs typeface="Trebuchet MS"/>
              </a:rPr>
              <a:t>h</a:t>
            </a:r>
            <a:r>
              <a:rPr sz="2800" spc="97" dirty="0">
                <a:latin typeface="Times New Roman"/>
                <a:cs typeface="Times New Roman"/>
              </a:rPr>
              <a:t> </a:t>
            </a:r>
            <a:r>
              <a:rPr sz="2800" spc="-4" dirty="0">
                <a:latin typeface="Trebuchet MS"/>
                <a:cs typeface="Trebuchet MS"/>
              </a:rPr>
              <a:t>f</a:t>
            </a:r>
            <a:r>
              <a:rPr sz="2800" spc="9" dirty="0">
                <a:latin typeface="Trebuchet MS"/>
                <a:cs typeface="Trebuchet MS"/>
              </a:rPr>
              <a:t>i</a:t>
            </a:r>
            <a:r>
              <a:rPr sz="2800" spc="-9" dirty="0">
                <a:latin typeface="Trebuchet MS"/>
                <a:cs typeface="Trebuchet MS"/>
              </a:rPr>
              <a:t>nd</a:t>
            </a:r>
            <a:r>
              <a:rPr sz="2800" spc="9" dirty="0">
                <a:latin typeface="Trebuchet MS"/>
                <a:cs typeface="Trebuchet MS"/>
              </a:rPr>
              <a:t>i</a:t>
            </a:r>
            <a:r>
              <a:rPr sz="2800" spc="-9" dirty="0">
                <a:latin typeface="Trebuchet MS"/>
                <a:cs typeface="Trebuchet MS"/>
              </a:rPr>
              <a:t>n</a:t>
            </a:r>
            <a:r>
              <a:rPr sz="2800" dirty="0">
                <a:latin typeface="Trebuchet MS"/>
                <a:cs typeface="Trebuchet MS"/>
              </a:rPr>
              <a:t>g</a:t>
            </a:r>
            <a:r>
              <a:rPr sz="2800" spc="97" dirty="0">
                <a:latin typeface="Times New Roman"/>
                <a:cs typeface="Times New Roman"/>
              </a:rPr>
              <a:t> </a:t>
            </a:r>
            <a:r>
              <a:rPr sz="2800" spc="9" dirty="0">
                <a:latin typeface="Trebuchet MS"/>
                <a:cs typeface="Trebuchet MS"/>
              </a:rPr>
              <a:t>i</a:t>
            </a:r>
            <a:r>
              <a:rPr sz="2800" dirty="0">
                <a:latin typeface="Trebuchet MS"/>
                <a:cs typeface="Trebuchet MS"/>
              </a:rPr>
              <a:t>s</a:t>
            </a:r>
            <a:r>
              <a:rPr sz="2800" spc="101" dirty="0">
                <a:latin typeface="Times New Roman"/>
                <a:cs typeface="Times New Roman"/>
              </a:rPr>
              <a:t> </a:t>
            </a:r>
            <a:r>
              <a:rPr sz="2800" spc="-9" dirty="0">
                <a:latin typeface="Trebuchet MS"/>
                <a:cs typeface="Trebuchet MS"/>
              </a:rPr>
              <a:t>u</a:t>
            </a:r>
            <a:r>
              <a:rPr sz="2800" spc="9" dirty="0">
                <a:latin typeface="Trebuchet MS"/>
                <a:cs typeface="Trebuchet MS"/>
              </a:rPr>
              <a:t>s</a:t>
            </a:r>
            <a:r>
              <a:rPr sz="2800" spc="-4" dirty="0">
                <a:latin typeface="Trebuchet MS"/>
                <a:cs typeface="Trebuchet MS"/>
              </a:rPr>
              <a:t>e</a:t>
            </a:r>
            <a:r>
              <a:rPr sz="2800" dirty="0">
                <a:latin typeface="Trebuchet MS"/>
                <a:cs typeface="Trebuchet MS"/>
              </a:rPr>
              <a:t>d</a:t>
            </a:r>
            <a:r>
              <a:rPr sz="2800" spc="106" dirty="0">
                <a:latin typeface="Times New Roman"/>
                <a:cs typeface="Times New Roman"/>
              </a:rPr>
              <a:t> </a:t>
            </a:r>
            <a:r>
              <a:rPr sz="2800" spc="-9" dirty="0">
                <a:latin typeface="Trebuchet MS"/>
                <a:cs typeface="Trebuchet MS"/>
              </a:rPr>
              <a:t>t</a:t>
            </a:r>
            <a:r>
              <a:rPr sz="2800" dirty="0">
                <a:latin typeface="Trebuchet MS"/>
                <a:cs typeface="Trebuchet MS"/>
              </a:rPr>
              <a:t>o</a:t>
            </a:r>
            <a:r>
              <a:rPr sz="2800" spc="97" dirty="0">
                <a:latin typeface="Times New Roman"/>
                <a:cs typeface="Times New Roman"/>
              </a:rPr>
              <a:t> </a:t>
            </a:r>
            <a:r>
              <a:rPr sz="2800" spc="9" dirty="0">
                <a:latin typeface="Trebuchet MS"/>
                <a:cs typeface="Trebuchet MS"/>
              </a:rPr>
              <a:t>fi</a:t>
            </a:r>
            <a:r>
              <a:rPr sz="2800" spc="-9" dirty="0">
                <a:latin typeface="Trebuchet MS"/>
                <a:cs typeface="Trebuchet MS"/>
              </a:rPr>
              <a:t>n</a:t>
            </a:r>
            <a:r>
              <a:rPr sz="2800" dirty="0">
                <a:latin typeface="Trebuchet MS"/>
                <a:cs typeface="Trebuchet MS"/>
              </a:rPr>
              <a:t>d</a:t>
            </a:r>
            <a:r>
              <a:rPr sz="2800" spc="97" dirty="0">
                <a:latin typeface="Times New Roman"/>
                <a:cs typeface="Times New Roman"/>
              </a:rPr>
              <a:t> </a:t>
            </a:r>
            <a:r>
              <a:rPr sz="2800" spc="4" dirty="0">
                <a:latin typeface="Trebuchet MS"/>
                <a:cs typeface="Trebuchet MS"/>
              </a:rPr>
              <a:t>t</a:t>
            </a:r>
            <a:r>
              <a:rPr sz="2800" spc="-9" dirty="0">
                <a:latin typeface="Trebuchet MS"/>
                <a:cs typeface="Trebuchet MS"/>
              </a:rPr>
              <a:t>h</a:t>
            </a:r>
            <a:r>
              <a:rPr sz="2800" dirty="0">
                <a:latin typeface="Trebuchet MS"/>
                <a:cs typeface="Trebuchet MS"/>
              </a:rPr>
              <a:t>e</a:t>
            </a:r>
            <a:r>
              <a:rPr sz="2800" spc="110" dirty="0">
                <a:latin typeface="Times New Roman"/>
                <a:cs typeface="Times New Roman"/>
              </a:rPr>
              <a:t> </a:t>
            </a:r>
            <a:r>
              <a:rPr sz="2800" spc="-4" dirty="0">
                <a:latin typeface="Trebuchet MS"/>
                <a:cs typeface="Trebuchet MS"/>
              </a:rPr>
              <a:t>l</a:t>
            </a:r>
            <a:r>
              <a:rPr sz="2800" spc="4" dirty="0">
                <a:latin typeface="Trebuchet MS"/>
                <a:cs typeface="Trebuchet MS"/>
              </a:rPr>
              <a:t>e</a:t>
            </a:r>
            <a:r>
              <a:rPr sz="2800" spc="-4" dirty="0">
                <a:latin typeface="Trebuchet MS"/>
                <a:cs typeface="Trebuchet MS"/>
              </a:rPr>
              <a:t>a</a:t>
            </a:r>
            <a:r>
              <a:rPr sz="2800" spc="9" dirty="0">
                <a:latin typeface="Trebuchet MS"/>
                <a:cs typeface="Trebuchet MS"/>
              </a:rPr>
              <a:t>s</a:t>
            </a:r>
            <a:r>
              <a:rPr sz="2800" spc="-9" dirty="0">
                <a:latin typeface="Trebuchet MS"/>
                <a:cs typeface="Trebuchet MS"/>
              </a:rPr>
              <a:t>t-</a:t>
            </a:r>
            <a:r>
              <a:rPr sz="2800" spc="-4" dirty="0">
                <a:latin typeface="Trebuchet MS"/>
                <a:cs typeface="Trebuchet MS"/>
              </a:rPr>
              <a:t>c</a:t>
            </a:r>
            <a:r>
              <a:rPr sz="2800" spc="4" dirty="0">
                <a:latin typeface="Trebuchet MS"/>
                <a:cs typeface="Trebuchet MS"/>
              </a:rPr>
              <a:t>o</a:t>
            </a:r>
            <a:r>
              <a:rPr sz="2800" spc="-4" dirty="0">
                <a:latin typeface="Trebuchet MS"/>
                <a:cs typeface="Trebuchet MS"/>
              </a:rPr>
              <a:t>s</a:t>
            </a:r>
            <a:r>
              <a:rPr sz="2800" dirty="0">
                <a:latin typeface="Trebuchet MS"/>
                <a:cs typeface="Trebuchet MS"/>
              </a:rPr>
              <a:t>t</a:t>
            </a:r>
            <a:r>
              <a:rPr sz="2800" dirty="0">
                <a:latin typeface="Times New Roman"/>
                <a:cs typeface="Times New Roman"/>
              </a:rPr>
              <a:t> </a:t>
            </a:r>
            <a:r>
              <a:rPr sz="2800" spc="-9" dirty="0">
                <a:latin typeface="Trebuchet MS"/>
                <a:cs typeface="Trebuchet MS"/>
              </a:rPr>
              <a:t>p</a:t>
            </a:r>
            <a:r>
              <a:rPr sz="2800" spc="-4" dirty="0">
                <a:latin typeface="Trebuchet MS"/>
                <a:cs typeface="Trebuchet MS"/>
              </a:rPr>
              <a:t>a</a:t>
            </a:r>
            <a:r>
              <a:rPr sz="2800" spc="-9" dirty="0">
                <a:latin typeface="Trebuchet MS"/>
                <a:cs typeface="Trebuchet MS"/>
              </a:rPr>
              <a:t>t</a:t>
            </a:r>
            <a:r>
              <a:rPr sz="2800" dirty="0">
                <a:latin typeface="Trebuchet MS"/>
                <a:cs typeface="Trebuchet MS"/>
              </a:rPr>
              <a:t>h</a:t>
            </a:r>
            <a:r>
              <a:rPr sz="2800" spc="110" dirty="0">
                <a:latin typeface="Times New Roman"/>
                <a:cs typeface="Times New Roman"/>
              </a:rPr>
              <a:t> </a:t>
            </a:r>
            <a:r>
              <a:rPr sz="2800" spc="-9" dirty="0">
                <a:latin typeface="Trebuchet MS"/>
                <a:cs typeface="Trebuchet MS"/>
              </a:rPr>
              <a:t>b</a:t>
            </a:r>
            <a:r>
              <a:rPr sz="2800" spc="4" dirty="0">
                <a:latin typeface="Trebuchet MS"/>
                <a:cs typeface="Trebuchet MS"/>
              </a:rPr>
              <a:t>e</a:t>
            </a:r>
            <a:r>
              <a:rPr sz="2800" spc="-9" dirty="0">
                <a:latin typeface="Trebuchet MS"/>
                <a:cs typeface="Trebuchet MS"/>
              </a:rPr>
              <a:t>t</a:t>
            </a:r>
            <a:r>
              <a:rPr sz="2800" spc="9" dirty="0">
                <a:latin typeface="Trebuchet MS"/>
                <a:cs typeface="Trebuchet MS"/>
              </a:rPr>
              <a:t>w</a:t>
            </a:r>
            <a:r>
              <a:rPr sz="2800" spc="-4" dirty="0">
                <a:latin typeface="Trebuchet MS"/>
                <a:cs typeface="Trebuchet MS"/>
              </a:rPr>
              <a:t>ee</a:t>
            </a:r>
            <a:r>
              <a:rPr sz="2800" dirty="0">
                <a:latin typeface="Trebuchet MS"/>
                <a:cs typeface="Trebuchet MS"/>
              </a:rPr>
              <a:t>n</a:t>
            </a:r>
            <a:r>
              <a:rPr sz="2800" spc="110" dirty="0">
                <a:latin typeface="Times New Roman"/>
                <a:cs typeface="Times New Roman"/>
              </a:rPr>
              <a:t> </a:t>
            </a:r>
            <a:r>
              <a:rPr sz="2800" spc="-4" dirty="0">
                <a:latin typeface="Trebuchet MS"/>
                <a:cs typeface="Trebuchet MS"/>
              </a:rPr>
              <a:t>a</a:t>
            </a:r>
            <a:r>
              <a:rPr sz="2800" dirty="0">
                <a:latin typeface="Trebuchet MS"/>
                <a:cs typeface="Trebuchet MS"/>
              </a:rPr>
              <a:t>n</a:t>
            </a:r>
            <a:r>
              <a:rPr sz="2800" spc="110" dirty="0">
                <a:latin typeface="Times New Roman"/>
                <a:cs typeface="Times New Roman"/>
              </a:rPr>
              <a:t> </a:t>
            </a:r>
            <a:r>
              <a:rPr sz="2800" spc="-9" dirty="0">
                <a:latin typeface="Trebuchet MS"/>
                <a:cs typeface="Trebuchet MS"/>
              </a:rPr>
              <a:t>o</a:t>
            </a:r>
            <a:r>
              <a:rPr sz="2800" dirty="0">
                <a:latin typeface="Trebuchet MS"/>
                <a:cs typeface="Trebuchet MS"/>
              </a:rPr>
              <a:t>r</a:t>
            </a:r>
            <a:r>
              <a:rPr sz="2800" spc="-4" dirty="0">
                <a:latin typeface="Trebuchet MS"/>
                <a:cs typeface="Trebuchet MS"/>
              </a:rPr>
              <a:t>i</a:t>
            </a:r>
            <a:r>
              <a:rPr sz="2800" spc="4" dirty="0">
                <a:latin typeface="Trebuchet MS"/>
                <a:cs typeface="Trebuchet MS"/>
              </a:rPr>
              <a:t>g</a:t>
            </a:r>
            <a:r>
              <a:rPr sz="2800" spc="-4" dirty="0">
                <a:latin typeface="Trebuchet MS"/>
                <a:cs typeface="Trebuchet MS"/>
              </a:rPr>
              <a:t>i</a:t>
            </a:r>
            <a:r>
              <a:rPr sz="2800" dirty="0">
                <a:latin typeface="Trebuchet MS"/>
                <a:cs typeface="Trebuchet MS"/>
              </a:rPr>
              <a:t>n</a:t>
            </a:r>
            <a:r>
              <a:rPr sz="2800" spc="97" dirty="0">
                <a:latin typeface="Times New Roman"/>
                <a:cs typeface="Times New Roman"/>
              </a:rPr>
              <a:t> </a:t>
            </a:r>
            <a:r>
              <a:rPr sz="2800" spc="4" dirty="0">
                <a:latin typeface="Trebuchet MS"/>
                <a:cs typeface="Trebuchet MS"/>
              </a:rPr>
              <a:t>a</a:t>
            </a:r>
            <a:r>
              <a:rPr sz="2800" spc="-9" dirty="0">
                <a:latin typeface="Trebuchet MS"/>
                <a:cs typeface="Trebuchet MS"/>
              </a:rPr>
              <a:t>n</a:t>
            </a:r>
            <a:r>
              <a:rPr sz="2800" dirty="0">
                <a:latin typeface="Trebuchet MS"/>
                <a:cs typeface="Trebuchet MS"/>
              </a:rPr>
              <a:t>d</a:t>
            </a:r>
            <a:r>
              <a:rPr sz="2800" spc="106" dirty="0">
                <a:latin typeface="Times New Roman"/>
                <a:cs typeface="Times New Roman"/>
              </a:rPr>
              <a:t> </a:t>
            </a:r>
            <a:r>
              <a:rPr sz="2800" dirty="0">
                <a:latin typeface="Trebuchet MS"/>
                <a:cs typeface="Trebuchet MS"/>
              </a:rPr>
              <a:t>a</a:t>
            </a:r>
            <a:r>
              <a:rPr sz="2800" spc="110" dirty="0">
                <a:latin typeface="Times New Roman"/>
                <a:cs typeface="Times New Roman"/>
              </a:rPr>
              <a:t> </a:t>
            </a:r>
            <a:r>
              <a:rPr sz="2800" spc="-9" dirty="0">
                <a:latin typeface="Trebuchet MS"/>
                <a:cs typeface="Trebuchet MS"/>
              </a:rPr>
              <a:t>d</a:t>
            </a:r>
            <a:r>
              <a:rPr sz="2800" spc="4" dirty="0">
                <a:latin typeface="Trebuchet MS"/>
                <a:cs typeface="Trebuchet MS"/>
              </a:rPr>
              <a:t>e</a:t>
            </a:r>
            <a:r>
              <a:rPr sz="2800" spc="-4" dirty="0">
                <a:latin typeface="Trebuchet MS"/>
                <a:cs typeface="Trebuchet MS"/>
              </a:rPr>
              <a:t>s</a:t>
            </a:r>
            <a:r>
              <a:rPr sz="2800" spc="-9" dirty="0">
                <a:latin typeface="Trebuchet MS"/>
                <a:cs typeface="Trebuchet MS"/>
              </a:rPr>
              <a:t>t</a:t>
            </a:r>
            <a:r>
              <a:rPr sz="2800" spc="-4" dirty="0">
                <a:latin typeface="Trebuchet MS"/>
                <a:cs typeface="Trebuchet MS"/>
              </a:rPr>
              <a:t>i</a:t>
            </a:r>
            <a:r>
              <a:rPr sz="2800" spc="-9" dirty="0">
                <a:latin typeface="Trebuchet MS"/>
                <a:cs typeface="Trebuchet MS"/>
              </a:rPr>
              <a:t>n</a:t>
            </a:r>
            <a:r>
              <a:rPr sz="2800" spc="-4" dirty="0">
                <a:latin typeface="Trebuchet MS"/>
                <a:cs typeface="Trebuchet MS"/>
              </a:rPr>
              <a:t>a</a:t>
            </a:r>
            <a:r>
              <a:rPr sz="2800" spc="4" dirty="0">
                <a:latin typeface="Trebuchet MS"/>
                <a:cs typeface="Trebuchet MS"/>
              </a:rPr>
              <a:t>t</a:t>
            </a:r>
            <a:r>
              <a:rPr sz="2800" spc="-4" dirty="0">
                <a:latin typeface="Trebuchet MS"/>
                <a:cs typeface="Trebuchet MS"/>
              </a:rPr>
              <a:t>i</a:t>
            </a:r>
            <a:r>
              <a:rPr sz="2800" spc="-9" dirty="0">
                <a:latin typeface="Trebuchet MS"/>
                <a:cs typeface="Trebuchet MS"/>
              </a:rPr>
              <a:t>o</a:t>
            </a:r>
            <a:r>
              <a:rPr sz="2800" spc="4" dirty="0">
                <a:latin typeface="Trebuchet MS"/>
                <a:cs typeface="Trebuchet MS"/>
              </a:rPr>
              <a:t>n</a:t>
            </a:r>
            <a:r>
              <a:rPr sz="2800" dirty="0">
                <a:latin typeface="Trebuchet MS"/>
                <a:cs typeface="Trebuchet MS"/>
              </a:rPr>
              <a:t>.</a:t>
            </a:r>
          </a:p>
          <a:p>
            <a:pPr marL="313781" indent="-302575">
              <a:spcBef>
                <a:spcPts val="503"/>
              </a:spcBef>
              <a:buClr>
                <a:srgbClr val="009996"/>
              </a:buClr>
              <a:buFont typeface="Microsoft Sans Serif"/>
              <a:buChar char="•"/>
              <a:tabLst>
                <a:tab pos="313781" algn="l"/>
              </a:tabLst>
            </a:pPr>
            <a:r>
              <a:rPr sz="3200" spc="-4" dirty="0">
                <a:latin typeface="Trebuchet MS"/>
                <a:cs typeface="Trebuchet MS"/>
              </a:rPr>
              <a:t>Y</a:t>
            </a:r>
            <a:r>
              <a:rPr sz="3200" spc="-18" dirty="0">
                <a:latin typeface="Trebuchet MS"/>
                <a:cs typeface="Trebuchet MS"/>
              </a:rPr>
              <a:t>o</a:t>
            </a:r>
            <a:r>
              <a:rPr sz="3200" dirty="0">
                <a:latin typeface="Trebuchet MS"/>
                <a:cs typeface="Trebuchet MS"/>
              </a:rPr>
              <a:t>u</a:t>
            </a:r>
            <a:r>
              <a:rPr sz="3200" spc="115" dirty="0">
                <a:latin typeface="Times New Roman"/>
                <a:cs typeface="Times New Roman"/>
              </a:rPr>
              <a:t> </a:t>
            </a:r>
            <a:r>
              <a:rPr sz="3200" spc="-9" dirty="0">
                <a:latin typeface="Trebuchet MS"/>
                <a:cs typeface="Trebuchet MS"/>
              </a:rPr>
              <a:t>n</a:t>
            </a:r>
            <a:r>
              <a:rPr sz="3200" spc="-4" dirty="0">
                <a:latin typeface="Trebuchet MS"/>
                <a:cs typeface="Trebuchet MS"/>
              </a:rPr>
              <a:t>ee</a:t>
            </a:r>
            <a:r>
              <a:rPr sz="3200" dirty="0">
                <a:latin typeface="Trebuchet MS"/>
                <a:cs typeface="Trebuchet MS"/>
              </a:rPr>
              <a:t>d</a:t>
            </a:r>
            <a:r>
              <a:rPr sz="3200" spc="132" dirty="0">
                <a:latin typeface="Times New Roman"/>
                <a:cs typeface="Times New Roman"/>
              </a:rPr>
              <a:t> </a:t>
            </a:r>
            <a:r>
              <a:rPr sz="3200" dirty="0">
                <a:latin typeface="Trebuchet MS"/>
                <a:cs typeface="Trebuchet MS"/>
              </a:rPr>
              <a:t>a</a:t>
            </a:r>
            <a:r>
              <a:rPr sz="3200" spc="115" dirty="0">
                <a:latin typeface="Times New Roman"/>
                <a:cs typeface="Times New Roman"/>
              </a:rPr>
              <a:t> </a:t>
            </a:r>
            <a:r>
              <a:rPr sz="3200" spc="-106" dirty="0">
                <a:latin typeface="Trebuchet MS"/>
                <a:cs typeface="Trebuchet MS"/>
              </a:rPr>
              <a:t>c</a:t>
            </a:r>
            <a:r>
              <a:rPr sz="3200" spc="-9" dirty="0">
                <a:latin typeface="Trebuchet MS"/>
                <a:cs typeface="Trebuchet MS"/>
              </a:rPr>
              <a:t>o</a:t>
            </a:r>
            <a:r>
              <a:rPr sz="3200" spc="-22" dirty="0">
                <a:latin typeface="Trebuchet MS"/>
                <a:cs typeface="Trebuchet MS"/>
              </a:rPr>
              <a:t>s</a:t>
            </a:r>
            <a:r>
              <a:rPr sz="3200" spc="57" dirty="0">
                <a:latin typeface="Trebuchet MS"/>
                <a:cs typeface="Trebuchet MS"/>
              </a:rPr>
              <a:t>t</a:t>
            </a:r>
            <a:r>
              <a:rPr sz="3200" spc="119" dirty="0">
                <a:latin typeface="Times New Roman"/>
                <a:cs typeface="Times New Roman"/>
              </a:rPr>
              <a:t> </a:t>
            </a:r>
            <a:r>
              <a:rPr sz="3200" spc="71" dirty="0" smtClean="0">
                <a:latin typeface="Trebuchet MS"/>
                <a:cs typeface="Trebuchet MS"/>
              </a:rPr>
              <a:t>f</a:t>
            </a:r>
            <a:r>
              <a:rPr sz="3200" spc="13" dirty="0" smtClean="0">
                <a:latin typeface="Trebuchet MS"/>
                <a:cs typeface="Trebuchet MS"/>
              </a:rPr>
              <a:t>u</a:t>
            </a:r>
            <a:r>
              <a:rPr sz="3200" spc="-9" dirty="0" smtClean="0">
                <a:latin typeface="Trebuchet MS"/>
                <a:cs typeface="Trebuchet MS"/>
              </a:rPr>
              <a:t>n</a:t>
            </a:r>
            <a:r>
              <a:rPr sz="3200" spc="-106" dirty="0" smtClean="0">
                <a:latin typeface="Trebuchet MS"/>
                <a:cs typeface="Trebuchet MS"/>
              </a:rPr>
              <a:t>c</a:t>
            </a:r>
            <a:r>
              <a:rPr sz="3200" spc="53" dirty="0" smtClean="0">
                <a:latin typeface="Trebuchet MS"/>
                <a:cs typeface="Trebuchet MS"/>
              </a:rPr>
              <a:t>t</a:t>
            </a:r>
            <a:r>
              <a:rPr lang="en-US" sz="3200" spc="53" dirty="0" smtClean="0">
                <a:latin typeface="Trebuchet MS"/>
                <a:cs typeface="Trebuchet MS"/>
              </a:rPr>
              <a:t>i</a:t>
            </a:r>
            <a:r>
              <a:rPr sz="3200" spc="-18" dirty="0" smtClean="0">
                <a:latin typeface="Trebuchet MS"/>
                <a:cs typeface="Trebuchet MS"/>
              </a:rPr>
              <a:t>o</a:t>
            </a:r>
            <a:r>
              <a:rPr sz="3200" spc="-9" dirty="0" smtClean="0">
                <a:latin typeface="Trebuchet MS"/>
                <a:cs typeface="Trebuchet MS"/>
              </a:rPr>
              <a:t>n</a:t>
            </a:r>
            <a:r>
              <a:rPr sz="3200" dirty="0">
                <a:latin typeface="Trebuchet MS"/>
                <a:cs typeface="Trebuchet MS"/>
              </a:rPr>
              <a:t>!</a:t>
            </a:r>
          </a:p>
          <a:p>
            <a:pPr marL="567608" lvl="1" indent="-252706">
              <a:spcBef>
                <a:spcPts val="375"/>
              </a:spcBef>
              <a:buClr>
                <a:srgbClr val="009996"/>
              </a:buClr>
              <a:buFont typeface="Microsoft Sans Serif"/>
              <a:buChar char="•"/>
              <a:tabLst>
                <a:tab pos="568169" algn="l"/>
              </a:tabLst>
            </a:pPr>
            <a:r>
              <a:rPr sz="2000" spc="71" dirty="0">
                <a:latin typeface="Trebuchet MS"/>
                <a:cs typeface="Trebuchet MS"/>
              </a:rPr>
              <a:t>A</a:t>
            </a:r>
            <a:r>
              <a:rPr sz="2000" spc="-4" dirty="0">
                <a:latin typeface="Trebuchet MS"/>
                <a:cs typeface="Trebuchet MS"/>
              </a:rPr>
              <a:t>l</a:t>
            </a:r>
            <a:r>
              <a:rPr sz="2000" spc="35" dirty="0">
                <a:latin typeface="Trebuchet MS"/>
                <a:cs typeface="Trebuchet MS"/>
              </a:rPr>
              <a:t>s</a:t>
            </a:r>
            <a:r>
              <a:rPr sz="2000" spc="44" dirty="0">
                <a:latin typeface="Trebuchet MS"/>
                <a:cs typeface="Trebuchet MS"/>
              </a:rPr>
              <a:t>o</a:t>
            </a:r>
            <a:r>
              <a:rPr sz="2000" spc="88" dirty="0">
                <a:latin typeface="Times New Roman"/>
                <a:cs typeface="Times New Roman"/>
              </a:rPr>
              <a:t> </a:t>
            </a:r>
            <a:r>
              <a:rPr sz="2000" spc="13" dirty="0">
                <a:latin typeface="Trebuchet MS"/>
                <a:cs typeface="Trebuchet MS"/>
              </a:rPr>
              <a:t>c</a:t>
            </a:r>
            <a:r>
              <a:rPr sz="2000" spc="4" dirty="0">
                <a:latin typeface="Trebuchet MS"/>
                <a:cs typeface="Trebuchet MS"/>
              </a:rPr>
              <a:t>a</a:t>
            </a:r>
            <a:r>
              <a:rPr sz="2000" spc="-4" dirty="0">
                <a:latin typeface="Trebuchet MS"/>
                <a:cs typeface="Trebuchet MS"/>
              </a:rPr>
              <a:t>ll</a:t>
            </a:r>
            <a:r>
              <a:rPr sz="2000" spc="31" dirty="0">
                <a:latin typeface="Trebuchet MS"/>
                <a:cs typeface="Trebuchet MS"/>
              </a:rPr>
              <a:t>e</a:t>
            </a:r>
            <a:r>
              <a:rPr sz="2000" spc="35" dirty="0">
                <a:latin typeface="Trebuchet MS"/>
                <a:cs typeface="Trebuchet MS"/>
              </a:rPr>
              <a:t>d</a:t>
            </a:r>
            <a:r>
              <a:rPr sz="2000" spc="84" dirty="0">
                <a:latin typeface="Times New Roman"/>
                <a:cs typeface="Times New Roman"/>
              </a:rPr>
              <a:t> </a:t>
            </a:r>
            <a:r>
              <a:rPr sz="2000" spc="-9" dirty="0">
                <a:latin typeface="Trebuchet MS"/>
                <a:cs typeface="Trebuchet MS"/>
              </a:rPr>
              <a:t>I</a:t>
            </a:r>
            <a:r>
              <a:rPr sz="2000" spc="40" dirty="0">
                <a:latin typeface="Trebuchet MS"/>
                <a:cs typeface="Trebuchet MS"/>
              </a:rPr>
              <a:t>m</a:t>
            </a:r>
            <a:r>
              <a:rPr sz="2000" spc="26" dirty="0">
                <a:latin typeface="Trebuchet MS"/>
                <a:cs typeface="Trebuchet MS"/>
              </a:rPr>
              <a:t>p</a:t>
            </a:r>
            <a:r>
              <a:rPr sz="2000" spc="40" dirty="0">
                <a:latin typeface="Trebuchet MS"/>
                <a:cs typeface="Trebuchet MS"/>
              </a:rPr>
              <a:t>e</a:t>
            </a:r>
            <a:r>
              <a:rPr sz="2000" spc="31" dirty="0">
                <a:latin typeface="Trebuchet MS"/>
                <a:cs typeface="Trebuchet MS"/>
              </a:rPr>
              <a:t>d</a:t>
            </a:r>
            <a:r>
              <a:rPr sz="2000" spc="-4" dirty="0">
                <a:latin typeface="Trebuchet MS"/>
                <a:cs typeface="Trebuchet MS"/>
              </a:rPr>
              <a:t>a</a:t>
            </a:r>
            <a:r>
              <a:rPr sz="2000" spc="75" dirty="0">
                <a:latin typeface="Trebuchet MS"/>
                <a:cs typeface="Trebuchet MS"/>
              </a:rPr>
              <a:t>n</a:t>
            </a:r>
            <a:r>
              <a:rPr sz="2000" spc="13" dirty="0">
                <a:latin typeface="Trebuchet MS"/>
                <a:cs typeface="Trebuchet MS"/>
              </a:rPr>
              <a:t>c</a:t>
            </a:r>
            <a:r>
              <a:rPr sz="2000" spc="40" dirty="0">
                <a:latin typeface="Trebuchet MS"/>
                <a:cs typeface="Trebuchet MS"/>
              </a:rPr>
              <a:t>e</a:t>
            </a:r>
            <a:r>
              <a:rPr sz="2000" dirty="0">
                <a:latin typeface="Trebuchet MS"/>
                <a:cs typeface="Trebuchet MS"/>
              </a:rPr>
              <a:t>.</a:t>
            </a:r>
          </a:p>
          <a:p>
            <a:pPr marL="567608" lvl="1" indent="-252706">
              <a:spcBef>
                <a:spcPts val="855"/>
              </a:spcBef>
              <a:buClr>
                <a:srgbClr val="009996"/>
              </a:buClr>
              <a:buFont typeface="Microsoft Sans Serif"/>
              <a:buChar char="•"/>
              <a:tabLst>
                <a:tab pos="568169" algn="l"/>
              </a:tabLst>
            </a:pPr>
            <a:r>
              <a:rPr sz="2000" spc="35" dirty="0">
                <a:latin typeface="Trebuchet MS"/>
                <a:cs typeface="Trebuchet MS"/>
              </a:rPr>
              <a:t>O</a:t>
            </a:r>
            <a:r>
              <a:rPr sz="2000" spc="75" dirty="0">
                <a:latin typeface="Trebuchet MS"/>
                <a:cs typeface="Trebuchet MS"/>
              </a:rPr>
              <a:t>n</a:t>
            </a:r>
            <a:r>
              <a:rPr sz="2000" spc="44" dirty="0">
                <a:latin typeface="Trebuchet MS"/>
                <a:cs typeface="Trebuchet MS"/>
              </a:rPr>
              <a:t>e</a:t>
            </a:r>
            <a:r>
              <a:rPr sz="2000" spc="84" dirty="0">
                <a:latin typeface="Times New Roman"/>
                <a:cs typeface="Times New Roman"/>
              </a:rPr>
              <a:t> </a:t>
            </a:r>
            <a:r>
              <a:rPr sz="2000" spc="44" dirty="0">
                <a:latin typeface="Trebuchet MS"/>
                <a:cs typeface="Trebuchet MS"/>
              </a:rPr>
              <a:t>o</a:t>
            </a:r>
            <a:r>
              <a:rPr sz="2000" dirty="0">
                <a:latin typeface="Trebuchet MS"/>
                <a:cs typeface="Trebuchet MS"/>
              </a:rPr>
              <a:t>f</a:t>
            </a:r>
            <a:r>
              <a:rPr sz="2000" spc="75" dirty="0">
                <a:latin typeface="Times New Roman"/>
                <a:cs typeface="Times New Roman"/>
              </a:rPr>
              <a:t> </a:t>
            </a:r>
            <a:r>
              <a:rPr sz="2000" spc="-4" dirty="0">
                <a:latin typeface="Trebuchet MS"/>
                <a:cs typeface="Trebuchet MS"/>
              </a:rPr>
              <a:t>t</a:t>
            </a:r>
            <a:r>
              <a:rPr sz="2000" spc="71" dirty="0">
                <a:latin typeface="Trebuchet MS"/>
                <a:cs typeface="Trebuchet MS"/>
              </a:rPr>
              <a:t>h</a:t>
            </a:r>
            <a:r>
              <a:rPr sz="2000" spc="44" dirty="0">
                <a:latin typeface="Trebuchet MS"/>
                <a:cs typeface="Trebuchet MS"/>
              </a:rPr>
              <a:t>e</a:t>
            </a:r>
            <a:r>
              <a:rPr sz="2000" spc="84" dirty="0">
                <a:latin typeface="Times New Roman"/>
                <a:cs typeface="Times New Roman"/>
              </a:rPr>
              <a:t> </a:t>
            </a:r>
            <a:r>
              <a:rPr sz="2000" spc="-4" dirty="0">
                <a:latin typeface="Trebuchet MS"/>
                <a:cs typeface="Trebuchet MS"/>
              </a:rPr>
              <a:t>att</a:t>
            </a:r>
            <a:r>
              <a:rPr sz="2000" spc="57" dirty="0">
                <a:latin typeface="Trebuchet MS"/>
                <a:cs typeface="Trebuchet MS"/>
              </a:rPr>
              <a:t>r</a:t>
            </a:r>
            <a:r>
              <a:rPr sz="2000" spc="22" dirty="0">
                <a:latin typeface="Trebuchet MS"/>
                <a:cs typeface="Trebuchet MS"/>
              </a:rPr>
              <a:t>i</a:t>
            </a:r>
            <a:r>
              <a:rPr sz="2000" spc="31" dirty="0">
                <a:latin typeface="Trebuchet MS"/>
                <a:cs typeface="Trebuchet MS"/>
              </a:rPr>
              <a:t>b</a:t>
            </a:r>
            <a:r>
              <a:rPr sz="2000" spc="75" dirty="0">
                <a:latin typeface="Trebuchet MS"/>
                <a:cs typeface="Trebuchet MS"/>
              </a:rPr>
              <a:t>u</a:t>
            </a:r>
            <a:r>
              <a:rPr sz="2000" spc="-18" dirty="0">
                <a:latin typeface="Trebuchet MS"/>
                <a:cs typeface="Trebuchet MS"/>
              </a:rPr>
              <a:t>t</a:t>
            </a:r>
            <a:r>
              <a:rPr sz="2000" spc="40" dirty="0">
                <a:latin typeface="Trebuchet MS"/>
                <a:cs typeface="Trebuchet MS"/>
              </a:rPr>
              <a:t>es</a:t>
            </a:r>
            <a:r>
              <a:rPr sz="2000" spc="84" dirty="0">
                <a:latin typeface="Times New Roman"/>
                <a:cs typeface="Times New Roman"/>
              </a:rPr>
              <a:t> </a:t>
            </a:r>
            <a:r>
              <a:rPr sz="2000" spc="9" dirty="0">
                <a:latin typeface="Trebuchet MS"/>
                <a:cs typeface="Trebuchet MS"/>
              </a:rPr>
              <a:t>i</a:t>
            </a:r>
            <a:r>
              <a:rPr sz="2000" spc="75" dirty="0">
                <a:latin typeface="Trebuchet MS"/>
                <a:cs typeface="Trebuchet MS"/>
              </a:rPr>
              <a:t>n</a:t>
            </a:r>
            <a:r>
              <a:rPr sz="2000" spc="88" dirty="0">
                <a:latin typeface="Times New Roman"/>
                <a:cs typeface="Times New Roman"/>
              </a:rPr>
              <a:t> </a:t>
            </a:r>
            <a:r>
              <a:rPr sz="2000" spc="-18" dirty="0">
                <a:latin typeface="Trebuchet MS"/>
                <a:cs typeface="Trebuchet MS"/>
              </a:rPr>
              <a:t>t</a:t>
            </a:r>
            <a:r>
              <a:rPr sz="2000" spc="71" dirty="0">
                <a:latin typeface="Trebuchet MS"/>
                <a:cs typeface="Trebuchet MS"/>
              </a:rPr>
              <a:t>h</a:t>
            </a:r>
            <a:r>
              <a:rPr sz="2000" spc="44" dirty="0">
                <a:latin typeface="Trebuchet MS"/>
                <a:cs typeface="Trebuchet MS"/>
              </a:rPr>
              <a:t>e</a:t>
            </a:r>
            <a:r>
              <a:rPr sz="2000" spc="84" dirty="0">
                <a:latin typeface="Times New Roman"/>
                <a:cs typeface="Times New Roman"/>
              </a:rPr>
              <a:t> </a:t>
            </a:r>
            <a:r>
              <a:rPr sz="2000" dirty="0">
                <a:latin typeface="Trebuchet MS"/>
                <a:cs typeface="Trebuchet MS"/>
              </a:rPr>
              <a:t>f</a:t>
            </a:r>
            <a:r>
              <a:rPr sz="2000" spc="40" dirty="0">
                <a:latin typeface="Trebuchet MS"/>
                <a:cs typeface="Trebuchet MS"/>
              </a:rPr>
              <a:t>e</a:t>
            </a:r>
            <a:r>
              <a:rPr sz="2000" spc="-4" dirty="0">
                <a:latin typeface="Trebuchet MS"/>
                <a:cs typeface="Trebuchet MS"/>
              </a:rPr>
              <a:t>at</a:t>
            </a:r>
            <a:r>
              <a:rPr sz="2000" spc="75" dirty="0">
                <a:latin typeface="Trebuchet MS"/>
                <a:cs typeface="Trebuchet MS"/>
              </a:rPr>
              <a:t>u</a:t>
            </a:r>
            <a:r>
              <a:rPr sz="2000" spc="57" dirty="0">
                <a:latin typeface="Trebuchet MS"/>
                <a:cs typeface="Trebuchet MS"/>
              </a:rPr>
              <a:t>r</a:t>
            </a:r>
            <a:r>
              <a:rPr sz="2000" spc="44" dirty="0">
                <a:latin typeface="Trebuchet MS"/>
                <a:cs typeface="Trebuchet MS"/>
              </a:rPr>
              <a:t>e</a:t>
            </a:r>
            <a:r>
              <a:rPr sz="2000" spc="75" dirty="0">
                <a:latin typeface="Times New Roman"/>
                <a:cs typeface="Times New Roman"/>
              </a:rPr>
              <a:t> </a:t>
            </a:r>
            <a:r>
              <a:rPr sz="2000" spc="-4" dirty="0">
                <a:latin typeface="Trebuchet MS"/>
                <a:cs typeface="Trebuchet MS"/>
              </a:rPr>
              <a:t>att</a:t>
            </a:r>
            <a:r>
              <a:rPr sz="2000" spc="57" dirty="0">
                <a:latin typeface="Trebuchet MS"/>
                <a:cs typeface="Trebuchet MS"/>
              </a:rPr>
              <a:t>r</a:t>
            </a:r>
            <a:r>
              <a:rPr sz="2000" spc="22" dirty="0">
                <a:latin typeface="Trebuchet MS"/>
                <a:cs typeface="Trebuchet MS"/>
              </a:rPr>
              <a:t>i</a:t>
            </a:r>
            <a:r>
              <a:rPr sz="2000" spc="31" dirty="0">
                <a:latin typeface="Trebuchet MS"/>
                <a:cs typeface="Trebuchet MS"/>
              </a:rPr>
              <a:t>b</a:t>
            </a:r>
            <a:r>
              <a:rPr sz="2000" spc="75" dirty="0">
                <a:latin typeface="Trebuchet MS"/>
                <a:cs typeface="Trebuchet MS"/>
              </a:rPr>
              <a:t>u</a:t>
            </a:r>
            <a:r>
              <a:rPr sz="2000" spc="-18" dirty="0">
                <a:latin typeface="Trebuchet MS"/>
                <a:cs typeface="Trebuchet MS"/>
              </a:rPr>
              <a:t>t</a:t>
            </a:r>
            <a:r>
              <a:rPr sz="2000" spc="44" dirty="0">
                <a:latin typeface="Trebuchet MS"/>
                <a:cs typeface="Trebuchet MS"/>
              </a:rPr>
              <a:t>e</a:t>
            </a:r>
            <a:r>
              <a:rPr sz="2000" spc="84" dirty="0">
                <a:latin typeface="Times New Roman"/>
                <a:cs typeface="Times New Roman"/>
              </a:rPr>
              <a:t> </a:t>
            </a:r>
            <a:r>
              <a:rPr sz="2000" spc="-4" dirty="0">
                <a:latin typeface="Trebuchet MS"/>
                <a:cs typeface="Trebuchet MS"/>
              </a:rPr>
              <a:t>ta</a:t>
            </a:r>
            <a:r>
              <a:rPr sz="2000" spc="31" dirty="0">
                <a:latin typeface="Trebuchet MS"/>
                <a:cs typeface="Trebuchet MS"/>
              </a:rPr>
              <a:t>b</a:t>
            </a:r>
            <a:r>
              <a:rPr sz="2000" spc="-18" dirty="0">
                <a:latin typeface="Trebuchet MS"/>
                <a:cs typeface="Trebuchet MS"/>
              </a:rPr>
              <a:t>l</a:t>
            </a:r>
            <a:r>
              <a:rPr sz="2000" spc="40" dirty="0">
                <a:latin typeface="Trebuchet MS"/>
                <a:cs typeface="Trebuchet MS"/>
              </a:rPr>
              <a:t>e</a:t>
            </a:r>
            <a:r>
              <a:rPr sz="2000" dirty="0">
                <a:latin typeface="Trebuchet MS"/>
                <a:cs typeface="Trebuchet MS"/>
              </a:rPr>
              <a:t>.</a:t>
            </a:r>
          </a:p>
          <a:p>
            <a:pPr marL="567608" lvl="1" indent="-252706">
              <a:spcBef>
                <a:spcPts val="855"/>
              </a:spcBef>
              <a:buClr>
                <a:srgbClr val="009996"/>
              </a:buClr>
              <a:buFont typeface="Microsoft Sans Serif"/>
              <a:buChar char="•"/>
              <a:tabLst>
                <a:tab pos="568169" algn="l"/>
              </a:tabLst>
            </a:pPr>
            <a:r>
              <a:rPr sz="2000" spc="71" dirty="0">
                <a:latin typeface="Trebuchet MS"/>
                <a:cs typeface="Trebuchet MS"/>
              </a:rPr>
              <a:t>L</a:t>
            </a:r>
            <a:r>
              <a:rPr sz="2000" spc="31" dirty="0">
                <a:latin typeface="Trebuchet MS"/>
                <a:cs typeface="Trebuchet MS"/>
              </a:rPr>
              <a:t>e</a:t>
            </a:r>
            <a:r>
              <a:rPr sz="2000" spc="75" dirty="0">
                <a:latin typeface="Trebuchet MS"/>
                <a:cs typeface="Trebuchet MS"/>
              </a:rPr>
              <a:t>n</a:t>
            </a:r>
            <a:r>
              <a:rPr sz="2000" spc="-13" dirty="0">
                <a:latin typeface="Trebuchet MS"/>
                <a:cs typeface="Trebuchet MS"/>
              </a:rPr>
              <a:t>g</a:t>
            </a:r>
            <a:r>
              <a:rPr sz="2000" spc="-4" dirty="0">
                <a:latin typeface="Trebuchet MS"/>
                <a:cs typeface="Trebuchet MS"/>
              </a:rPr>
              <a:t>t</a:t>
            </a:r>
            <a:r>
              <a:rPr sz="2000" spc="71" dirty="0">
                <a:latin typeface="Trebuchet MS"/>
                <a:cs typeface="Trebuchet MS"/>
              </a:rPr>
              <a:t>h</a:t>
            </a:r>
            <a:r>
              <a:rPr sz="2000" dirty="0">
                <a:latin typeface="Trebuchet MS"/>
                <a:cs typeface="Trebuchet MS"/>
              </a:rPr>
              <a:t>,</a:t>
            </a:r>
            <a:r>
              <a:rPr sz="2000" spc="79" dirty="0">
                <a:latin typeface="Times New Roman"/>
                <a:cs typeface="Times New Roman"/>
              </a:rPr>
              <a:t> </a:t>
            </a:r>
            <a:r>
              <a:rPr sz="2000" spc="-4" dirty="0">
                <a:latin typeface="Trebuchet MS"/>
                <a:cs typeface="Trebuchet MS"/>
              </a:rPr>
              <a:t>t</a:t>
            </a:r>
            <a:r>
              <a:rPr sz="2000" spc="57" dirty="0">
                <a:latin typeface="Trebuchet MS"/>
                <a:cs typeface="Trebuchet MS"/>
              </a:rPr>
              <a:t>r</a:t>
            </a:r>
            <a:r>
              <a:rPr sz="2000" spc="-4" dirty="0">
                <a:latin typeface="Trebuchet MS"/>
                <a:cs typeface="Trebuchet MS"/>
              </a:rPr>
              <a:t>a</a:t>
            </a:r>
            <a:r>
              <a:rPr sz="2000" spc="53" dirty="0">
                <a:latin typeface="Trebuchet MS"/>
                <a:cs typeface="Trebuchet MS"/>
              </a:rPr>
              <a:t>v</a:t>
            </a:r>
            <a:r>
              <a:rPr sz="2000" spc="40" dirty="0">
                <a:latin typeface="Trebuchet MS"/>
                <a:cs typeface="Trebuchet MS"/>
              </a:rPr>
              <a:t>e</a:t>
            </a:r>
            <a:r>
              <a:rPr sz="2000" dirty="0">
                <a:latin typeface="Trebuchet MS"/>
                <a:cs typeface="Trebuchet MS"/>
              </a:rPr>
              <a:t>l</a:t>
            </a:r>
            <a:r>
              <a:rPr sz="2000" spc="84" dirty="0">
                <a:latin typeface="Times New Roman"/>
                <a:cs typeface="Times New Roman"/>
              </a:rPr>
              <a:t> </a:t>
            </a:r>
            <a:r>
              <a:rPr sz="2000" spc="-4" dirty="0">
                <a:latin typeface="Trebuchet MS"/>
                <a:cs typeface="Trebuchet MS"/>
              </a:rPr>
              <a:t>t</a:t>
            </a:r>
            <a:r>
              <a:rPr sz="2000" spc="22" dirty="0">
                <a:latin typeface="Trebuchet MS"/>
                <a:cs typeface="Trebuchet MS"/>
              </a:rPr>
              <a:t>i</a:t>
            </a:r>
            <a:r>
              <a:rPr sz="2000" spc="40" dirty="0">
                <a:latin typeface="Trebuchet MS"/>
                <a:cs typeface="Trebuchet MS"/>
              </a:rPr>
              <a:t>me</a:t>
            </a:r>
            <a:r>
              <a:rPr sz="2000" dirty="0">
                <a:latin typeface="Trebuchet MS"/>
                <a:cs typeface="Trebuchet MS"/>
              </a:rPr>
              <a:t>,</a:t>
            </a:r>
            <a:r>
              <a:rPr sz="2000" spc="26" dirty="0">
                <a:latin typeface="Times New Roman"/>
                <a:cs typeface="Times New Roman"/>
              </a:rPr>
              <a:t> </a:t>
            </a:r>
            <a:r>
              <a:rPr spc="35" dirty="0">
                <a:latin typeface="Trebuchet MS"/>
                <a:cs typeface="Trebuchet MS"/>
              </a:rPr>
              <a:t>e</a:t>
            </a:r>
            <a:r>
              <a:rPr spc="-9" dirty="0">
                <a:latin typeface="Trebuchet MS"/>
                <a:cs typeface="Trebuchet MS"/>
              </a:rPr>
              <a:t>t</a:t>
            </a:r>
            <a:r>
              <a:rPr spc="22" dirty="0">
                <a:latin typeface="Trebuchet MS"/>
                <a:cs typeface="Trebuchet MS"/>
              </a:rPr>
              <a:t>c</a:t>
            </a:r>
            <a:r>
              <a:rPr dirty="0">
                <a:latin typeface="Trebuchet MS"/>
                <a:cs typeface="Trebuchet MS"/>
              </a:rPr>
              <a:t>.</a:t>
            </a:r>
          </a:p>
          <a:p>
            <a:pPr marL="567608" marR="5603" lvl="1" indent="-252706">
              <a:lnSpc>
                <a:spcPts val="2021"/>
              </a:lnSpc>
              <a:spcBef>
                <a:spcPts val="1015"/>
              </a:spcBef>
              <a:buClr>
                <a:srgbClr val="009996"/>
              </a:buClr>
              <a:buFont typeface="Microsoft Sans Serif"/>
              <a:buChar char="•"/>
              <a:tabLst>
                <a:tab pos="568169" algn="l"/>
              </a:tabLst>
            </a:pPr>
            <a:r>
              <a:rPr sz="2000" spc="44" dirty="0">
                <a:latin typeface="Trebuchet MS"/>
                <a:cs typeface="Trebuchet MS"/>
              </a:rPr>
              <a:t>T</a:t>
            </a:r>
            <a:r>
              <a:rPr sz="2000" spc="71" dirty="0">
                <a:latin typeface="Trebuchet MS"/>
                <a:cs typeface="Trebuchet MS"/>
              </a:rPr>
              <a:t>h</a:t>
            </a:r>
            <a:r>
              <a:rPr sz="2000" spc="44" dirty="0">
                <a:latin typeface="Trebuchet MS"/>
                <a:cs typeface="Trebuchet MS"/>
              </a:rPr>
              <a:t>e</a:t>
            </a:r>
            <a:r>
              <a:rPr sz="2000" spc="97" dirty="0">
                <a:latin typeface="Times New Roman"/>
                <a:cs typeface="Times New Roman"/>
              </a:rPr>
              <a:t> </a:t>
            </a:r>
            <a:r>
              <a:rPr sz="2000" spc="-4" dirty="0">
                <a:latin typeface="Trebuchet MS"/>
                <a:cs typeface="Trebuchet MS"/>
              </a:rPr>
              <a:t>l</a:t>
            </a:r>
            <a:r>
              <a:rPr sz="2000" spc="40" dirty="0">
                <a:latin typeface="Trebuchet MS"/>
                <a:cs typeface="Trebuchet MS"/>
              </a:rPr>
              <a:t>e</a:t>
            </a:r>
            <a:r>
              <a:rPr sz="2000" spc="4" dirty="0">
                <a:latin typeface="Trebuchet MS"/>
                <a:cs typeface="Trebuchet MS"/>
              </a:rPr>
              <a:t>a</a:t>
            </a:r>
            <a:r>
              <a:rPr sz="2000" spc="35" dirty="0">
                <a:latin typeface="Trebuchet MS"/>
                <a:cs typeface="Trebuchet MS"/>
              </a:rPr>
              <a:t>s</a:t>
            </a:r>
            <a:r>
              <a:rPr sz="2000" spc="-4" dirty="0">
                <a:latin typeface="Trebuchet MS"/>
                <a:cs typeface="Trebuchet MS"/>
              </a:rPr>
              <a:t>t</a:t>
            </a:r>
            <a:r>
              <a:rPr sz="2000" spc="-9" dirty="0">
                <a:latin typeface="Trebuchet MS"/>
                <a:cs typeface="Trebuchet MS"/>
              </a:rPr>
              <a:t>-</a:t>
            </a:r>
            <a:r>
              <a:rPr sz="2000" spc="13" dirty="0">
                <a:latin typeface="Trebuchet MS"/>
                <a:cs typeface="Trebuchet MS"/>
              </a:rPr>
              <a:t>c</a:t>
            </a:r>
            <a:r>
              <a:rPr sz="2000" spc="35" dirty="0">
                <a:latin typeface="Trebuchet MS"/>
                <a:cs typeface="Trebuchet MS"/>
              </a:rPr>
              <a:t>os</a:t>
            </a:r>
            <a:r>
              <a:rPr sz="2000" dirty="0">
                <a:latin typeface="Trebuchet MS"/>
                <a:cs typeface="Trebuchet MS"/>
              </a:rPr>
              <a:t>t</a:t>
            </a:r>
            <a:r>
              <a:rPr sz="2000" spc="93" dirty="0">
                <a:latin typeface="Times New Roman"/>
                <a:cs typeface="Times New Roman"/>
              </a:rPr>
              <a:t> </a:t>
            </a:r>
            <a:r>
              <a:rPr sz="2000" spc="26" dirty="0">
                <a:latin typeface="Trebuchet MS"/>
                <a:cs typeface="Trebuchet MS"/>
              </a:rPr>
              <a:t>p</a:t>
            </a:r>
            <a:r>
              <a:rPr sz="2000" spc="4" dirty="0">
                <a:latin typeface="Trebuchet MS"/>
                <a:cs typeface="Trebuchet MS"/>
              </a:rPr>
              <a:t>a</a:t>
            </a:r>
            <a:r>
              <a:rPr sz="2000" spc="-4" dirty="0">
                <a:latin typeface="Trebuchet MS"/>
                <a:cs typeface="Trebuchet MS"/>
              </a:rPr>
              <a:t>t</a:t>
            </a:r>
            <a:r>
              <a:rPr sz="2000" spc="75" dirty="0">
                <a:latin typeface="Trebuchet MS"/>
                <a:cs typeface="Trebuchet MS"/>
              </a:rPr>
              <a:t>h</a:t>
            </a:r>
            <a:r>
              <a:rPr sz="2000" spc="93" dirty="0">
                <a:latin typeface="Times New Roman"/>
                <a:cs typeface="Times New Roman"/>
              </a:rPr>
              <a:t> </a:t>
            </a:r>
            <a:r>
              <a:rPr sz="2000" spc="9" dirty="0">
                <a:latin typeface="Trebuchet MS"/>
                <a:cs typeface="Trebuchet MS"/>
              </a:rPr>
              <a:t>i</a:t>
            </a:r>
            <a:r>
              <a:rPr sz="2000" spc="40" dirty="0">
                <a:latin typeface="Trebuchet MS"/>
                <a:cs typeface="Trebuchet MS"/>
              </a:rPr>
              <a:t>s</a:t>
            </a:r>
            <a:r>
              <a:rPr sz="2000" spc="97" dirty="0">
                <a:latin typeface="Times New Roman"/>
                <a:cs typeface="Times New Roman"/>
              </a:rPr>
              <a:t> </a:t>
            </a:r>
            <a:r>
              <a:rPr sz="2000" spc="-4" dirty="0">
                <a:latin typeface="Trebuchet MS"/>
                <a:cs typeface="Trebuchet MS"/>
              </a:rPr>
              <a:t>t</a:t>
            </a:r>
            <a:r>
              <a:rPr sz="2000" spc="71" dirty="0">
                <a:latin typeface="Trebuchet MS"/>
                <a:cs typeface="Trebuchet MS"/>
              </a:rPr>
              <a:t>h</a:t>
            </a:r>
            <a:r>
              <a:rPr sz="2000" spc="44" dirty="0">
                <a:latin typeface="Trebuchet MS"/>
                <a:cs typeface="Trebuchet MS"/>
              </a:rPr>
              <a:t>e</a:t>
            </a:r>
            <a:r>
              <a:rPr sz="2000" spc="84" dirty="0">
                <a:latin typeface="Times New Roman"/>
                <a:cs typeface="Times New Roman"/>
              </a:rPr>
              <a:t> </a:t>
            </a:r>
            <a:r>
              <a:rPr sz="2000" spc="44" dirty="0">
                <a:latin typeface="Trebuchet MS"/>
                <a:cs typeface="Trebuchet MS"/>
              </a:rPr>
              <a:t>o</a:t>
            </a:r>
            <a:r>
              <a:rPr sz="2000" spc="75" dirty="0">
                <a:latin typeface="Trebuchet MS"/>
                <a:cs typeface="Trebuchet MS"/>
              </a:rPr>
              <a:t>n</a:t>
            </a:r>
            <a:r>
              <a:rPr sz="2000" spc="44" dirty="0">
                <a:latin typeface="Trebuchet MS"/>
                <a:cs typeface="Trebuchet MS"/>
              </a:rPr>
              <a:t>e</a:t>
            </a:r>
            <a:r>
              <a:rPr sz="2000" spc="84" dirty="0">
                <a:latin typeface="Times New Roman"/>
                <a:cs typeface="Times New Roman"/>
              </a:rPr>
              <a:t> </a:t>
            </a:r>
            <a:r>
              <a:rPr sz="2000" spc="-4" dirty="0">
                <a:latin typeface="Trebuchet MS"/>
                <a:cs typeface="Trebuchet MS"/>
              </a:rPr>
              <a:t>t</a:t>
            </a:r>
            <a:r>
              <a:rPr sz="2000" spc="71" dirty="0">
                <a:latin typeface="Trebuchet MS"/>
                <a:cs typeface="Trebuchet MS"/>
              </a:rPr>
              <a:t>h</a:t>
            </a:r>
            <a:r>
              <a:rPr sz="2000" spc="-4" dirty="0">
                <a:latin typeface="Trebuchet MS"/>
                <a:cs typeface="Trebuchet MS"/>
              </a:rPr>
              <a:t>a</a:t>
            </a:r>
            <a:r>
              <a:rPr sz="2000" dirty="0">
                <a:latin typeface="Trebuchet MS"/>
                <a:cs typeface="Trebuchet MS"/>
              </a:rPr>
              <a:t>t</a:t>
            </a:r>
            <a:r>
              <a:rPr sz="2000" spc="93" dirty="0">
                <a:latin typeface="Times New Roman"/>
                <a:cs typeface="Times New Roman"/>
              </a:rPr>
              <a:t> </a:t>
            </a:r>
            <a:r>
              <a:rPr sz="2000" spc="71" dirty="0">
                <a:latin typeface="Trebuchet MS"/>
                <a:cs typeface="Trebuchet MS"/>
              </a:rPr>
              <a:t>h</a:t>
            </a:r>
            <a:r>
              <a:rPr sz="2000" spc="4" dirty="0">
                <a:latin typeface="Trebuchet MS"/>
                <a:cs typeface="Trebuchet MS"/>
              </a:rPr>
              <a:t>a</a:t>
            </a:r>
            <a:r>
              <a:rPr sz="2000" spc="40" dirty="0">
                <a:latin typeface="Trebuchet MS"/>
                <a:cs typeface="Trebuchet MS"/>
              </a:rPr>
              <a:t>s</a:t>
            </a:r>
            <a:r>
              <a:rPr sz="2000" spc="84" dirty="0">
                <a:latin typeface="Times New Roman"/>
                <a:cs typeface="Times New Roman"/>
              </a:rPr>
              <a:t> </a:t>
            </a:r>
            <a:r>
              <a:rPr sz="2000" spc="-4" dirty="0">
                <a:latin typeface="Trebuchet MS"/>
                <a:cs typeface="Trebuchet MS"/>
              </a:rPr>
              <a:t>t</a:t>
            </a:r>
            <a:r>
              <a:rPr sz="2000" spc="71" dirty="0">
                <a:latin typeface="Trebuchet MS"/>
                <a:cs typeface="Trebuchet MS"/>
              </a:rPr>
              <a:t>h</a:t>
            </a:r>
            <a:r>
              <a:rPr sz="2000" spc="44" dirty="0">
                <a:latin typeface="Trebuchet MS"/>
                <a:cs typeface="Trebuchet MS"/>
              </a:rPr>
              <a:t>e</a:t>
            </a:r>
            <a:r>
              <a:rPr sz="2000" spc="97" dirty="0">
                <a:latin typeface="Times New Roman"/>
                <a:cs typeface="Times New Roman"/>
              </a:rPr>
              <a:t> </a:t>
            </a:r>
            <a:r>
              <a:rPr sz="2000" spc="40" dirty="0">
                <a:latin typeface="Trebuchet MS"/>
                <a:cs typeface="Trebuchet MS"/>
              </a:rPr>
              <a:t>m</a:t>
            </a:r>
            <a:r>
              <a:rPr sz="2000" spc="9" dirty="0">
                <a:latin typeface="Trebuchet MS"/>
                <a:cs typeface="Trebuchet MS"/>
              </a:rPr>
              <a:t>i</a:t>
            </a:r>
            <a:r>
              <a:rPr sz="2000" spc="75" dirty="0">
                <a:latin typeface="Trebuchet MS"/>
                <a:cs typeface="Trebuchet MS"/>
              </a:rPr>
              <a:t>n</a:t>
            </a:r>
            <a:r>
              <a:rPr sz="2000" dirty="0">
                <a:latin typeface="Trebuchet MS"/>
                <a:cs typeface="Trebuchet MS"/>
              </a:rPr>
              <a:t>.</a:t>
            </a:r>
            <a:r>
              <a:rPr sz="2000" spc="93" dirty="0">
                <a:latin typeface="Times New Roman"/>
                <a:cs typeface="Times New Roman"/>
              </a:rPr>
              <a:t> </a:t>
            </a:r>
            <a:r>
              <a:rPr sz="2000" spc="62" dirty="0">
                <a:latin typeface="Trebuchet MS"/>
                <a:cs typeface="Trebuchet MS"/>
              </a:rPr>
              <a:t>v</a:t>
            </a:r>
            <a:r>
              <a:rPr sz="2000" spc="4" dirty="0">
                <a:latin typeface="Trebuchet MS"/>
                <a:cs typeface="Trebuchet MS"/>
              </a:rPr>
              <a:t>a</a:t>
            </a:r>
            <a:r>
              <a:rPr sz="2000" spc="-18" dirty="0">
                <a:latin typeface="Trebuchet MS"/>
                <a:cs typeface="Trebuchet MS"/>
              </a:rPr>
              <a:t>l</a:t>
            </a:r>
            <a:r>
              <a:rPr sz="2000" spc="75" dirty="0">
                <a:latin typeface="Trebuchet MS"/>
                <a:cs typeface="Trebuchet MS"/>
              </a:rPr>
              <a:t>u</a:t>
            </a:r>
            <a:r>
              <a:rPr sz="2000" spc="44" dirty="0">
                <a:latin typeface="Trebuchet MS"/>
                <a:cs typeface="Trebuchet MS"/>
              </a:rPr>
              <a:t>e</a:t>
            </a:r>
            <a:r>
              <a:rPr sz="2000" spc="97" dirty="0">
                <a:latin typeface="Times New Roman"/>
                <a:cs typeface="Times New Roman"/>
              </a:rPr>
              <a:t> </a:t>
            </a:r>
            <a:r>
              <a:rPr sz="2000" spc="44" dirty="0">
                <a:latin typeface="Trebuchet MS"/>
                <a:cs typeface="Trebuchet MS"/>
              </a:rPr>
              <a:t>o</a:t>
            </a:r>
            <a:r>
              <a:rPr sz="2000" dirty="0">
                <a:latin typeface="Trebuchet MS"/>
                <a:cs typeface="Trebuchet MS"/>
              </a:rPr>
              <a:t>f</a:t>
            </a:r>
            <a:r>
              <a:rPr sz="2000" spc="97" dirty="0">
                <a:latin typeface="Times New Roman"/>
                <a:cs typeface="Times New Roman"/>
              </a:rPr>
              <a:t> </a:t>
            </a:r>
            <a:r>
              <a:rPr sz="2000" spc="-4" dirty="0">
                <a:latin typeface="Trebuchet MS"/>
                <a:cs typeface="Trebuchet MS"/>
              </a:rPr>
              <a:t>t</a:t>
            </a:r>
            <a:r>
              <a:rPr sz="2000" spc="62" dirty="0">
                <a:latin typeface="Trebuchet MS"/>
                <a:cs typeface="Trebuchet MS"/>
              </a:rPr>
              <a:t>h</a:t>
            </a:r>
            <a:r>
              <a:rPr sz="2000" spc="44" dirty="0">
                <a:latin typeface="Trebuchet MS"/>
                <a:cs typeface="Trebuchet MS"/>
              </a:rPr>
              <a:t>e</a:t>
            </a:r>
            <a:r>
              <a:rPr sz="2000" spc="22" dirty="0">
                <a:latin typeface="Times New Roman"/>
                <a:cs typeface="Times New Roman"/>
              </a:rPr>
              <a:t> </a:t>
            </a:r>
            <a:r>
              <a:rPr sz="2000" spc="-4" dirty="0">
                <a:latin typeface="Trebuchet MS"/>
                <a:cs typeface="Trebuchet MS"/>
              </a:rPr>
              <a:t>t</a:t>
            </a:r>
            <a:r>
              <a:rPr sz="2000" spc="44" dirty="0">
                <a:latin typeface="Trebuchet MS"/>
                <a:cs typeface="Trebuchet MS"/>
              </a:rPr>
              <a:t>o</a:t>
            </a:r>
            <a:r>
              <a:rPr sz="2000" spc="-4" dirty="0">
                <a:latin typeface="Trebuchet MS"/>
                <a:cs typeface="Trebuchet MS"/>
              </a:rPr>
              <a:t>t</a:t>
            </a:r>
            <a:r>
              <a:rPr sz="2000" spc="4" dirty="0">
                <a:latin typeface="Trebuchet MS"/>
                <a:cs typeface="Trebuchet MS"/>
              </a:rPr>
              <a:t>a</a:t>
            </a:r>
            <a:r>
              <a:rPr sz="2000" dirty="0">
                <a:latin typeface="Trebuchet MS"/>
                <a:cs typeface="Trebuchet MS"/>
              </a:rPr>
              <a:t>l</a:t>
            </a:r>
            <a:r>
              <a:rPr sz="2000" spc="84" dirty="0">
                <a:latin typeface="Times New Roman"/>
                <a:cs typeface="Times New Roman"/>
              </a:rPr>
              <a:t> </a:t>
            </a:r>
            <a:r>
              <a:rPr sz="2000" spc="13" dirty="0">
                <a:latin typeface="Trebuchet MS"/>
                <a:cs typeface="Trebuchet MS"/>
              </a:rPr>
              <a:t>c</a:t>
            </a:r>
            <a:r>
              <a:rPr sz="2000" spc="44" dirty="0">
                <a:latin typeface="Trebuchet MS"/>
                <a:cs typeface="Trebuchet MS"/>
              </a:rPr>
              <a:t>o</a:t>
            </a:r>
            <a:r>
              <a:rPr sz="2000" spc="26" dirty="0">
                <a:latin typeface="Trebuchet MS"/>
                <a:cs typeface="Trebuchet MS"/>
              </a:rPr>
              <a:t>s</a:t>
            </a:r>
            <a:r>
              <a:rPr sz="2000" dirty="0">
                <a:latin typeface="Trebuchet MS"/>
                <a:cs typeface="Trebuchet MS"/>
              </a:rPr>
              <a:t>t</a:t>
            </a:r>
            <a:r>
              <a:rPr sz="2000" spc="84" dirty="0">
                <a:latin typeface="Times New Roman"/>
                <a:cs typeface="Times New Roman"/>
              </a:rPr>
              <a:t> </a:t>
            </a:r>
            <a:r>
              <a:rPr sz="2000" spc="31" dirty="0">
                <a:latin typeface="Trebuchet MS"/>
                <a:cs typeface="Trebuchet MS"/>
              </a:rPr>
              <a:t>be</a:t>
            </a:r>
            <a:r>
              <a:rPr sz="2000" spc="-4" dirty="0">
                <a:latin typeface="Trebuchet MS"/>
                <a:cs typeface="Trebuchet MS"/>
              </a:rPr>
              <a:t>t</a:t>
            </a:r>
            <a:r>
              <a:rPr sz="2000" spc="57" dirty="0">
                <a:latin typeface="Trebuchet MS"/>
                <a:cs typeface="Trebuchet MS"/>
              </a:rPr>
              <a:t>w</a:t>
            </a:r>
            <a:r>
              <a:rPr sz="2000" spc="31" dirty="0">
                <a:latin typeface="Trebuchet MS"/>
                <a:cs typeface="Trebuchet MS"/>
              </a:rPr>
              <a:t>ee</a:t>
            </a:r>
            <a:r>
              <a:rPr sz="2000" spc="75" dirty="0">
                <a:latin typeface="Trebuchet MS"/>
                <a:cs typeface="Trebuchet MS"/>
              </a:rPr>
              <a:t>n</a:t>
            </a:r>
            <a:r>
              <a:rPr sz="2000" spc="88" dirty="0">
                <a:latin typeface="Times New Roman"/>
                <a:cs typeface="Times New Roman"/>
              </a:rPr>
              <a:t> </a:t>
            </a:r>
            <a:r>
              <a:rPr sz="2000" spc="-18" dirty="0">
                <a:latin typeface="Trebuchet MS"/>
                <a:cs typeface="Trebuchet MS"/>
              </a:rPr>
              <a:t>t</a:t>
            </a:r>
            <a:r>
              <a:rPr sz="2000" spc="57" dirty="0">
                <a:latin typeface="Trebuchet MS"/>
                <a:cs typeface="Trebuchet MS"/>
              </a:rPr>
              <a:t>w</a:t>
            </a:r>
            <a:r>
              <a:rPr sz="2000" spc="44" dirty="0">
                <a:latin typeface="Trebuchet MS"/>
                <a:cs typeface="Trebuchet MS"/>
              </a:rPr>
              <a:t>o</a:t>
            </a:r>
            <a:r>
              <a:rPr sz="2000" spc="79" dirty="0">
                <a:latin typeface="Times New Roman"/>
                <a:cs typeface="Times New Roman"/>
              </a:rPr>
              <a:t> </a:t>
            </a:r>
            <a:r>
              <a:rPr sz="2000" spc="66" dirty="0" smtClean="0">
                <a:latin typeface="Trebuchet MS"/>
                <a:cs typeface="Trebuchet MS"/>
              </a:rPr>
              <a:t>n</a:t>
            </a:r>
            <a:r>
              <a:rPr sz="2000" spc="44" dirty="0" smtClean="0">
                <a:latin typeface="Trebuchet MS"/>
                <a:cs typeface="Trebuchet MS"/>
              </a:rPr>
              <a:t>o</a:t>
            </a:r>
            <a:r>
              <a:rPr sz="2000" spc="31" dirty="0" smtClean="0">
                <a:latin typeface="Trebuchet MS"/>
                <a:cs typeface="Trebuchet MS"/>
              </a:rPr>
              <a:t>d</a:t>
            </a:r>
            <a:r>
              <a:rPr sz="2000" spc="40" dirty="0" smtClean="0">
                <a:latin typeface="Trebuchet MS"/>
                <a:cs typeface="Trebuchet MS"/>
              </a:rPr>
              <a:t>es</a:t>
            </a:r>
            <a:endParaRPr sz="2000" dirty="0" smtClean="0">
              <a:latin typeface="Trebuchet MS"/>
              <a:cs typeface="Trebuchet MS"/>
            </a:endParaRPr>
          </a:p>
        </p:txBody>
      </p:sp>
      <p:sp>
        <p:nvSpPr>
          <p:cNvPr id="32" name="object 32"/>
          <p:cNvSpPr txBox="1"/>
          <p:nvPr/>
        </p:nvSpPr>
        <p:spPr>
          <a:xfrm>
            <a:off x="8596678" y="5663238"/>
            <a:ext cx="712134" cy="190052"/>
          </a:xfrm>
          <a:prstGeom prst="rect">
            <a:avLst/>
          </a:prstGeom>
        </p:spPr>
        <p:txBody>
          <a:bodyPr vert="horz" wrap="square" lIns="0" tIns="0" rIns="0" bIns="0" rtlCol="0">
            <a:spAutoFit/>
          </a:bodyPr>
          <a:lstStyle/>
          <a:p>
            <a:pPr marL="11206"/>
            <a:r>
              <a:rPr sz="1235" dirty="0">
                <a:latin typeface="Times New Roman"/>
                <a:cs typeface="Times New Roman"/>
              </a:rPr>
              <a:t>d</a:t>
            </a:r>
            <a:r>
              <a:rPr sz="1235" spc="-4" dirty="0">
                <a:latin typeface="Times New Roman"/>
                <a:cs typeface="Times New Roman"/>
              </a:rPr>
              <a:t>e</a:t>
            </a:r>
            <a:r>
              <a:rPr sz="1235" dirty="0">
                <a:latin typeface="Times New Roman"/>
                <a:cs typeface="Times New Roman"/>
              </a:rPr>
              <a:t>s</a:t>
            </a:r>
            <a:r>
              <a:rPr sz="1235" spc="-9" dirty="0">
                <a:latin typeface="Times New Roman"/>
                <a:cs typeface="Times New Roman"/>
              </a:rPr>
              <a:t>ti</a:t>
            </a:r>
            <a:r>
              <a:rPr sz="1235" dirty="0">
                <a:latin typeface="Times New Roman"/>
                <a:cs typeface="Times New Roman"/>
              </a:rPr>
              <a:t>n</a:t>
            </a:r>
            <a:r>
              <a:rPr sz="1235" spc="-4" dirty="0">
                <a:latin typeface="Times New Roman"/>
                <a:cs typeface="Times New Roman"/>
              </a:rPr>
              <a:t>a</a:t>
            </a:r>
            <a:r>
              <a:rPr sz="1235" spc="-9" dirty="0">
                <a:latin typeface="Times New Roman"/>
                <a:cs typeface="Times New Roman"/>
              </a:rPr>
              <a:t>tio</a:t>
            </a:r>
            <a:r>
              <a:rPr sz="1235" dirty="0">
                <a:latin typeface="Times New Roman"/>
                <a:cs typeface="Times New Roman"/>
              </a:rPr>
              <a:t>n</a:t>
            </a:r>
          </a:p>
        </p:txBody>
      </p:sp>
    </p:spTree>
    <p:extLst>
      <p:ext uri="{BB962C8B-B14F-4D97-AF65-F5344CB8AC3E}">
        <p14:creationId xmlns:p14="http://schemas.microsoft.com/office/powerpoint/2010/main" val="7024151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985199" y="619544"/>
            <a:ext cx="7863253" cy="683108"/>
          </a:xfrm>
          <a:prstGeom prst="rect">
            <a:avLst/>
          </a:prstGeom>
        </p:spPr>
        <p:txBody>
          <a:bodyPr vert="horz" wrap="square" lIns="0" tIns="240701" rIns="0" bIns="0" rtlCol="0" anchor="t">
            <a:spAutoFit/>
          </a:bodyPr>
          <a:lstStyle/>
          <a:p>
            <a:pPr marL="11206"/>
            <a:r>
              <a:rPr sz="3177" b="1" spc="79" dirty="0">
                <a:solidFill>
                  <a:srgbClr val="0070C0"/>
                </a:solidFill>
              </a:rPr>
              <a:t>O</a:t>
            </a:r>
            <a:r>
              <a:rPr sz="3177" b="1" spc="119" dirty="0">
                <a:solidFill>
                  <a:srgbClr val="0070C0"/>
                </a:solidFill>
              </a:rPr>
              <a:t>r</a:t>
            </a:r>
            <a:r>
              <a:rPr sz="3177" b="1" spc="62" dirty="0">
                <a:solidFill>
                  <a:srgbClr val="0070C0"/>
                </a:solidFill>
              </a:rPr>
              <a:t>d</a:t>
            </a:r>
            <a:r>
              <a:rPr sz="3177" b="1" spc="84" dirty="0">
                <a:solidFill>
                  <a:srgbClr val="0070C0"/>
                </a:solidFill>
              </a:rPr>
              <a:t>e</a:t>
            </a:r>
            <a:r>
              <a:rPr sz="3177" b="1" spc="119" dirty="0">
                <a:solidFill>
                  <a:srgbClr val="0070C0"/>
                </a:solidFill>
              </a:rPr>
              <a:t>r</a:t>
            </a:r>
            <a:r>
              <a:rPr sz="3177" b="1" spc="84" dirty="0">
                <a:solidFill>
                  <a:srgbClr val="0070C0"/>
                </a:solidFill>
              </a:rPr>
              <a:t>e</a:t>
            </a:r>
            <a:r>
              <a:rPr sz="3177" b="1" spc="71" dirty="0">
                <a:solidFill>
                  <a:srgbClr val="0070C0"/>
                </a:solidFill>
              </a:rPr>
              <a:t>d</a:t>
            </a:r>
            <a:r>
              <a:rPr sz="3177" b="1" spc="150" dirty="0">
                <a:solidFill>
                  <a:srgbClr val="0070C0"/>
                </a:solidFill>
                <a:latin typeface="Times New Roman"/>
                <a:cs typeface="Times New Roman"/>
              </a:rPr>
              <a:t> </a:t>
            </a:r>
            <a:r>
              <a:rPr sz="3177" b="1" spc="9" dirty="0">
                <a:solidFill>
                  <a:srgbClr val="0070C0"/>
                </a:solidFill>
              </a:rPr>
              <a:t>a</a:t>
            </a:r>
            <a:r>
              <a:rPr sz="3177" b="1" spc="128" dirty="0">
                <a:solidFill>
                  <a:srgbClr val="0070C0"/>
                </a:solidFill>
              </a:rPr>
              <a:t>n</a:t>
            </a:r>
            <a:r>
              <a:rPr sz="3177" b="1" spc="71" dirty="0">
                <a:solidFill>
                  <a:srgbClr val="0070C0"/>
                </a:solidFill>
              </a:rPr>
              <a:t>d</a:t>
            </a:r>
            <a:r>
              <a:rPr sz="3177" b="1" spc="163" dirty="0">
                <a:solidFill>
                  <a:srgbClr val="0070C0"/>
                </a:solidFill>
                <a:latin typeface="Times New Roman"/>
                <a:cs typeface="Times New Roman"/>
              </a:rPr>
              <a:t> </a:t>
            </a:r>
            <a:r>
              <a:rPr sz="3177" b="1" spc="128" dirty="0">
                <a:solidFill>
                  <a:srgbClr val="0070C0"/>
                </a:solidFill>
              </a:rPr>
              <a:t>un</a:t>
            </a:r>
            <a:r>
              <a:rPr sz="3177" b="1" spc="79" dirty="0">
                <a:solidFill>
                  <a:srgbClr val="0070C0"/>
                </a:solidFill>
              </a:rPr>
              <a:t>o</a:t>
            </a:r>
            <a:r>
              <a:rPr sz="3177" b="1" spc="119" dirty="0">
                <a:solidFill>
                  <a:srgbClr val="0070C0"/>
                </a:solidFill>
              </a:rPr>
              <a:t>r</a:t>
            </a:r>
            <a:r>
              <a:rPr sz="3177" b="1" spc="62" dirty="0">
                <a:solidFill>
                  <a:srgbClr val="0070C0"/>
                </a:solidFill>
              </a:rPr>
              <a:t>d</a:t>
            </a:r>
            <a:r>
              <a:rPr sz="3177" b="1" spc="84" dirty="0">
                <a:solidFill>
                  <a:srgbClr val="0070C0"/>
                </a:solidFill>
              </a:rPr>
              <a:t>e</a:t>
            </a:r>
            <a:r>
              <a:rPr sz="3177" b="1" spc="119" dirty="0">
                <a:solidFill>
                  <a:srgbClr val="0070C0"/>
                </a:solidFill>
              </a:rPr>
              <a:t>r</a:t>
            </a:r>
            <a:r>
              <a:rPr sz="3177" b="1" spc="75" dirty="0">
                <a:solidFill>
                  <a:srgbClr val="0070C0"/>
                </a:solidFill>
              </a:rPr>
              <a:t>e</a:t>
            </a:r>
            <a:r>
              <a:rPr sz="3177" b="1" spc="71" dirty="0">
                <a:solidFill>
                  <a:srgbClr val="0070C0"/>
                </a:solidFill>
              </a:rPr>
              <a:t>d</a:t>
            </a:r>
            <a:r>
              <a:rPr sz="3177" b="1" spc="163" dirty="0">
                <a:solidFill>
                  <a:srgbClr val="0070C0"/>
                </a:solidFill>
                <a:latin typeface="Times New Roman"/>
                <a:cs typeface="Times New Roman"/>
              </a:rPr>
              <a:t> </a:t>
            </a:r>
            <a:r>
              <a:rPr sz="3177" b="1" spc="66" dirty="0">
                <a:solidFill>
                  <a:srgbClr val="0070C0"/>
                </a:solidFill>
              </a:rPr>
              <a:t>p</a:t>
            </a:r>
            <a:r>
              <a:rPr sz="3177" b="1" spc="9" dirty="0">
                <a:solidFill>
                  <a:srgbClr val="0070C0"/>
                </a:solidFill>
              </a:rPr>
              <a:t>a</a:t>
            </a:r>
            <a:r>
              <a:rPr sz="3177" b="1" spc="-4" dirty="0">
                <a:solidFill>
                  <a:srgbClr val="0070C0"/>
                </a:solidFill>
              </a:rPr>
              <a:t>t</a:t>
            </a:r>
            <a:r>
              <a:rPr sz="3177" b="1" spc="137" dirty="0">
                <a:solidFill>
                  <a:srgbClr val="0070C0"/>
                </a:solidFill>
              </a:rPr>
              <a:t>h</a:t>
            </a:r>
            <a:r>
              <a:rPr sz="3177" b="1" spc="154" dirty="0">
                <a:solidFill>
                  <a:srgbClr val="0070C0"/>
                </a:solidFill>
                <a:latin typeface="Times New Roman"/>
                <a:cs typeface="Times New Roman"/>
              </a:rPr>
              <a:t> </a:t>
            </a:r>
            <a:r>
              <a:rPr sz="3177" b="1" spc="-4" dirty="0">
                <a:solidFill>
                  <a:srgbClr val="0070C0"/>
                </a:solidFill>
              </a:rPr>
              <a:t>f</a:t>
            </a:r>
            <a:r>
              <a:rPr sz="3177" b="1" spc="35" dirty="0">
                <a:solidFill>
                  <a:srgbClr val="0070C0"/>
                </a:solidFill>
              </a:rPr>
              <a:t>i</a:t>
            </a:r>
            <a:r>
              <a:rPr sz="3177" b="1" spc="128" dirty="0">
                <a:solidFill>
                  <a:srgbClr val="0070C0"/>
                </a:solidFill>
              </a:rPr>
              <a:t>n</a:t>
            </a:r>
            <a:r>
              <a:rPr sz="3177" b="1" spc="44" dirty="0">
                <a:solidFill>
                  <a:srgbClr val="0070C0"/>
                </a:solidFill>
              </a:rPr>
              <a:t>di</a:t>
            </a:r>
            <a:r>
              <a:rPr sz="3177" b="1" spc="128" dirty="0">
                <a:solidFill>
                  <a:srgbClr val="0070C0"/>
                </a:solidFill>
              </a:rPr>
              <a:t>n</a:t>
            </a:r>
            <a:r>
              <a:rPr sz="3177" b="1" dirty="0">
                <a:solidFill>
                  <a:srgbClr val="0070C0"/>
                </a:solidFill>
              </a:rPr>
              <a:t>g</a:t>
            </a:r>
            <a:endParaRPr sz="3177" b="1" dirty="0">
              <a:solidFill>
                <a:srgbClr val="0070C0"/>
              </a:solidFill>
              <a:latin typeface="Times New Roman"/>
              <a:cs typeface="Times New Roman"/>
            </a:endParaRPr>
          </a:p>
        </p:txBody>
      </p:sp>
      <p:sp>
        <p:nvSpPr>
          <p:cNvPr id="43" name="Slide Number Placeholder 42"/>
          <p:cNvSpPr>
            <a:spLocks noGrp="1"/>
          </p:cNvSpPr>
          <p:nvPr>
            <p:ph type="sldNum" sz="quarter" idx="12"/>
          </p:nvPr>
        </p:nvSpPr>
        <p:spPr/>
        <p:txBody>
          <a:bodyPr/>
          <a:lstStyle/>
          <a:p>
            <a:fld id="{B51C95E6-6670-4461-89E2-312B57B647B4}" type="slidenum">
              <a:rPr lang="en-US" smtClean="0"/>
              <a:t>47</a:t>
            </a:fld>
            <a:endParaRPr lang="en-US"/>
          </a:p>
        </p:txBody>
      </p:sp>
      <p:sp>
        <p:nvSpPr>
          <p:cNvPr id="30" name="object 30"/>
          <p:cNvSpPr txBox="1"/>
          <p:nvPr/>
        </p:nvSpPr>
        <p:spPr>
          <a:xfrm>
            <a:off x="177800" y="1474246"/>
            <a:ext cx="10985500" cy="1828193"/>
          </a:xfrm>
          <a:prstGeom prst="rect">
            <a:avLst/>
          </a:prstGeom>
        </p:spPr>
        <p:txBody>
          <a:bodyPr vert="horz" wrap="square" lIns="0" tIns="0" rIns="0" bIns="0" rtlCol="0">
            <a:spAutoFit/>
          </a:bodyPr>
          <a:lstStyle/>
          <a:p>
            <a:pPr marL="313781" marR="5603" indent="-302575">
              <a:buClr>
                <a:srgbClr val="009996"/>
              </a:buClr>
              <a:buFont typeface="Microsoft Sans Serif"/>
              <a:buChar char="•"/>
              <a:tabLst>
                <a:tab pos="313781" algn="l"/>
              </a:tabLst>
            </a:pPr>
            <a:r>
              <a:rPr sz="2824" spc="-4" dirty="0">
                <a:latin typeface="Trebuchet MS"/>
                <a:cs typeface="Trebuchet MS"/>
              </a:rPr>
              <a:t>O</a:t>
            </a:r>
            <a:r>
              <a:rPr sz="2824" dirty="0">
                <a:latin typeface="Trebuchet MS"/>
                <a:cs typeface="Trebuchet MS"/>
              </a:rPr>
              <a:t>r</a:t>
            </a:r>
            <a:r>
              <a:rPr sz="2824" spc="-4" dirty="0">
                <a:latin typeface="Trebuchet MS"/>
                <a:cs typeface="Trebuchet MS"/>
              </a:rPr>
              <a:t>d</a:t>
            </a:r>
            <a:r>
              <a:rPr sz="2824" dirty="0">
                <a:latin typeface="Trebuchet MS"/>
                <a:cs typeface="Trebuchet MS"/>
              </a:rPr>
              <a:t>ered</a:t>
            </a:r>
            <a:r>
              <a:rPr sz="2824" spc="137" dirty="0">
                <a:latin typeface="Times New Roman"/>
                <a:cs typeface="Times New Roman"/>
              </a:rPr>
              <a:t> </a:t>
            </a:r>
            <a:r>
              <a:rPr sz="2824" spc="-9" dirty="0">
                <a:latin typeface="Trebuchet MS"/>
                <a:cs typeface="Trebuchet MS"/>
              </a:rPr>
              <a:t>o</a:t>
            </a:r>
            <a:r>
              <a:rPr sz="2824" spc="-4" dirty="0">
                <a:latin typeface="Trebuchet MS"/>
                <a:cs typeface="Trebuchet MS"/>
              </a:rPr>
              <a:t>ptim</a:t>
            </a:r>
            <a:r>
              <a:rPr sz="2824" spc="-9" dirty="0">
                <a:latin typeface="Trebuchet MS"/>
                <a:cs typeface="Trebuchet MS"/>
              </a:rPr>
              <a:t>a</a:t>
            </a:r>
            <a:r>
              <a:rPr sz="2824" dirty="0">
                <a:latin typeface="Trebuchet MS"/>
                <a:cs typeface="Trebuchet MS"/>
              </a:rPr>
              <a:t>l</a:t>
            </a:r>
            <a:r>
              <a:rPr sz="2824" spc="150" dirty="0">
                <a:latin typeface="Times New Roman"/>
                <a:cs typeface="Times New Roman"/>
              </a:rPr>
              <a:t> </a:t>
            </a:r>
            <a:r>
              <a:rPr sz="2824" spc="-4" dirty="0">
                <a:latin typeface="Trebuchet MS"/>
                <a:cs typeface="Trebuchet MS"/>
              </a:rPr>
              <a:t>p</a:t>
            </a:r>
            <a:r>
              <a:rPr sz="2824" spc="-9" dirty="0">
                <a:latin typeface="Trebuchet MS"/>
                <a:cs typeface="Trebuchet MS"/>
              </a:rPr>
              <a:t>a</a:t>
            </a:r>
            <a:r>
              <a:rPr sz="2824" spc="-4" dirty="0">
                <a:latin typeface="Trebuchet MS"/>
                <a:cs typeface="Trebuchet MS"/>
              </a:rPr>
              <a:t>t</a:t>
            </a:r>
            <a:r>
              <a:rPr sz="2824" dirty="0">
                <a:latin typeface="Trebuchet MS"/>
                <a:cs typeface="Trebuchet MS"/>
              </a:rPr>
              <a:t>h</a:t>
            </a:r>
            <a:r>
              <a:rPr sz="2824" spc="137" dirty="0">
                <a:latin typeface="Times New Roman"/>
                <a:cs typeface="Times New Roman"/>
              </a:rPr>
              <a:t> </a:t>
            </a:r>
            <a:r>
              <a:rPr sz="2824" dirty="0">
                <a:latin typeface="Trebuchet MS"/>
                <a:cs typeface="Trebuchet MS"/>
              </a:rPr>
              <a:t>f</a:t>
            </a:r>
            <a:r>
              <a:rPr sz="2824" spc="-4" dirty="0">
                <a:latin typeface="Trebuchet MS"/>
                <a:cs typeface="Trebuchet MS"/>
              </a:rPr>
              <a:t>i</a:t>
            </a:r>
            <a:r>
              <a:rPr sz="2824" spc="9" dirty="0">
                <a:latin typeface="Trebuchet MS"/>
                <a:cs typeface="Trebuchet MS"/>
              </a:rPr>
              <a:t>n</a:t>
            </a:r>
            <a:r>
              <a:rPr sz="2824" spc="-4" dirty="0">
                <a:latin typeface="Trebuchet MS"/>
                <a:cs typeface="Trebuchet MS"/>
              </a:rPr>
              <a:t>ding</a:t>
            </a:r>
            <a:r>
              <a:rPr sz="2824" dirty="0">
                <a:latin typeface="Trebuchet MS"/>
                <a:cs typeface="Trebuchet MS"/>
              </a:rPr>
              <a:t>:</a:t>
            </a:r>
            <a:r>
              <a:rPr sz="2824" spc="137" dirty="0">
                <a:latin typeface="Times New Roman"/>
                <a:cs typeface="Times New Roman"/>
              </a:rPr>
              <a:t> </a:t>
            </a:r>
            <a:r>
              <a:rPr sz="2824" spc="-4" dirty="0">
                <a:latin typeface="Trebuchet MS"/>
                <a:cs typeface="Trebuchet MS"/>
              </a:rPr>
              <a:t>th</a:t>
            </a:r>
            <a:r>
              <a:rPr sz="2824" dirty="0">
                <a:latin typeface="Trebuchet MS"/>
                <a:cs typeface="Trebuchet MS"/>
              </a:rPr>
              <a:t>e</a:t>
            </a:r>
            <a:r>
              <a:rPr sz="2824" dirty="0">
                <a:latin typeface="Times New Roman"/>
                <a:cs typeface="Times New Roman"/>
              </a:rPr>
              <a:t> </a:t>
            </a:r>
            <a:r>
              <a:rPr sz="2824" spc="-4" dirty="0">
                <a:latin typeface="Trebuchet MS"/>
                <a:cs typeface="Trebuchet MS"/>
              </a:rPr>
              <a:t>s</a:t>
            </a:r>
            <a:r>
              <a:rPr sz="2824" dirty="0">
                <a:latin typeface="Trebuchet MS"/>
                <a:cs typeface="Trebuchet MS"/>
              </a:rPr>
              <a:t>e</a:t>
            </a:r>
            <a:r>
              <a:rPr sz="2824" spc="-4" dirty="0">
                <a:latin typeface="Trebuchet MS"/>
                <a:cs typeface="Trebuchet MS"/>
              </a:rPr>
              <a:t>qu</a:t>
            </a:r>
            <a:r>
              <a:rPr sz="2824" dirty="0">
                <a:latin typeface="Trebuchet MS"/>
                <a:cs typeface="Trebuchet MS"/>
              </a:rPr>
              <a:t>e</a:t>
            </a:r>
            <a:r>
              <a:rPr sz="2824" spc="-4" dirty="0">
                <a:latin typeface="Trebuchet MS"/>
                <a:cs typeface="Trebuchet MS"/>
              </a:rPr>
              <a:t>n</a:t>
            </a:r>
            <a:r>
              <a:rPr sz="2824" spc="-9" dirty="0">
                <a:latin typeface="Trebuchet MS"/>
                <a:cs typeface="Trebuchet MS"/>
              </a:rPr>
              <a:t>c</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i</a:t>
            </a:r>
            <a:r>
              <a:rPr sz="2824" dirty="0">
                <a:latin typeface="Trebuchet MS"/>
                <a:cs typeface="Trebuchet MS"/>
              </a:rPr>
              <a:t>n</a:t>
            </a:r>
            <a:r>
              <a:rPr sz="2824" spc="137" dirty="0">
                <a:latin typeface="Times New Roman"/>
                <a:cs typeface="Times New Roman"/>
              </a:rPr>
              <a:t> </a:t>
            </a:r>
            <a:r>
              <a:rPr sz="2824" spc="-4" dirty="0">
                <a:latin typeface="Trebuchet MS"/>
                <a:cs typeface="Trebuchet MS"/>
              </a:rPr>
              <a:t>whi</a:t>
            </a:r>
            <a:r>
              <a:rPr sz="2824" spc="-9" dirty="0">
                <a:latin typeface="Trebuchet MS"/>
                <a:cs typeface="Trebuchet MS"/>
              </a:rPr>
              <a:t>c</a:t>
            </a:r>
            <a:r>
              <a:rPr sz="2824" dirty="0">
                <a:latin typeface="Trebuchet MS"/>
                <a:cs typeface="Trebuchet MS"/>
              </a:rPr>
              <a:t>h</a:t>
            </a:r>
            <a:r>
              <a:rPr sz="2824" spc="137" dirty="0">
                <a:latin typeface="Times New Roman"/>
                <a:cs typeface="Times New Roman"/>
              </a:rPr>
              <a:t> </a:t>
            </a:r>
            <a:r>
              <a:rPr sz="2824" spc="-4" dirty="0">
                <a:latin typeface="Trebuchet MS"/>
                <a:cs typeface="Trebuchet MS"/>
              </a:rPr>
              <a:t>th</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p</a:t>
            </a:r>
            <a:r>
              <a:rPr sz="2824" dirty="0">
                <a:latin typeface="Trebuchet MS"/>
                <a:cs typeface="Trebuchet MS"/>
              </a:rPr>
              <a:t>l</a:t>
            </a:r>
            <a:r>
              <a:rPr sz="2824" spc="-9" dirty="0">
                <a:latin typeface="Trebuchet MS"/>
                <a:cs typeface="Trebuchet MS"/>
              </a:rPr>
              <a:t>ac</a:t>
            </a:r>
            <a:r>
              <a:rPr sz="2824" dirty="0">
                <a:latin typeface="Trebuchet MS"/>
                <a:cs typeface="Trebuchet MS"/>
              </a:rPr>
              <a:t>es</a:t>
            </a:r>
            <a:r>
              <a:rPr sz="2824" spc="137" dirty="0">
                <a:latin typeface="Times New Roman"/>
                <a:cs typeface="Times New Roman"/>
              </a:rPr>
              <a:t> </a:t>
            </a:r>
            <a:r>
              <a:rPr sz="2824" spc="9" dirty="0">
                <a:latin typeface="Trebuchet MS"/>
                <a:cs typeface="Trebuchet MS"/>
              </a:rPr>
              <a:t>h</a:t>
            </a:r>
            <a:r>
              <a:rPr sz="2824" spc="4" dirty="0">
                <a:latin typeface="Trebuchet MS"/>
                <a:cs typeface="Trebuchet MS"/>
              </a:rPr>
              <a:t>a</a:t>
            </a:r>
            <a:r>
              <a:rPr sz="2824" spc="-4" dirty="0">
                <a:latin typeface="Trebuchet MS"/>
                <a:cs typeface="Trebuchet MS"/>
              </a:rPr>
              <a:t>v</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t</a:t>
            </a:r>
            <a:r>
              <a:rPr sz="2824" dirty="0">
                <a:latin typeface="Trebuchet MS"/>
                <a:cs typeface="Trebuchet MS"/>
              </a:rPr>
              <a:t>o</a:t>
            </a:r>
            <a:r>
              <a:rPr sz="2824" spc="132" dirty="0">
                <a:latin typeface="Times New Roman"/>
                <a:cs typeface="Times New Roman"/>
              </a:rPr>
              <a:t> </a:t>
            </a:r>
            <a:r>
              <a:rPr sz="2824" spc="-4" dirty="0">
                <a:latin typeface="Trebuchet MS"/>
                <a:cs typeface="Trebuchet MS"/>
              </a:rPr>
              <a:t>b</a:t>
            </a:r>
            <a:r>
              <a:rPr sz="2824" dirty="0">
                <a:latin typeface="Trebuchet MS"/>
                <a:cs typeface="Trebuchet MS"/>
              </a:rPr>
              <a:t>e</a:t>
            </a:r>
            <a:r>
              <a:rPr sz="2824" dirty="0">
                <a:latin typeface="Times New Roman"/>
                <a:cs typeface="Times New Roman"/>
              </a:rPr>
              <a:t> </a:t>
            </a:r>
            <a:r>
              <a:rPr sz="2824" spc="-4" dirty="0">
                <a:latin typeface="Trebuchet MS"/>
                <a:cs typeface="Trebuchet MS"/>
              </a:rPr>
              <a:t>visit</a:t>
            </a:r>
            <a:r>
              <a:rPr sz="2824" dirty="0">
                <a:latin typeface="Trebuchet MS"/>
                <a:cs typeface="Trebuchet MS"/>
              </a:rPr>
              <a:t>ed</a:t>
            </a:r>
            <a:r>
              <a:rPr sz="2824" spc="137" dirty="0">
                <a:latin typeface="Times New Roman"/>
                <a:cs typeface="Times New Roman"/>
              </a:rPr>
              <a:t> </a:t>
            </a:r>
            <a:r>
              <a:rPr sz="2824" spc="-4" dirty="0">
                <a:latin typeface="Trebuchet MS"/>
                <a:cs typeface="Trebuchet MS"/>
              </a:rPr>
              <a:t>m</a:t>
            </a:r>
            <a:r>
              <a:rPr sz="2824" spc="-9" dirty="0">
                <a:latin typeface="Trebuchet MS"/>
                <a:cs typeface="Trebuchet MS"/>
              </a:rPr>
              <a:t>a</a:t>
            </a:r>
            <a:r>
              <a:rPr sz="2824" spc="-4" dirty="0">
                <a:latin typeface="Trebuchet MS"/>
                <a:cs typeface="Trebuchet MS"/>
              </a:rPr>
              <a:t>tt</a:t>
            </a:r>
            <a:r>
              <a:rPr sz="2824" dirty="0">
                <a:latin typeface="Trebuchet MS"/>
                <a:cs typeface="Trebuchet MS"/>
              </a:rPr>
              <a:t>er</a:t>
            </a:r>
            <a:r>
              <a:rPr sz="2824" spc="4" dirty="0">
                <a:latin typeface="Trebuchet MS"/>
                <a:cs typeface="Trebuchet MS"/>
              </a:rPr>
              <a:t>s</a:t>
            </a:r>
            <a:r>
              <a:rPr sz="2824" dirty="0">
                <a:latin typeface="Trebuchet MS"/>
                <a:cs typeface="Trebuchet MS"/>
              </a:rPr>
              <a:t>.</a:t>
            </a:r>
          </a:p>
          <a:p>
            <a:pPr marL="313781" marR="679113" indent="-302575">
              <a:spcBef>
                <a:spcPts val="666"/>
              </a:spcBef>
              <a:buClr>
                <a:srgbClr val="009996"/>
              </a:buClr>
              <a:buFont typeface="Microsoft Sans Serif"/>
              <a:buChar char="•"/>
              <a:tabLst>
                <a:tab pos="313781" algn="l"/>
              </a:tabLst>
            </a:pPr>
            <a:r>
              <a:rPr sz="2824" spc="-9" dirty="0">
                <a:latin typeface="Trebuchet MS"/>
                <a:cs typeface="Trebuchet MS"/>
              </a:rPr>
              <a:t>U</a:t>
            </a:r>
            <a:r>
              <a:rPr sz="2824" spc="-4" dirty="0">
                <a:latin typeface="Trebuchet MS"/>
                <a:cs typeface="Trebuchet MS"/>
              </a:rPr>
              <a:t>n</a:t>
            </a:r>
            <a:r>
              <a:rPr sz="2824" spc="-9" dirty="0">
                <a:latin typeface="Trebuchet MS"/>
                <a:cs typeface="Trebuchet MS"/>
              </a:rPr>
              <a:t>o</a:t>
            </a:r>
            <a:r>
              <a:rPr sz="2824" dirty="0">
                <a:latin typeface="Trebuchet MS"/>
                <a:cs typeface="Trebuchet MS"/>
              </a:rPr>
              <a:t>r</a:t>
            </a:r>
            <a:r>
              <a:rPr sz="2824" spc="-4" dirty="0">
                <a:latin typeface="Trebuchet MS"/>
                <a:cs typeface="Trebuchet MS"/>
              </a:rPr>
              <a:t>d</a:t>
            </a:r>
            <a:r>
              <a:rPr sz="2824" dirty="0">
                <a:latin typeface="Trebuchet MS"/>
                <a:cs typeface="Trebuchet MS"/>
              </a:rPr>
              <a:t>ered</a:t>
            </a:r>
            <a:r>
              <a:rPr sz="2824" spc="137" dirty="0">
                <a:latin typeface="Times New Roman"/>
                <a:cs typeface="Times New Roman"/>
              </a:rPr>
              <a:t> </a:t>
            </a:r>
            <a:r>
              <a:rPr sz="2824" spc="-9" dirty="0">
                <a:latin typeface="Trebuchet MS"/>
                <a:cs typeface="Trebuchet MS"/>
              </a:rPr>
              <a:t>o</a:t>
            </a:r>
            <a:r>
              <a:rPr sz="2824" spc="-4" dirty="0">
                <a:latin typeface="Trebuchet MS"/>
                <a:cs typeface="Trebuchet MS"/>
              </a:rPr>
              <a:t>ptim</a:t>
            </a:r>
            <a:r>
              <a:rPr sz="2824" spc="-9" dirty="0">
                <a:latin typeface="Trebuchet MS"/>
                <a:cs typeface="Trebuchet MS"/>
              </a:rPr>
              <a:t>a</a:t>
            </a:r>
            <a:r>
              <a:rPr sz="2824" dirty="0">
                <a:latin typeface="Trebuchet MS"/>
                <a:cs typeface="Trebuchet MS"/>
              </a:rPr>
              <a:t>l</a:t>
            </a:r>
            <a:r>
              <a:rPr sz="2824" spc="141" dirty="0">
                <a:latin typeface="Times New Roman"/>
                <a:cs typeface="Times New Roman"/>
              </a:rPr>
              <a:t> </a:t>
            </a:r>
            <a:r>
              <a:rPr sz="2824" spc="-4" dirty="0">
                <a:latin typeface="Trebuchet MS"/>
                <a:cs typeface="Trebuchet MS"/>
              </a:rPr>
              <a:t>p</a:t>
            </a:r>
            <a:r>
              <a:rPr sz="2824" spc="4" dirty="0">
                <a:latin typeface="Trebuchet MS"/>
                <a:cs typeface="Trebuchet MS"/>
              </a:rPr>
              <a:t>a</a:t>
            </a:r>
            <a:r>
              <a:rPr sz="2824" spc="9" dirty="0">
                <a:latin typeface="Trebuchet MS"/>
                <a:cs typeface="Trebuchet MS"/>
              </a:rPr>
              <a:t>t</a:t>
            </a:r>
            <a:r>
              <a:rPr sz="2824" dirty="0">
                <a:latin typeface="Trebuchet MS"/>
                <a:cs typeface="Trebuchet MS"/>
              </a:rPr>
              <a:t>h</a:t>
            </a:r>
            <a:r>
              <a:rPr sz="2824" spc="137" dirty="0">
                <a:latin typeface="Times New Roman"/>
                <a:cs typeface="Times New Roman"/>
              </a:rPr>
              <a:t> </a:t>
            </a:r>
            <a:r>
              <a:rPr sz="2824" dirty="0">
                <a:latin typeface="Trebuchet MS"/>
                <a:cs typeface="Trebuchet MS"/>
              </a:rPr>
              <a:t>f</a:t>
            </a:r>
            <a:r>
              <a:rPr sz="2824" spc="-4" dirty="0">
                <a:latin typeface="Trebuchet MS"/>
                <a:cs typeface="Trebuchet MS"/>
              </a:rPr>
              <a:t>inding</a:t>
            </a:r>
            <a:r>
              <a:rPr sz="2824" dirty="0">
                <a:latin typeface="Trebuchet MS"/>
                <a:cs typeface="Trebuchet MS"/>
              </a:rPr>
              <a:t>:</a:t>
            </a:r>
            <a:r>
              <a:rPr sz="2824" spc="137" dirty="0">
                <a:latin typeface="Times New Roman"/>
                <a:cs typeface="Times New Roman"/>
              </a:rPr>
              <a:t> </a:t>
            </a:r>
            <a:r>
              <a:rPr sz="2824" spc="-4" dirty="0">
                <a:latin typeface="Trebuchet MS"/>
                <a:cs typeface="Trebuchet MS"/>
              </a:rPr>
              <a:t>th</a:t>
            </a:r>
            <a:r>
              <a:rPr sz="2824" dirty="0">
                <a:latin typeface="Trebuchet MS"/>
                <a:cs typeface="Trebuchet MS"/>
              </a:rPr>
              <a:t>e</a:t>
            </a:r>
            <a:r>
              <a:rPr sz="2824" dirty="0">
                <a:latin typeface="Times New Roman"/>
                <a:cs typeface="Times New Roman"/>
              </a:rPr>
              <a:t> </a:t>
            </a:r>
            <a:r>
              <a:rPr sz="2824" spc="-4" dirty="0">
                <a:latin typeface="Trebuchet MS"/>
                <a:cs typeface="Trebuchet MS"/>
              </a:rPr>
              <a:t>s</a:t>
            </a:r>
            <a:r>
              <a:rPr sz="2824" dirty="0">
                <a:latin typeface="Trebuchet MS"/>
                <a:cs typeface="Trebuchet MS"/>
              </a:rPr>
              <a:t>e</a:t>
            </a:r>
            <a:r>
              <a:rPr sz="2824" spc="-4" dirty="0">
                <a:latin typeface="Trebuchet MS"/>
                <a:cs typeface="Trebuchet MS"/>
              </a:rPr>
              <a:t>qu</a:t>
            </a:r>
            <a:r>
              <a:rPr sz="2824" dirty="0">
                <a:latin typeface="Trebuchet MS"/>
                <a:cs typeface="Trebuchet MS"/>
              </a:rPr>
              <a:t>e</a:t>
            </a:r>
            <a:r>
              <a:rPr sz="2824" spc="-4" dirty="0">
                <a:latin typeface="Trebuchet MS"/>
                <a:cs typeface="Trebuchet MS"/>
              </a:rPr>
              <a:t>n</a:t>
            </a:r>
            <a:r>
              <a:rPr sz="2824" spc="-9" dirty="0">
                <a:latin typeface="Trebuchet MS"/>
                <a:cs typeface="Trebuchet MS"/>
              </a:rPr>
              <a:t>c</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d</a:t>
            </a:r>
            <a:r>
              <a:rPr sz="2824" spc="-9" dirty="0">
                <a:latin typeface="Trebuchet MS"/>
                <a:cs typeface="Trebuchet MS"/>
              </a:rPr>
              <a:t>o</a:t>
            </a:r>
            <a:r>
              <a:rPr sz="2824" dirty="0">
                <a:latin typeface="Trebuchet MS"/>
                <a:cs typeface="Trebuchet MS"/>
              </a:rPr>
              <a:t>es</a:t>
            </a:r>
            <a:r>
              <a:rPr sz="2824" spc="137" dirty="0">
                <a:latin typeface="Times New Roman"/>
                <a:cs typeface="Times New Roman"/>
              </a:rPr>
              <a:t> </a:t>
            </a:r>
            <a:r>
              <a:rPr sz="2824" spc="-4" dirty="0">
                <a:latin typeface="Trebuchet MS"/>
                <a:cs typeface="Trebuchet MS"/>
              </a:rPr>
              <a:t>n</a:t>
            </a:r>
            <a:r>
              <a:rPr sz="2824" spc="-9" dirty="0">
                <a:latin typeface="Trebuchet MS"/>
                <a:cs typeface="Trebuchet MS"/>
              </a:rPr>
              <a:t>o</a:t>
            </a:r>
            <a:r>
              <a:rPr sz="2824" dirty="0">
                <a:latin typeface="Trebuchet MS"/>
                <a:cs typeface="Trebuchet MS"/>
              </a:rPr>
              <a:t>t</a:t>
            </a:r>
            <a:r>
              <a:rPr sz="2824" spc="137" dirty="0">
                <a:latin typeface="Times New Roman"/>
                <a:cs typeface="Times New Roman"/>
              </a:rPr>
              <a:t> </a:t>
            </a:r>
            <a:r>
              <a:rPr sz="2824" spc="-4" dirty="0">
                <a:latin typeface="Trebuchet MS"/>
                <a:cs typeface="Trebuchet MS"/>
              </a:rPr>
              <a:t>m</a:t>
            </a:r>
            <a:r>
              <a:rPr sz="2824" spc="-9" dirty="0">
                <a:latin typeface="Trebuchet MS"/>
                <a:cs typeface="Trebuchet MS"/>
              </a:rPr>
              <a:t>a</a:t>
            </a:r>
            <a:r>
              <a:rPr sz="2824" spc="-4" dirty="0">
                <a:latin typeface="Trebuchet MS"/>
                <a:cs typeface="Trebuchet MS"/>
              </a:rPr>
              <a:t>t</a:t>
            </a:r>
            <a:r>
              <a:rPr sz="2824" spc="9" dirty="0">
                <a:latin typeface="Trebuchet MS"/>
                <a:cs typeface="Trebuchet MS"/>
              </a:rPr>
              <a:t>t</a:t>
            </a:r>
            <a:r>
              <a:rPr sz="2824" dirty="0">
                <a:latin typeface="Trebuchet MS"/>
                <a:cs typeface="Trebuchet MS"/>
              </a:rPr>
              <a:t>er.</a:t>
            </a:r>
          </a:p>
        </p:txBody>
      </p:sp>
      <p:grpSp>
        <p:nvGrpSpPr>
          <p:cNvPr id="42" name="Group 41"/>
          <p:cNvGrpSpPr/>
          <p:nvPr/>
        </p:nvGrpSpPr>
        <p:grpSpPr>
          <a:xfrm>
            <a:off x="2944010" y="3857959"/>
            <a:ext cx="7355022" cy="2847641"/>
            <a:chOff x="2944010" y="3857959"/>
            <a:chExt cx="5959357" cy="1955203"/>
          </a:xfrm>
        </p:grpSpPr>
        <p:sp>
          <p:nvSpPr>
            <p:cNvPr id="31" name="object 31"/>
            <p:cNvSpPr/>
            <p:nvPr/>
          </p:nvSpPr>
          <p:spPr>
            <a:xfrm>
              <a:off x="2944010" y="3857959"/>
              <a:ext cx="2256979" cy="1740735"/>
            </a:xfrm>
            <a:prstGeom prst="rect">
              <a:avLst/>
            </a:prstGeom>
            <a:blipFill>
              <a:blip r:embed="rId2" cstate="print"/>
              <a:stretch>
                <a:fillRect/>
              </a:stretch>
            </a:blipFill>
          </p:spPr>
          <p:txBody>
            <a:bodyPr wrap="square" lIns="0" tIns="0" rIns="0" bIns="0" rtlCol="0">
              <a:spAutoFit/>
            </a:bodyPr>
            <a:lstStyle/>
            <a:p>
              <a:endParaRPr sz="1588"/>
            </a:p>
          </p:txBody>
        </p:sp>
        <p:sp>
          <p:nvSpPr>
            <p:cNvPr id="32" name="object 32"/>
            <p:cNvSpPr txBox="1"/>
            <p:nvPr/>
          </p:nvSpPr>
          <p:spPr>
            <a:xfrm>
              <a:off x="3372522" y="4107178"/>
              <a:ext cx="135031" cy="271613"/>
            </a:xfrm>
            <a:prstGeom prst="rect">
              <a:avLst/>
            </a:prstGeom>
          </p:spPr>
          <p:txBody>
            <a:bodyPr vert="horz" wrap="square" lIns="0" tIns="0" rIns="0" bIns="0" rtlCol="0">
              <a:spAutoFit/>
            </a:bodyPr>
            <a:lstStyle/>
            <a:p>
              <a:pPr marL="11206"/>
              <a:r>
                <a:rPr sz="1765" b="1" dirty="0">
                  <a:latin typeface="Times New Roman"/>
                  <a:cs typeface="Times New Roman"/>
                </a:rPr>
                <a:t>1</a:t>
              </a:r>
              <a:endParaRPr sz="1765">
                <a:latin typeface="Times New Roman"/>
                <a:cs typeface="Times New Roman"/>
              </a:endParaRPr>
            </a:p>
          </p:txBody>
        </p:sp>
        <p:sp>
          <p:nvSpPr>
            <p:cNvPr id="33" name="object 33"/>
            <p:cNvSpPr txBox="1"/>
            <p:nvPr/>
          </p:nvSpPr>
          <p:spPr>
            <a:xfrm>
              <a:off x="4506107" y="4907277"/>
              <a:ext cx="135031" cy="271613"/>
            </a:xfrm>
            <a:prstGeom prst="rect">
              <a:avLst/>
            </a:prstGeom>
          </p:spPr>
          <p:txBody>
            <a:bodyPr vert="horz" wrap="square" lIns="0" tIns="0" rIns="0" bIns="0" rtlCol="0">
              <a:spAutoFit/>
            </a:bodyPr>
            <a:lstStyle/>
            <a:p>
              <a:pPr marL="11206"/>
              <a:r>
                <a:rPr sz="1765" b="1" dirty="0">
                  <a:latin typeface="Times New Roman"/>
                  <a:cs typeface="Times New Roman"/>
                </a:rPr>
                <a:t>2</a:t>
              </a:r>
              <a:endParaRPr sz="1765">
                <a:latin typeface="Times New Roman"/>
                <a:cs typeface="Times New Roman"/>
              </a:endParaRPr>
            </a:p>
          </p:txBody>
        </p:sp>
        <p:sp>
          <p:nvSpPr>
            <p:cNvPr id="34" name="object 34"/>
            <p:cNvSpPr txBox="1"/>
            <p:nvPr/>
          </p:nvSpPr>
          <p:spPr>
            <a:xfrm>
              <a:off x="4619062" y="4107178"/>
              <a:ext cx="135031" cy="271613"/>
            </a:xfrm>
            <a:prstGeom prst="rect">
              <a:avLst/>
            </a:prstGeom>
          </p:spPr>
          <p:txBody>
            <a:bodyPr vert="horz" wrap="square" lIns="0" tIns="0" rIns="0" bIns="0" rtlCol="0">
              <a:spAutoFit/>
            </a:bodyPr>
            <a:lstStyle/>
            <a:p>
              <a:pPr marL="11206"/>
              <a:r>
                <a:rPr sz="1765" b="1" dirty="0">
                  <a:latin typeface="Times New Roman"/>
                  <a:cs typeface="Times New Roman"/>
                </a:rPr>
                <a:t>3</a:t>
              </a:r>
              <a:endParaRPr sz="1765">
                <a:latin typeface="Times New Roman"/>
                <a:cs typeface="Times New Roman"/>
              </a:endParaRPr>
            </a:p>
          </p:txBody>
        </p:sp>
        <p:sp>
          <p:nvSpPr>
            <p:cNvPr id="35" name="object 35"/>
            <p:cNvSpPr txBox="1"/>
            <p:nvPr/>
          </p:nvSpPr>
          <p:spPr>
            <a:xfrm>
              <a:off x="3220571" y="5082090"/>
              <a:ext cx="135031" cy="271613"/>
            </a:xfrm>
            <a:prstGeom prst="rect">
              <a:avLst/>
            </a:prstGeom>
          </p:spPr>
          <p:txBody>
            <a:bodyPr vert="horz" wrap="square" lIns="0" tIns="0" rIns="0" bIns="0" rtlCol="0">
              <a:spAutoFit/>
            </a:bodyPr>
            <a:lstStyle/>
            <a:p>
              <a:pPr marL="11206"/>
              <a:r>
                <a:rPr sz="1765" b="1" dirty="0">
                  <a:latin typeface="Times New Roman"/>
                  <a:cs typeface="Times New Roman"/>
                </a:rPr>
                <a:t>4</a:t>
              </a:r>
              <a:endParaRPr sz="1765">
                <a:latin typeface="Times New Roman"/>
                <a:cs typeface="Times New Roman"/>
              </a:endParaRPr>
            </a:p>
          </p:txBody>
        </p:sp>
        <p:sp>
          <p:nvSpPr>
            <p:cNvPr id="36" name="object 36"/>
            <p:cNvSpPr/>
            <p:nvPr/>
          </p:nvSpPr>
          <p:spPr>
            <a:xfrm>
              <a:off x="6347460" y="3857959"/>
              <a:ext cx="2555907" cy="1955203"/>
            </a:xfrm>
            <a:prstGeom prst="rect">
              <a:avLst/>
            </a:prstGeom>
            <a:blipFill>
              <a:blip r:embed="rId3" cstate="print"/>
              <a:stretch>
                <a:fillRect/>
              </a:stretch>
            </a:blipFill>
          </p:spPr>
          <p:txBody>
            <a:bodyPr wrap="square" lIns="0" tIns="0" rIns="0" bIns="0" rtlCol="0">
              <a:spAutoFit/>
            </a:bodyPr>
            <a:lstStyle/>
            <a:p>
              <a:endParaRPr sz="1588"/>
            </a:p>
          </p:txBody>
        </p:sp>
        <p:sp>
          <p:nvSpPr>
            <p:cNvPr id="37" name="object 37"/>
            <p:cNvSpPr txBox="1"/>
            <p:nvPr/>
          </p:nvSpPr>
          <p:spPr>
            <a:xfrm>
              <a:off x="6910441" y="4107178"/>
              <a:ext cx="135031" cy="271613"/>
            </a:xfrm>
            <a:prstGeom prst="rect">
              <a:avLst/>
            </a:prstGeom>
          </p:spPr>
          <p:txBody>
            <a:bodyPr vert="horz" wrap="square" lIns="0" tIns="0" rIns="0" bIns="0" rtlCol="0">
              <a:spAutoFit/>
            </a:bodyPr>
            <a:lstStyle/>
            <a:p>
              <a:pPr marL="11206"/>
              <a:r>
                <a:rPr sz="1765" b="1" dirty="0">
                  <a:latin typeface="Times New Roman"/>
                  <a:cs typeface="Times New Roman"/>
                </a:rPr>
                <a:t>1</a:t>
              </a:r>
              <a:endParaRPr sz="1765">
                <a:latin typeface="Times New Roman"/>
                <a:cs typeface="Times New Roman"/>
              </a:endParaRPr>
            </a:p>
          </p:txBody>
        </p:sp>
        <p:sp>
          <p:nvSpPr>
            <p:cNvPr id="38" name="object 38"/>
            <p:cNvSpPr txBox="1"/>
            <p:nvPr/>
          </p:nvSpPr>
          <p:spPr>
            <a:xfrm>
              <a:off x="8191944" y="4283334"/>
              <a:ext cx="135031" cy="271613"/>
            </a:xfrm>
            <a:prstGeom prst="rect">
              <a:avLst/>
            </a:prstGeom>
          </p:spPr>
          <p:txBody>
            <a:bodyPr vert="horz" wrap="square" lIns="0" tIns="0" rIns="0" bIns="0" rtlCol="0">
              <a:spAutoFit/>
            </a:bodyPr>
            <a:lstStyle/>
            <a:p>
              <a:pPr marL="11206"/>
              <a:r>
                <a:rPr sz="1765" b="1" dirty="0">
                  <a:latin typeface="Times New Roman"/>
                  <a:cs typeface="Times New Roman"/>
                </a:rPr>
                <a:t>3</a:t>
              </a:r>
              <a:endParaRPr sz="1765">
                <a:latin typeface="Times New Roman"/>
                <a:cs typeface="Times New Roman"/>
              </a:endParaRPr>
            </a:p>
          </p:txBody>
        </p:sp>
        <p:sp>
          <p:nvSpPr>
            <p:cNvPr id="39" name="object 39"/>
            <p:cNvSpPr txBox="1"/>
            <p:nvPr/>
          </p:nvSpPr>
          <p:spPr>
            <a:xfrm>
              <a:off x="8078989" y="4907277"/>
              <a:ext cx="135031" cy="271613"/>
            </a:xfrm>
            <a:prstGeom prst="rect">
              <a:avLst/>
            </a:prstGeom>
          </p:spPr>
          <p:txBody>
            <a:bodyPr vert="horz" wrap="square" lIns="0" tIns="0" rIns="0" bIns="0" rtlCol="0">
              <a:spAutoFit/>
            </a:bodyPr>
            <a:lstStyle/>
            <a:p>
              <a:pPr marL="11206"/>
              <a:r>
                <a:rPr sz="1765" b="1" dirty="0">
                  <a:latin typeface="Times New Roman"/>
                  <a:cs typeface="Times New Roman"/>
                </a:rPr>
                <a:t>2</a:t>
              </a:r>
              <a:endParaRPr sz="1765">
                <a:latin typeface="Times New Roman"/>
                <a:cs typeface="Times New Roman"/>
              </a:endParaRPr>
            </a:p>
          </p:txBody>
        </p:sp>
        <p:sp>
          <p:nvSpPr>
            <p:cNvPr id="40" name="object 40"/>
            <p:cNvSpPr txBox="1"/>
            <p:nvPr/>
          </p:nvSpPr>
          <p:spPr>
            <a:xfrm>
              <a:off x="6759834" y="5082088"/>
              <a:ext cx="135031" cy="271613"/>
            </a:xfrm>
            <a:prstGeom prst="rect">
              <a:avLst/>
            </a:prstGeom>
          </p:spPr>
          <p:txBody>
            <a:bodyPr vert="horz" wrap="square" lIns="0" tIns="0" rIns="0" bIns="0" rtlCol="0">
              <a:spAutoFit/>
            </a:bodyPr>
            <a:lstStyle/>
            <a:p>
              <a:pPr marL="11206"/>
              <a:r>
                <a:rPr sz="1765" b="1" dirty="0">
                  <a:latin typeface="Times New Roman"/>
                  <a:cs typeface="Times New Roman"/>
                </a:rPr>
                <a:t>4</a:t>
              </a:r>
              <a:endParaRPr sz="1765">
                <a:latin typeface="Times New Roman"/>
                <a:cs typeface="Times New Roman"/>
              </a:endParaRPr>
            </a:p>
          </p:txBody>
        </p:sp>
      </p:grpSp>
    </p:spTree>
    <p:extLst>
      <p:ext uri="{BB962C8B-B14F-4D97-AF65-F5344CB8AC3E}">
        <p14:creationId xmlns:p14="http://schemas.microsoft.com/office/powerpoint/2010/main" val="20585763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p:nvPr/>
        </p:nvSpPr>
        <p:spPr>
          <a:xfrm>
            <a:off x="2135824" y="147020"/>
            <a:ext cx="8303575" cy="488916"/>
          </a:xfrm>
          <a:prstGeom prst="rect">
            <a:avLst/>
          </a:prstGeom>
        </p:spPr>
        <p:txBody>
          <a:bodyPr vert="horz" wrap="square" lIns="0" tIns="0" rIns="0" bIns="0" rtlCol="0">
            <a:spAutoFit/>
          </a:bodyPr>
          <a:lstStyle/>
          <a:p>
            <a:pPr marL="11206" marR="5603"/>
            <a:r>
              <a:rPr lang="en-US" sz="3177" b="1" spc="71" dirty="0" smtClean="0">
                <a:solidFill>
                  <a:schemeClr val="accent1">
                    <a:lumMod val="75000"/>
                  </a:schemeClr>
                </a:solidFill>
                <a:latin typeface="+mj-lt"/>
                <a:ea typeface="+mj-ea"/>
                <a:cs typeface="+mj-cs"/>
              </a:rPr>
              <a:t>ii) </a:t>
            </a:r>
            <a:r>
              <a:rPr sz="3177" b="1" spc="71" dirty="0" smtClean="0">
                <a:solidFill>
                  <a:schemeClr val="accent1">
                    <a:lumMod val="75000"/>
                  </a:schemeClr>
                </a:solidFill>
                <a:latin typeface="+mj-lt"/>
                <a:ea typeface="+mj-ea"/>
                <a:cs typeface="+mj-cs"/>
              </a:rPr>
              <a:t>Network </a:t>
            </a:r>
            <a:r>
              <a:rPr sz="3177" b="1" spc="71" dirty="0">
                <a:solidFill>
                  <a:schemeClr val="accent1">
                    <a:lumMod val="75000"/>
                  </a:schemeClr>
                </a:solidFill>
                <a:latin typeface="+mj-lt"/>
                <a:ea typeface="+mj-ea"/>
                <a:cs typeface="+mj-cs"/>
              </a:rPr>
              <a:t>partitioning - network allocation</a:t>
            </a:r>
          </a:p>
        </p:txBody>
      </p:sp>
      <p:sp>
        <p:nvSpPr>
          <p:cNvPr id="30" name="object 30"/>
          <p:cNvSpPr txBox="1"/>
          <p:nvPr/>
        </p:nvSpPr>
        <p:spPr>
          <a:xfrm>
            <a:off x="825501" y="862263"/>
            <a:ext cx="10528299" cy="1477328"/>
          </a:xfrm>
          <a:prstGeom prst="rect">
            <a:avLst/>
          </a:prstGeom>
        </p:spPr>
        <p:txBody>
          <a:bodyPr vert="horz" wrap="square" lIns="0" tIns="0" rIns="0" bIns="0" rtlCol="0">
            <a:spAutoFit/>
          </a:bodyPr>
          <a:lstStyle/>
          <a:p>
            <a:pPr marL="313221" marR="101419" indent="-302015">
              <a:lnSpc>
                <a:spcPct val="99900"/>
              </a:lnSpc>
              <a:buClr>
                <a:srgbClr val="009996"/>
              </a:buClr>
              <a:buFont typeface="Microsoft Sans Serif"/>
              <a:buChar char="•"/>
              <a:tabLst>
                <a:tab pos="313781" algn="l"/>
              </a:tabLst>
            </a:pPr>
            <a:r>
              <a:rPr sz="3200" spc="-4" dirty="0">
                <a:latin typeface="Trebuchet MS"/>
                <a:cs typeface="Trebuchet MS"/>
              </a:rPr>
              <a:t>Th</a:t>
            </a:r>
            <a:r>
              <a:rPr sz="3200" dirty="0">
                <a:latin typeface="Trebuchet MS"/>
                <a:cs typeface="Trebuchet MS"/>
              </a:rPr>
              <a:t>e</a:t>
            </a:r>
            <a:r>
              <a:rPr sz="3200" spc="141" dirty="0">
                <a:latin typeface="Times New Roman"/>
                <a:cs typeface="Times New Roman"/>
              </a:rPr>
              <a:t> </a:t>
            </a:r>
            <a:r>
              <a:rPr sz="3200" spc="-4" dirty="0">
                <a:latin typeface="Trebuchet MS"/>
                <a:cs typeface="Trebuchet MS"/>
              </a:rPr>
              <a:t>pu</a:t>
            </a:r>
            <a:r>
              <a:rPr sz="3200" dirty="0">
                <a:latin typeface="Trebuchet MS"/>
                <a:cs typeface="Trebuchet MS"/>
              </a:rPr>
              <a:t>r</a:t>
            </a:r>
            <a:r>
              <a:rPr sz="3200" spc="-4" dirty="0">
                <a:latin typeface="Trebuchet MS"/>
                <a:cs typeface="Trebuchet MS"/>
              </a:rPr>
              <a:t>p</a:t>
            </a:r>
            <a:r>
              <a:rPr sz="3200" spc="-9" dirty="0">
                <a:latin typeface="Trebuchet MS"/>
                <a:cs typeface="Trebuchet MS"/>
              </a:rPr>
              <a:t>o</a:t>
            </a:r>
            <a:r>
              <a:rPr sz="3200" spc="-4" dirty="0">
                <a:latin typeface="Trebuchet MS"/>
                <a:cs typeface="Trebuchet MS"/>
              </a:rPr>
              <a:t>s</a:t>
            </a:r>
            <a:r>
              <a:rPr sz="3200" dirty="0">
                <a:latin typeface="Trebuchet MS"/>
                <a:cs typeface="Trebuchet MS"/>
              </a:rPr>
              <a:t>e</a:t>
            </a:r>
            <a:r>
              <a:rPr sz="3200" spc="141" dirty="0">
                <a:latin typeface="Times New Roman"/>
                <a:cs typeface="Times New Roman"/>
              </a:rPr>
              <a:t> </a:t>
            </a:r>
            <a:r>
              <a:rPr sz="3200" spc="-4" dirty="0">
                <a:latin typeface="Trebuchet MS"/>
                <a:cs typeface="Trebuchet MS"/>
              </a:rPr>
              <a:t>i</a:t>
            </a:r>
            <a:r>
              <a:rPr sz="3200" dirty="0">
                <a:latin typeface="Trebuchet MS"/>
                <a:cs typeface="Trebuchet MS"/>
              </a:rPr>
              <a:t>s</a:t>
            </a:r>
            <a:r>
              <a:rPr sz="3200" spc="137" dirty="0">
                <a:latin typeface="Times New Roman"/>
                <a:cs typeface="Times New Roman"/>
              </a:rPr>
              <a:t> </a:t>
            </a:r>
            <a:r>
              <a:rPr sz="3200" spc="9" dirty="0">
                <a:latin typeface="Trebuchet MS"/>
                <a:cs typeface="Trebuchet MS"/>
              </a:rPr>
              <a:t>t</a:t>
            </a:r>
            <a:r>
              <a:rPr sz="3200" dirty="0">
                <a:latin typeface="Trebuchet MS"/>
                <a:cs typeface="Trebuchet MS"/>
              </a:rPr>
              <a:t>o</a:t>
            </a:r>
            <a:r>
              <a:rPr sz="3200" spc="132" dirty="0">
                <a:latin typeface="Times New Roman"/>
                <a:cs typeface="Times New Roman"/>
              </a:rPr>
              <a:t> </a:t>
            </a:r>
            <a:r>
              <a:rPr sz="3200" spc="-9" dirty="0">
                <a:latin typeface="Trebuchet MS"/>
                <a:cs typeface="Trebuchet MS"/>
              </a:rPr>
              <a:t>a</a:t>
            </a:r>
            <a:r>
              <a:rPr sz="3200" spc="-4" dirty="0">
                <a:latin typeface="Trebuchet MS"/>
                <a:cs typeface="Trebuchet MS"/>
              </a:rPr>
              <a:t>ss</a:t>
            </a:r>
            <a:r>
              <a:rPr sz="3200" spc="4" dirty="0">
                <a:latin typeface="Trebuchet MS"/>
                <a:cs typeface="Trebuchet MS"/>
              </a:rPr>
              <a:t>i</a:t>
            </a:r>
            <a:r>
              <a:rPr sz="3200" spc="-4" dirty="0">
                <a:latin typeface="Trebuchet MS"/>
                <a:cs typeface="Trebuchet MS"/>
              </a:rPr>
              <a:t>g</a:t>
            </a:r>
            <a:r>
              <a:rPr sz="3200" dirty="0">
                <a:latin typeface="Trebuchet MS"/>
                <a:cs typeface="Trebuchet MS"/>
              </a:rPr>
              <a:t>n</a:t>
            </a:r>
            <a:r>
              <a:rPr sz="3200" spc="150" dirty="0">
                <a:latin typeface="Times New Roman"/>
                <a:cs typeface="Times New Roman"/>
              </a:rPr>
              <a:t> </a:t>
            </a:r>
            <a:r>
              <a:rPr sz="3200" dirty="0">
                <a:latin typeface="Trebuchet MS"/>
                <a:cs typeface="Trebuchet MS"/>
              </a:rPr>
              <a:t>l</a:t>
            </a:r>
            <a:r>
              <a:rPr sz="3200" spc="-4" dirty="0">
                <a:latin typeface="Trebuchet MS"/>
                <a:cs typeface="Trebuchet MS"/>
              </a:rPr>
              <a:t>in</a:t>
            </a:r>
            <a:r>
              <a:rPr sz="3200" dirty="0">
                <a:latin typeface="Trebuchet MS"/>
                <a:cs typeface="Trebuchet MS"/>
              </a:rPr>
              <a:t>es</a:t>
            </a:r>
            <a:r>
              <a:rPr sz="3200" spc="137" dirty="0">
                <a:latin typeface="Times New Roman"/>
                <a:cs typeface="Times New Roman"/>
              </a:rPr>
              <a:t> </a:t>
            </a:r>
            <a:r>
              <a:rPr sz="3200" spc="-9" dirty="0" smtClean="0">
                <a:latin typeface="Trebuchet MS"/>
                <a:cs typeface="Trebuchet MS"/>
              </a:rPr>
              <a:t>a</a:t>
            </a:r>
            <a:r>
              <a:rPr sz="3200" spc="9" dirty="0" smtClean="0">
                <a:latin typeface="Trebuchet MS"/>
                <a:cs typeface="Trebuchet MS"/>
              </a:rPr>
              <a:t>n</a:t>
            </a:r>
            <a:r>
              <a:rPr sz="3200" spc="-4" dirty="0" smtClean="0">
                <a:latin typeface="Trebuchet MS"/>
                <a:cs typeface="Trebuchet MS"/>
              </a:rPr>
              <a:t>d</a:t>
            </a:r>
            <a:r>
              <a:rPr lang="en-US" sz="3200" spc="-4" dirty="0" smtClean="0">
                <a:latin typeface="Trebuchet MS"/>
                <a:cs typeface="Trebuchet MS"/>
              </a:rPr>
              <a:t> </a:t>
            </a:r>
            <a:r>
              <a:rPr sz="3200" spc="-9" dirty="0" smtClean="0">
                <a:latin typeface="Trebuchet MS"/>
                <a:cs typeface="Trebuchet MS"/>
              </a:rPr>
              <a:t>o</a:t>
            </a:r>
            <a:r>
              <a:rPr sz="3200" dirty="0" smtClean="0">
                <a:latin typeface="Trebuchet MS"/>
                <a:cs typeface="Trebuchet MS"/>
              </a:rPr>
              <a:t>r</a:t>
            </a:r>
            <a:r>
              <a:rPr sz="3200" dirty="0" smtClean="0">
                <a:latin typeface="Times New Roman"/>
                <a:cs typeface="Times New Roman"/>
              </a:rPr>
              <a:t> </a:t>
            </a:r>
            <a:r>
              <a:rPr sz="3200" spc="-4" dirty="0">
                <a:latin typeface="Trebuchet MS"/>
                <a:cs typeface="Trebuchet MS"/>
              </a:rPr>
              <a:t>n</a:t>
            </a:r>
            <a:r>
              <a:rPr sz="3200" spc="-9" dirty="0">
                <a:latin typeface="Trebuchet MS"/>
                <a:cs typeface="Trebuchet MS"/>
              </a:rPr>
              <a:t>o</a:t>
            </a:r>
            <a:r>
              <a:rPr sz="3200" spc="-4" dirty="0">
                <a:latin typeface="Trebuchet MS"/>
                <a:cs typeface="Trebuchet MS"/>
              </a:rPr>
              <a:t>d</a:t>
            </a:r>
            <a:r>
              <a:rPr sz="3200" dirty="0">
                <a:latin typeface="Trebuchet MS"/>
                <a:cs typeface="Trebuchet MS"/>
              </a:rPr>
              <a:t>es</a:t>
            </a:r>
            <a:r>
              <a:rPr sz="3200" spc="137" dirty="0">
                <a:latin typeface="Times New Roman"/>
                <a:cs typeface="Times New Roman"/>
              </a:rPr>
              <a:t> </a:t>
            </a:r>
            <a:r>
              <a:rPr sz="3200" spc="-9" dirty="0">
                <a:latin typeface="Trebuchet MS"/>
                <a:cs typeface="Trebuchet MS"/>
              </a:rPr>
              <a:t>o</a:t>
            </a:r>
            <a:r>
              <a:rPr sz="3200" dirty="0">
                <a:latin typeface="Trebuchet MS"/>
                <a:cs typeface="Trebuchet MS"/>
              </a:rPr>
              <a:t>f</a:t>
            </a:r>
            <a:r>
              <a:rPr sz="3200" spc="141" dirty="0">
                <a:latin typeface="Times New Roman"/>
                <a:cs typeface="Times New Roman"/>
              </a:rPr>
              <a:t> </a:t>
            </a:r>
            <a:r>
              <a:rPr sz="3200" spc="-4" dirty="0">
                <a:latin typeface="Trebuchet MS"/>
                <a:cs typeface="Trebuchet MS"/>
              </a:rPr>
              <a:t>th</a:t>
            </a:r>
            <a:r>
              <a:rPr sz="3200" dirty="0">
                <a:latin typeface="Trebuchet MS"/>
                <a:cs typeface="Trebuchet MS"/>
              </a:rPr>
              <a:t>e</a:t>
            </a:r>
            <a:r>
              <a:rPr sz="3200" spc="141" dirty="0">
                <a:latin typeface="Times New Roman"/>
                <a:cs typeface="Times New Roman"/>
              </a:rPr>
              <a:t> </a:t>
            </a:r>
            <a:r>
              <a:rPr sz="3200" spc="-4" dirty="0">
                <a:latin typeface="Trebuchet MS"/>
                <a:cs typeface="Trebuchet MS"/>
              </a:rPr>
              <a:t>n</a:t>
            </a:r>
            <a:r>
              <a:rPr sz="3200" dirty="0">
                <a:latin typeface="Trebuchet MS"/>
                <a:cs typeface="Trebuchet MS"/>
              </a:rPr>
              <a:t>e</a:t>
            </a:r>
            <a:r>
              <a:rPr sz="3200" spc="-4" dirty="0">
                <a:latin typeface="Trebuchet MS"/>
                <a:cs typeface="Trebuchet MS"/>
              </a:rPr>
              <a:t>tw</a:t>
            </a:r>
            <a:r>
              <a:rPr sz="3200" spc="-9" dirty="0">
                <a:latin typeface="Trebuchet MS"/>
                <a:cs typeface="Trebuchet MS"/>
              </a:rPr>
              <a:t>o</a:t>
            </a:r>
            <a:r>
              <a:rPr sz="3200" dirty="0">
                <a:latin typeface="Trebuchet MS"/>
                <a:cs typeface="Trebuchet MS"/>
              </a:rPr>
              <a:t>rk,</a:t>
            </a:r>
            <a:r>
              <a:rPr sz="3200" spc="137" dirty="0">
                <a:latin typeface="Times New Roman"/>
                <a:cs typeface="Times New Roman"/>
              </a:rPr>
              <a:t> </a:t>
            </a:r>
            <a:r>
              <a:rPr sz="3200" spc="-4" dirty="0">
                <a:latin typeface="Trebuchet MS"/>
                <a:cs typeface="Trebuchet MS"/>
              </a:rPr>
              <a:t>i</a:t>
            </a:r>
            <a:r>
              <a:rPr sz="3200" dirty="0">
                <a:latin typeface="Trebuchet MS"/>
                <a:cs typeface="Trebuchet MS"/>
              </a:rPr>
              <a:t>n</a:t>
            </a:r>
            <a:r>
              <a:rPr sz="3200" spc="128" dirty="0">
                <a:latin typeface="Times New Roman"/>
                <a:cs typeface="Times New Roman"/>
              </a:rPr>
              <a:t> </a:t>
            </a:r>
            <a:r>
              <a:rPr sz="3200" dirty="0">
                <a:latin typeface="Trebuchet MS"/>
                <a:cs typeface="Trebuchet MS"/>
              </a:rPr>
              <a:t>a</a:t>
            </a:r>
            <a:r>
              <a:rPr sz="3200" spc="132" dirty="0">
                <a:latin typeface="Times New Roman"/>
                <a:cs typeface="Times New Roman"/>
              </a:rPr>
              <a:t> </a:t>
            </a:r>
            <a:r>
              <a:rPr sz="3200" spc="-4" dirty="0">
                <a:latin typeface="Trebuchet MS"/>
                <a:cs typeface="Trebuchet MS"/>
              </a:rPr>
              <a:t>mut</a:t>
            </a:r>
            <a:r>
              <a:rPr sz="3200" spc="9" dirty="0">
                <a:latin typeface="Trebuchet MS"/>
                <a:cs typeface="Trebuchet MS"/>
              </a:rPr>
              <a:t>u</a:t>
            </a:r>
            <a:r>
              <a:rPr sz="3200" spc="-9" dirty="0">
                <a:latin typeface="Trebuchet MS"/>
                <a:cs typeface="Trebuchet MS"/>
              </a:rPr>
              <a:t>a</a:t>
            </a:r>
            <a:r>
              <a:rPr sz="3200" dirty="0">
                <a:latin typeface="Trebuchet MS"/>
                <a:cs typeface="Trebuchet MS"/>
              </a:rPr>
              <a:t>lly</a:t>
            </a:r>
            <a:r>
              <a:rPr sz="3200" dirty="0">
                <a:latin typeface="Times New Roman"/>
                <a:cs typeface="Times New Roman"/>
              </a:rPr>
              <a:t> </a:t>
            </a:r>
            <a:r>
              <a:rPr sz="3200" dirty="0">
                <a:latin typeface="Trebuchet MS"/>
                <a:cs typeface="Trebuchet MS"/>
              </a:rPr>
              <a:t>e</a:t>
            </a:r>
            <a:r>
              <a:rPr sz="3200" spc="-4" dirty="0">
                <a:latin typeface="Trebuchet MS"/>
                <a:cs typeface="Trebuchet MS"/>
              </a:rPr>
              <a:t>x</a:t>
            </a:r>
            <a:r>
              <a:rPr sz="3200" spc="-9" dirty="0">
                <a:latin typeface="Trebuchet MS"/>
                <a:cs typeface="Trebuchet MS"/>
              </a:rPr>
              <a:t>c</a:t>
            </a:r>
            <a:r>
              <a:rPr sz="3200" dirty="0">
                <a:latin typeface="Trebuchet MS"/>
                <a:cs typeface="Trebuchet MS"/>
              </a:rPr>
              <a:t>l</a:t>
            </a:r>
            <a:r>
              <a:rPr sz="3200" spc="-4" dirty="0">
                <a:latin typeface="Trebuchet MS"/>
                <a:cs typeface="Trebuchet MS"/>
              </a:rPr>
              <a:t>usi</a:t>
            </a:r>
            <a:r>
              <a:rPr sz="3200" spc="-13" dirty="0">
                <a:latin typeface="Trebuchet MS"/>
                <a:cs typeface="Trebuchet MS"/>
              </a:rPr>
              <a:t>v</a:t>
            </a:r>
            <a:r>
              <a:rPr sz="3200" dirty="0">
                <a:latin typeface="Trebuchet MS"/>
                <a:cs typeface="Trebuchet MS"/>
              </a:rPr>
              <a:t>e</a:t>
            </a:r>
            <a:r>
              <a:rPr sz="3200" spc="141" dirty="0">
                <a:latin typeface="Times New Roman"/>
                <a:cs typeface="Times New Roman"/>
              </a:rPr>
              <a:t> </a:t>
            </a:r>
            <a:r>
              <a:rPr sz="3200" spc="-4" dirty="0">
                <a:latin typeface="Trebuchet MS"/>
                <a:cs typeface="Trebuchet MS"/>
              </a:rPr>
              <a:t>w</a:t>
            </a:r>
            <a:r>
              <a:rPr sz="3200" spc="-9" dirty="0">
                <a:latin typeface="Trebuchet MS"/>
                <a:cs typeface="Trebuchet MS"/>
              </a:rPr>
              <a:t>a</a:t>
            </a:r>
            <a:r>
              <a:rPr sz="3200" dirty="0">
                <a:latin typeface="Trebuchet MS"/>
                <a:cs typeface="Trebuchet MS"/>
              </a:rPr>
              <a:t>y,</a:t>
            </a:r>
            <a:r>
              <a:rPr sz="3200" spc="137" dirty="0">
                <a:latin typeface="Times New Roman"/>
                <a:cs typeface="Times New Roman"/>
              </a:rPr>
              <a:t> </a:t>
            </a:r>
            <a:r>
              <a:rPr sz="3200" spc="-4" dirty="0">
                <a:latin typeface="Trebuchet MS"/>
                <a:cs typeface="Trebuchet MS"/>
              </a:rPr>
              <a:t>t</a:t>
            </a:r>
            <a:r>
              <a:rPr sz="3200" dirty="0">
                <a:latin typeface="Trebuchet MS"/>
                <a:cs typeface="Trebuchet MS"/>
              </a:rPr>
              <a:t>o</a:t>
            </a:r>
            <a:r>
              <a:rPr sz="3200" spc="132" dirty="0">
                <a:latin typeface="Times New Roman"/>
                <a:cs typeface="Times New Roman"/>
              </a:rPr>
              <a:t> </a:t>
            </a:r>
            <a:r>
              <a:rPr sz="3200" dirty="0">
                <a:latin typeface="Trebuchet MS"/>
                <a:cs typeface="Trebuchet MS"/>
              </a:rPr>
              <a:t>a</a:t>
            </a:r>
            <a:r>
              <a:rPr sz="3200" spc="132" dirty="0">
                <a:latin typeface="Times New Roman"/>
                <a:cs typeface="Times New Roman"/>
              </a:rPr>
              <a:t> </a:t>
            </a:r>
            <a:r>
              <a:rPr sz="3200" spc="-4" dirty="0">
                <a:latin typeface="Trebuchet MS"/>
                <a:cs typeface="Trebuchet MS"/>
              </a:rPr>
              <a:t>numb</a:t>
            </a:r>
            <a:r>
              <a:rPr sz="3200" dirty="0">
                <a:latin typeface="Trebuchet MS"/>
                <a:cs typeface="Trebuchet MS"/>
              </a:rPr>
              <a:t>er</a:t>
            </a:r>
            <a:r>
              <a:rPr sz="3200" spc="141" dirty="0">
                <a:latin typeface="Times New Roman"/>
                <a:cs typeface="Times New Roman"/>
              </a:rPr>
              <a:t> </a:t>
            </a:r>
            <a:r>
              <a:rPr sz="3200" spc="-9" dirty="0">
                <a:latin typeface="Trebuchet MS"/>
                <a:cs typeface="Trebuchet MS"/>
              </a:rPr>
              <a:t>o</a:t>
            </a:r>
            <a:r>
              <a:rPr sz="3200" dirty="0">
                <a:latin typeface="Trebuchet MS"/>
                <a:cs typeface="Trebuchet MS"/>
              </a:rPr>
              <a:t>f</a:t>
            </a:r>
            <a:r>
              <a:rPr sz="3200" spc="141" dirty="0">
                <a:latin typeface="Times New Roman"/>
                <a:cs typeface="Times New Roman"/>
              </a:rPr>
              <a:t> </a:t>
            </a:r>
            <a:r>
              <a:rPr sz="3200" spc="-4" dirty="0">
                <a:latin typeface="Trebuchet MS"/>
                <a:cs typeface="Trebuchet MS"/>
              </a:rPr>
              <a:t>t</a:t>
            </a:r>
            <a:r>
              <a:rPr sz="3200" spc="-9" dirty="0">
                <a:latin typeface="Trebuchet MS"/>
                <a:cs typeface="Trebuchet MS"/>
              </a:rPr>
              <a:t>a</a:t>
            </a:r>
            <a:r>
              <a:rPr sz="3200" dirty="0">
                <a:latin typeface="Trebuchet MS"/>
                <a:cs typeface="Trebuchet MS"/>
              </a:rPr>
              <a:t>r</a:t>
            </a:r>
            <a:r>
              <a:rPr sz="3200" spc="-4" dirty="0">
                <a:latin typeface="Trebuchet MS"/>
                <a:cs typeface="Trebuchet MS"/>
              </a:rPr>
              <a:t>g</a:t>
            </a:r>
            <a:r>
              <a:rPr sz="3200" dirty="0">
                <a:latin typeface="Trebuchet MS"/>
                <a:cs typeface="Trebuchet MS"/>
              </a:rPr>
              <a:t>et</a:t>
            </a:r>
            <a:r>
              <a:rPr sz="3200" dirty="0">
                <a:latin typeface="Times New Roman"/>
                <a:cs typeface="Times New Roman"/>
              </a:rPr>
              <a:t> </a:t>
            </a:r>
            <a:r>
              <a:rPr sz="3200" dirty="0">
                <a:latin typeface="Trebuchet MS"/>
                <a:cs typeface="Trebuchet MS"/>
              </a:rPr>
              <a:t>l</a:t>
            </a:r>
            <a:r>
              <a:rPr sz="3200" spc="-9" dirty="0">
                <a:latin typeface="Trebuchet MS"/>
                <a:cs typeface="Trebuchet MS"/>
              </a:rPr>
              <a:t>oca</a:t>
            </a:r>
            <a:r>
              <a:rPr sz="3200" spc="-4" dirty="0">
                <a:latin typeface="Trebuchet MS"/>
                <a:cs typeface="Trebuchet MS"/>
              </a:rPr>
              <a:t>ti</a:t>
            </a:r>
            <a:r>
              <a:rPr sz="3200" spc="-9" dirty="0">
                <a:latin typeface="Trebuchet MS"/>
                <a:cs typeface="Trebuchet MS"/>
              </a:rPr>
              <a:t>o</a:t>
            </a:r>
            <a:r>
              <a:rPr sz="3200" spc="9" dirty="0">
                <a:latin typeface="Trebuchet MS"/>
                <a:cs typeface="Trebuchet MS"/>
              </a:rPr>
              <a:t>n</a:t>
            </a:r>
            <a:r>
              <a:rPr sz="3200" spc="-4" dirty="0">
                <a:latin typeface="Trebuchet MS"/>
                <a:cs typeface="Trebuchet MS"/>
              </a:rPr>
              <a:t>s</a:t>
            </a:r>
            <a:r>
              <a:rPr sz="3200" dirty="0" smtClean="0">
                <a:latin typeface="Trebuchet MS"/>
                <a:cs typeface="Trebuchet MS"/>
              </a:rPr>
              <a:t>.</a:t>
            </a:r>
            <a:endParaRPr sz="3200" dirty="0">
              <a:latin typeface="Trebuchet MS"/>
              <a:cs typeface="Trebuchet MS"/>
            </a:endParaRPr>
          </a:p>
        </p:txBody>
      </p:sp>
      <p:sp>
        <p:nvSpPr>
          <p:cNvPr id="32" name="Slide Number Placeholder 31"/>
          <p:cNvSpPr>
            <a:spLocks noGrp="1"/>
          </p:cNvSpPr>
          <p:nvPr>
            <p:ph type="sldNum" sz="quarter" idx="12"/>
          </p:nvPr>
        </p:nvSpPr>
        <p:spPr/>
        <p:txBody>
          <a:bodyPr/>
          <a:lstStyle/>
          <a:p>
            <a:fld id="{B51C95E6-6670-4461-89E2-312B57B647B4}" type="slidenum">
              <a:rPr lang="en-US" smtClean="0"/>
              <a:t>48</a:t>
            </a:fld>
            <a:endParaRPr lang="en-US"/>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96987" y="2565918"/>
            <a:ext cx="3846513" cy="3400425"/>
          </a:xfrm>
          <a:prstGeom prst="rect">
            <a:avLst/>
          </a:prstGeom>
        </p:spPr>
      </p:pic>
      <p:sp>
        <p:nvSpPr>
          <p:cNvPr id="6" name="object 30"/>
          <p:cNvSpPr txBox="1"/>
          <p:nvPr/>
        </p:nvSpPr>
        <p:spPr>
          <a:xfrm>
            <a:off x="5640387" y="3055309"/>
            <a:ext cx="4597400" cy="2585323"/>
          </a:xfrm>
          <a:prstGeom prst="rect">
            <a:avLst/>
          </a:prstGeom>
        </p:spPr>
        <p:txBody>
          <a:bodyPr vert="horz" wrap="square" lIns="0" tIns="0" rIns="0" bIns="0" rtlCol="0">
            <a:spAutoFit/>
          </a:bodyPr>
          <a:lstStyle/>
          <a:p>
            <a:pPr marL="313221" marR="101419" indent="-302015">
              <a:lnSpc>
                <a:spcPct val="99900"/>
              </a:lnSpc>
              <a:buClr>
                <a:srgbClr val="009996"/>
              </a:buClr>
              <a:buFont typeface="Microsoft Sans Serif"/>
              <a:buChar char="•"/>
              <a:tabLst>
                <a:tab pos="313781" algn="l"/>
              </a:tabLst>
            </a:pPr>
            <a:r>
              <a:rPr lang="en-US" sz="2800" i="1" spc="-4" dirty="0" smtClean="0">
                <a:solidFill>
                  <a:schemeClr val="accent6">
                    <a:lumMod val="75000"/>
                  </a:schemeClr>
                </a:solidFill>
                <a:latin typeface="Trebuchet MS"/>
                <a:cs typeface="Trebuchet MS"/>
              </a:rPr>
              <a:t>Assuming the stars in figure to be a school, the highlighted road network is a partition of network so that it is less than 2km from the school.</a:t>
            </a:r>
            <a:endParaRPr sz="2800" i="1" dirty="0">
              <a:solidFill>
                <a:schemeClr val="accent6">
                  <a:lumMod val="75000"/>
                </a:schemeClr>
              </a:solidFill>
              <a:latin typeface="Trebuchet MS"/>
              <a:cs typeface="Trebuchet MS"/>
            </a:endParaRPr>
          </a:p>
        </p:txBody>
      </p:sp>
    </p:spTree>
    <p:extLst>
      <p:ext uri="{BB962C8B-B14F-4D97-AF65-F5344CB8AC3E}">
        <p14:creationId xmlns:p14="http://schemas.microsoft.com/office/powerpoint/2010/main" val="6749976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467172" y="528304"/>
            <a:ext cx="7863253" cy="683108"/>
          </a:xfrm>
          <a:prstGeom prst="rect">
            <a:avLst/>
          </a:prstGeom>
        </p:spPr>
        <p:txBody>
          <a:bodyPr vert="horz" wrap="square" lIns="0" tIns="240701" rIns="0" bIns="0" rtlCol="0" anchor="t">
            <a:spAutoFit/>
          </a:bodyPr>
          <a:lstStyle/>
          <a:p>
            <a:pPr marL="11206"/>
            <a:r>
              <a:rPr lang="en-US" sz="3177" b="1" spc="71" dirty="0" smtClean="0">
                <a:solidFill>
                  <a:schemeClr val="accent1">
                    <a:lumMod val="75000"/>
                  </a:schemeClr>
                </a:solidFill>
              </a:rPr>
              <a:t>ii) </a:t>
            </a:r>
            <a:r>
              <a:rPr sz="3177" b="1" spc="71" dirty="0" smtClean="0">
                <a:solidFill>
                  <a:schemeClr val="accent1">
                    <a:lumMod val="75000"/>
                  </a:schemeClr>
                </a:solidFill>
              </a:rPr>
              <a:t>N</a:t>
            </a:r>
            <a:r>
              <a:rPr sz="3177" b="1" spc="75" dirty="0" smtClean="0">
                <a:solidFill>
                  <a:schemeClr val="accent1">
                    <a:lumMod val="75000"/>
                  </a:schemeClr>
                </a:solidFill>
              </a:rPr>
              <a:t>e</a:t>
            </a:r>
            <a:r>
              <a:rPr sz="3177" b="1" spc="-4" dirty="0" smtClean="0">
                <a:solidFill>
                  <a:schemeClr val="accent1">
                    <a:lumMod val="75000"/>
                  </a:schemeClr>
                </a:solidFill>
              </a:rPr>
              <a:t>t</a:t>
            </a:r>
            <a:r>
              <a:rPr sz="3177" b="1" spc="106" dirty="0" smtClean="0">
                <a:solidFill>
                  <a:schemeClr val="accent1">
                    <a:lumMod val="75000"/>
                  </a:schemeClr>
                </a:solidFill>
              </a:rPr>
              <a:t>w</a:t>
            </a:r>
            <a:r>
              <a:rPr sz="3177" b="1" spc="88" dirty="0" smtClean="0">
                <a:solidFill>
                  <a:schemeClr val="accent1">
                    <a:lumMod val="75000"/>
                  </a:schemeClr>
                </a:solidFill>
              </a:rPr>
              <a:t>o</a:t>
            </a:r>
            <a:r>
              <a:rPr sz="3177" b="1" spc="119" dirty="0" smtClean="0">
                <a:solidFill>
                  <a:schemeClr val="accent1">
                    <a:lumMod val="75000"/>
                  </a:schemeClr>
                </a:solidFill>
              </a:rPr>
              <a:t>r</a:t>
            </a:r>
            <a:r>
              <a:rPr sz="3177" b="1" spc="128" dirty="0" smtClean="0">
                <a:solidFill>
                  <a:schemeClr val="accent1">
                    <a:lumMod val="75000"/>
                  </a:schemeClr>
                </a:solidFill>
              </a:rPr>
              <a:t>k</a:t>
            </a:r>
            <a:r>
              <a:rPr sz="3177" b="1" spc="150" dirty="0" smtClean="0">
                <a:solidFill>
                  <a:schemeClr val="accent1">
                    <a:lumMod val="75000"/>
                  </a:schemeClr>
                </a:solidFill>
                <a:latin typeface="Times New Roman"/>
                <a:cs typeface="Times New Roman"/>
              </a:rPr>
              <a:t> </a:t>
            </a:r>
            <a:r>
              <a:rPr sz="3177" b="1" spc="66" dirty="0">
                <a:solidFill>
                  <a:schemeClr val="accent1">
                    <a:lumMod val="75000"/>
                  </a:schemeClr>
                </a:solidFill>
              </a:rPr>
              <a:t>p</a:t>
            </a:r>
            <a:r>
              <a:rPr sz="3177" b="1" spc="9" dirty="0">
                <a:solidFill>
                  <a:schemeClr val="accent1">
                    <a:lumMod val="75000"/>
                  </a:schemeClr>
                </a:solidFill>
              </a:rPr>
              <a:t>a</a:t>
            </a:r>
            <a:r>
              <a:rPr sz="3177" b="1" spc="119" dirty="0">
                <a:solidFill>
                  <a:schemeClr val="accent1">
                    <a:lumMod val="75000"/>
                  </a:schemeClr>
                </a:solidFill>
              </a:rPr>
              <a:t>r</a:t>
            </a:r>
            <a:r>
              <a:rPr sz="3177" b="1" spc="9" dirty="0">
                <a:solidFill>
                  <a:schemeClr val="accent1">
                    <a:lumMod val="75000"/>
                  </a:schemeClr>
                </a:solidFill>
              </a:rPr>
              <a:t>t</a:t>
            </a:r>
            <a:r>
              <a:rPr sz="3177" b="1" spc="35" dirty="0">
                <a:solidFill>
                  <a:schemeClr val="accent1">
                    <a:lumMod val="75000"/>
                  </a:schemeClr>
                </a:solidFill>
              </a:rPr>
              <a:t>i</a:t>
            </a:r>
            <a:r>
              <a:rPr sz="3177" b="1" spc="-4" dirty="0">
                <a:solidFill>
                  <a:schemeClr val="accent1">
                    <a:lumMod val="75000"/>
                  </a:schemeClr>
                </a:solidFill>
              </a:rPr>
              <a:t>t</a:t>
            </a:r>
            <a:r>
              <a:rPr sz="3177" b="1" spc="35" dirty="0">
                <a:solidFill>
                  <a:schemeClr val="accent1">
                    <a:lumMod val="75000"/>
                  </a:schemeClr>
                </a:solidFill>
              </a:rPr>
              <a:t>i</a:t>
            </a:r>
            <a:r>
              <a:rPr sz="3177" b="1" spc="79" dirty="0">
                <a:solidFill>
                  <a:schemeClr val="accent1">
                    <a:lumMod val="75000"/>
                  </a:schemeClr>
                </a:solidFill>
              </a:rPr>
              <a:t>o</a:t>
            </a:r>
            <a:r>
              <a:rPr sz="3177" b="1" spc="119" dirty="0">
                <a:solidFill>
                  <a:schemeClr val="accent1">
                    <a:lumMod val="75000"/>
                  </a:schemeClr>
                </a:solidFill>
              </a:rPr>
              <a:t>n</a:t>
            </a:r>
            <a:r>
              <a:rPr sz="3177" b="1" spc="35" dirty="0">
                <a:solidFill>
                  <a:schemeClr val="accent1">
                    <a:lumMod val="75000"/>
                  </a:schemeClr>
                </a:solidFill>
              </a:rPr>
              <a:t>i</a:t>
            </a:r>
            <a:r>
              <a:rPr sz="3177" b="1" spc="119" dirty="0">
                <a:solidFill>
                  <a:schemeClr val="accent1">
                    <a:lumMod val="75000"/>
                  </a:schemeClr>
                </a:solidFill>
              </a:rPr>
              <a:t>n</a:t>
            </a:r>
            <a:r>
              <a:rPr sz="3177" b="1" dirty="0">
                <a:solidFill>
                  <a:schemeClr val="accent1">
                    <a:lumMod val="75000"/>
                  </a:schemeClr>
                </a:solidFill>
              </a:rPr>
              <a:t>g</a:t>
            </a:r>
            <a:r>
              <a:rPr sz="3177" b="1" spc="159" dirty="0">
                <a:solidFill>
                  <a:schemeClr val="accent1">
                    <a:lumMod val="75000"/>
                  </a:schemeClr>
                </a:solidFill>
                <a:latin typeface="Times New Roman"/>
                <a:cs typeface="Times New Roman"/>
              </a:rPr>
              <a:t> </a:t>
            </a:r>
            <a:r>
              <a:rPr sz="3177" b="1" dirty="0">
                <a:solidFill>
                  <a:schemeClr val="accent1">
                    <a:lumMod val="75000"/>
                  </a:schemeClr>
                </a:solidFill>
              </a:rPr>
              <a:t>-</a:t>
            </a:r>
            <a:r>
              <a:rPr sz="3177" b="1" spc="163" dirty="0">
                <a:solidFill>
                  <a:schemeClr val="accent1">
                    <a:lumMod val="75000"/>
                  </a:schemeClr>
                </a:solidFill>
                <a:latin typeface="Times New Roman"/>
                <a:cs typeface="Times New Roman"/>
              </a:rPr>
              <a:t> </a:t>
            </a:r>
            <a:r>
              <a:rPr sz="3177" b="1" spc="-4" dirty="0">
                <a:solidFill>
                  <a:schemeClr val="accent1">
                    <a:lumMod val="75000"/>
                  </a:schemeClr>
                </a:solidFill>
              </a:rPr>
              <a:t>t</a:t>
            </a:r>
            <a:r>
              <a:rPr sz="3177" b="1" spc="119" dirty="0">
                <a:solidFill>
                  <a:schemeClr val="accent1">
                    <a:lumMod val="75000"/>
                  </a:schemeClr>
                </a:solidFill>
              </a:rPr>
              <a:t>r</a:t>
            </a:r>
            <a:r>
              <a:rPr sz="3177" b="1" spc="9" dirty="0">
                <a:solidFill>
                  <a:schemeClr val="accent1">
                    <a:lumMod val="75000"/>
                  </a:schemeClr>
                </a:solidFill>
              </a:rPr>
              <a:t>a</a:t>
            </a:r>
            <a:r>
              <a:rPr sz="3177" b="1" spc="35" dirty="0">
                <a:solidFill>
                  <a:schemeClr val="accent1">
                    <a:lumMod val="75000"/>
                  </a:schemeClr>
                </a:solidFill>
              </a:rPr>
              <a:t>c</a:t>
            </a:r>
            <a:r>
              <a:rPr sz="3177" b="1" spc="84" dirty="0">
                <a:solidFill>
                  <a:schemeClr val="accent1">
                    <a:lumMod val="75000"/>
                  </a:schemeClr>
                </a:solidFill>
              </a:rPr>
              <a:t>e</a:t>
            </a:r>
            <a:endParaRPr sz="3177" b="1" dirty="0">
              <a:solidFill>
                <a:schemeClr val="accent1">
                  <a:lumMod val="75000"/>
                </a:schemeClr>
              </a:solidFill>
              <a:latin typeface="Times New Roman"/>
              <a:cs typeface="Times New Roman"/>
            </a:endParaRPr>
          </a:p>
        </p:txBody>
      </p:sp>
      <p:sp>
        <p:nvSpPr>
          <p:cNvPr id="37" name="Slide Number Placeholder 36"/>
          <p:cNvSpPr>
            <a:spLocks noGrp="1"/>
          </p:cNvSpPr>
          <p:nvPr>
            <p:ph type="sldNum" sz="quarter" idx="12"/>
          </p:nvPr>
        </p:nvSpPr>
        <p:spPr/>
        <p:txBody>
          <a:bodyPr/>
          <a:lstStyle/>
          <a:p>
            <a:fld id="{B51C95E6-6670-4461-89E2-312B57B647B4}" type="slidenum">
              <a:rPr lang="en-US" smtClean="0"/>
              <a:t>49</a:t>
            </a:fld>
            <a:endParaRPr lang="en-US"/>
          </a:p>
        </p:txBody>
      </p:sp>
      <p:sp>
        <p:nvSpPr>
          <p:cNvPr id="30" name="object 30"/>
          <p:cNvSpPr txBox="1"/>
          <p:nvPr/>
        </p:nvSpPr>
        <p:spPr>
          <a:xfrm>
            <a:off x="812800" y="1470641"/>
            <a:ext cx="10541000" cy="1303818"/>
          </a:xfrm>
          <a:prstGeom prst="rect">
            <a:avLst/>
          </a:prstGeom>
        </p:spPr>
        <p:txBody>
          <a:bodyPr vert="horz" wrap="square" lIns="0" tIns="0" rIns="0" bIns="0" rtlCol="0">
            <a:spAutoFit/>
          </a:bodyPr>
          <a:lstStyle/>
          <a:p>
            <a:pPr marL="313221" marR="5603" indent="-302015">
              <a:lnSpc>
                <a:spcPct val="99900"/>
              </a:lnSpc>
              <a:buClr>
                <a:srgbClr val="009996"/>
              </a:buClr>
              <a:buFont typeface="Microsoft Sans Serif"/>
              <a:buChar char="•"/>
              <a:tabLst>
                <a:tab pos="313781" algn="l"/>
              </a:tabLst>
            </a:pPr>
            <a:r>
              <a:rPr sz="2824" spc="-4" dirty="0">
                <a:latin typeface="Trebuchet MS"/>
                <a:cs typeface="Trebuchet MS"/>
              </a:rPr>
              <a:t>T</a:t>
            </a:r>
            <a:r>
              <a:rPr sz="2824" dirty="0">
                <a:latin typeface="Trebuchet MS"/>
                <a:cs typeface="Trebuchet MS"/>
              </a:rPr>
              <a:t>r</a:t>
            </a:r>
            <a:r>
              <a:rPr sz="2824" spc="-9" dirty="0">
                <a:latin typeface="Trebuchet MS"/>
                <a:cs typeface="Trebuchet MS"/>
              </a:rPr>
              <a:t>ac</a:t>
            </a:r>
            <a:r>
              <a:rPr sz="2824" dirty="0">
                <a:latin typeface="Trebuchet MS"/>
                <a:cs typeface="Trebuchet MS"/>
              </a:rPr>
              <a:t>e</a:t>
            </a:r>
            <a:r>
              <a:rPr sz="2824" spc="150" dirty="0">
                <a:latin typeface="Times New Roman"/>
                <a:cs typeface="Times New Roman"/>
              </a:rPr>
              <a:t> </a:t>
            </a:r>
            <a:r>
              <a:rPr sz="2824" spc="4" dirty="0">
                <a:latin typeface="Trebuchet MS"/>
                <a:cs typeface="Trebuchet MS"/>
              </a:rPr>
              <a:t>a</a:t>
            </a:r>
            <a:r>
              <a:rPr sz="2824" spc="-4" dirty="0">
                <a:latin typeface="Trebuchet MS"/>
                <a:cs typeface="Trebuchet MS"/>
              </a:rPr>
              <a:t>n</a:t>
            </a:r>
            <a:r>
              <a:rPr sz="2824" spc="-9" dirty="0">
                <a:latin typeface="Trebuchet MS"/>
                <a:cs typeface="Trebuchet MS"/>
              </a:rPr>
              <a:t>a</a:t>
            </a:r>
            <a:r>
              <a:rPr sz="2824" dirty="0">
                <a:latin typeface="Trebuchet MS"/>
                <a:cs typeface="Trebuchet MS"/>
              </a:rPr>
              <a:t>ly</a:t>
            </a:r>
            <a:r>
              <a:rPr sz="2824" spc="-4" dirty="0">
                <a:latin typeface="Trebuchet MS"/>
                <a:cs typeface="Trebuchet MS"/>
              </a:rPr>
              <a:t>si</a:t>
            </a:r>
            <a:r>
              <a:rPr sz="2824" dirty="0">
                <a:latin typeface="Trebuchet MS"/>
                <a:cs typeface="Trebuchet MS"/>
              </a:rPr>
              <a:t>s</a:t>
            </a:r>
            <a:r>
              <a:rPr sz="2824" spc="137" dirty="0">
                <a:latin typeface="Times New Roman"/>
                <a:cs typeface="Times New Roman"/>
              </a:rPr>
              <a:t> </a:t>
            </a:r>
            <a:r>
              <a:rPr sz="2824" spc="4" dirty="0">
                <a:latin typeface="Trebuchet MS"/>
                <a:cs typeface="Trebuchet MS"/>
              </a:rPr>
              <a:t>i</a:t>
            </a:r>
            <a:r>
              <a:rPr sz="2824" dirty="0">
                <a:latin typeface="Trebuchet MS"/>
                <a:cs typeface="Trebuchet MS"/>
              </a:rPr>
              <a:t>s</a:t>
            </a:r>
            <a:r>
              <a:rPr sz="2824" spc="137" dirty="0">
                <a:latin typeface="Times New Roman"/>
                <a:cs typeface="Times New Roman"/>
              </a:rPr>
              <a:t> </a:t>
            </a:r>
            <a:r>
              <a:rPr sz="2824" spc="-4" dirty="0">
                <a:latin typeface="Trebuchet MS"/>
                <a:cs typeface="Trebuchet MS"/>
              </a:rPr>
              <a:t>p</a:t>
            </a:r>
            <a:r>
              <a:rPr sz="2824" dirty="0">
                <a:latin typeface="Trebuchet MS"/>
                <a:cs typeface="Trebuchet MS"/>
              </a:rPr>
              <a:t>erf</a:t>
            </a:r>
            <a:r>
              <a:rPr sz="2824" spc="-9" dirty="0">
                <a:latin typeface="Trebuchet MS"/>
                <a:cs typeface="Trebuchet MS"/>
              </a:rPr>
              <a:t>o</a:t>
            </a:r>
            <a:r>
              <a:rPr sz="2824" dirty="0">
                <a:latin typeface="Trebuchet MS"/>
                <a:cs typeface="Trebuchet MS"/>
              </a:rPr>
              <a:t>r</a:t>
            </a:r>
            <a:r>
              <a:rPr sz="2824" spc="-4" dirty="0">
                <a:latin typeface="Trebuchet MS"/>
                <a:cs typeface="Trebuchet MS"/>
              </a:rPr>
              <a:t>m</a:t>
            </a:r>
            <a:r>
              <a:rPr sz="2824" dirty="0">
                <a:latin typeface="Trebuchet MS"/>
                <a:cs typeface="Trebuchet MS"/>
              </a:rPr>
              <a:t>ed</a:t>
            </a:r>
            <a:r>
              <a:rPr sz="2824" spc="137" dirty="0">
                <a:latin typeface="Times New Roman"/>
                <a:cs typeface="Times New Roman"/>
              </a:rPr>
              <a:t> </a:t>
            </a:r>
            <a:r>
              <a:rPr sz="2824" spc="-4" dirty="0">
                <a:latin typeface="Trebuchet MS"/>
                <a:cs typeface="Trebuchet MS"/>
              </a:rPr>
              <a:t>wh</a:t>
            </a:r>
            <a:r>
              <a:rPr sz="2824" dirty="0">
                <a:latin typeface="Trebuchet MS"/>
                <a:cs typeface="Trebuchet MS"/>
              </a:rPr>
              <a:t>en</a:t>
            </a:r>
            <a:r>
              <a:rPr sz="2824" spc="137" dirty="0">
                <a:latin typeface="Times New Roman"/>
                <a:cs typeface="Times New Roman"/>
              </a:rPr>
              <a:t> </a:t>
            </a:r>
            <a:r>
              <a:rPr sz="2824" spc="-4" dirty="0">
                <a:latin typeface="Trebuchet MS"/>
                <a:cs typeface="Trebuchet MS"/>
              </a:rPr>
              <a:t>w</a:t>
            </a:r>
            <a:r>
              <a:rPr sz="2824" dirty="0">
                <a:latin typeface="Trebuchet MS"/>
                <a:cs typeface="Trebuchet MS"/>
              </a:rPr>
              <a:t>e</a:t>
            </a:r>
            <a:r>
              <a:rPr sz="2824" dirty="0">
                <a:latin typeface="Times New Roman"/>
                <a:cs typeface="Times New Roman"/>
              </a:rPr>
              <a:t> </a:t>
            </a:r>
            <a:r>
              <a:rPr sz="2824" spc="-4" dirty="0">
                <a:latin typeface="Trebuchet MS"/>
                <a:cs typeface="Trebuchet MS"/>
              </a:rPr>
              <a:t>w</a:t>
            </a:r>
            <a:r>
              <a:rPr sz="2824" spc="-9" dirty="0">
                <a:latin typeface="Trebuchet MS"/>
                <a:cs typeface="Trebuchet MS"/>
              </a:rPr>
              <a:t>a</a:t>
            </a:r>
            <a:r>
              <a:rPr sz="2824" spc="-4" dirty="0">
                <a:latin typeface="Trebuchet MS"/>
                <a:cs typeface="Trebuchet MS"/>
              </a:rPr>
              <a:t>n</a:t>
            </a:r>
            <a:r>
              <a:rPr sz="2824" dirty="0">
                <a:latin typeface="Trebuchet MS"/>
                <a:cs typeface="Trebuchet MS"/>
              </a:rPr>
              <a:t>t</a:t>
            </a:r>
            <a:r>
              <a:rPr sz="2824" spc="137" dirty="0">
                <a:latin typeface="Times New Roman"/>
                <a:cs typeface="Times New Roman"/>
              </a:rPr>
              <a:t> </a:t>
            </a:r>
            <a:r>
              <a:rPr sz="2824" spc="-4" dirty="0">
                <a:latin typeface="Trebuchet MS"/>
                <a:cs typeface="Trebuchet MS"/>
              </a:rPr>
              <a:t>t</a:t>
            </a:r>
            <a:r>
              <a:rPr sz="2824" dirty="0">
                <a:latin typeface="Trebuchet MS"/>
                <a:cs typeface="Trebuchet MS"/>
              </a:rPr>
              <a:t>o</a:t>
            </a:r>
            <a:r>
              <a:rPr sz="2824" spc="146" dirty="0">
                <a:latin typeface="Times New Roman"/>
                <a:cs typeface="Times New Roman"/>
              </a:rPr>
              <a:t> </a:t>
            </a:r>
            <a:r>
              <a:rPr sz="2824" spc="-4" dirty="0">
                <a:latin typeface="Trebuchet MS"/>
                <a:cs typeface="Trebuchet MS"/>
              </a:rPr>
              <a:t>und</a:t>
            </a:r>
            <a:r>
              <a:rPr sz="2824" dirty="0">
                <a:latin typeface="Trebuchet MS"/>
                <a:cs typeface="Trebuchet MS"/>
              </a:rPr>
              <a:t>er</a:t>
            </a:r>
            <a:r>
              <a:rPr sz="2824" spc="-4" dirty="0">
                <a:latin typeface="Trebuchet MS"/>
                <a:cs typeface="Trebuchet MS"/>
              </a:rPr>
              <a:t>st</a:t>
            </a:r>
            <a:r>
              <a:rPr sz="2824" spc="-9" dirty="0">
                <a:latin typeface="Trebuchet MS"/>
                <a:cs typeface="Trebuchet MS"/>
              </a:rPr>
              <a:t>a</a:t>
            </a:r>
            <a:r>
              <a:rPr sz="2824" spc="-4" dirty="0">
                <a:latin typeface="Trebuchet MS"/>
                <a:cs typeface="Trebuchet MS"/>
              </a:rPr>
              <a:t>n</a:t>
            </a:r>
            <a:r>
              <a:rPr sz="2824" dirty="0">
                <a:latin typeface="Trebuchet MS"/>
                <a:cs typeface="Trebuchet MS"/>
              </a:rPr>
              <a:t>d</a:t>
            </a:r>
            <a:r>
              <a:rPr sz="2824" spc="137" dirty="0">
                <a:latin typeface="Times New Roman"/>
                <a:cs typeface="Times New Roman"/>
              </a:rPr>
              <a:t> </a:t>
            </a:r>
            <a:r>
              <a:rPr sz="2824" spc="-4" dirty="0">
                <a:latin typeface="Trebuchet MS"/>
                <a:cs typeface="Trebuchet MS"/>
              </a:rPr>
              <a:t>whi</a:t>
            </a:r>
            <a:r>
              <a:rPr sz="2824" spc="-9" dirty="0">
                <a:latin typeface="Trebuchet MS"/>
                <a:cs typeface="Trebuchet MS"/>
              </a:rPr>
              <a:t>c</a:t>
            </a:r>
            <a:r>
              <a:rPr sz="2824" dirty="0">
                <a:latin typeface="Trebuchet MS"/>
                <a:cs typeface="Trebuchet MS"/>
              </a:rPr>
              <a:t>h</a:t>
            </a:r>
            <a:r>
              <a:rPr sz="2824" spc="137" dirty="0">
                <a:latin typeface="Times New Roman"/>
                <a:cs typeface="Times New Roman"/>
              </a:rPr>
              <a:t> </a:t>
            </a:r>
            <a:r>
              <a:rPr sz="2824" spc="-4" dirty="0">
                <a:latin typeface="Trebuchet MS"/>
                <a:cs typeface="Trebuchet MS"/>
              </a:rPr>
              <a:t>p</a:t>
            </a:r>
            <a:r>
              <a:rPr sz="2824" spc="-9" dirty="0">
                <a:latin typeface="Trebuchet MS"/>
                <a:cs typeface="Trebuchet MS"/>
              </a:rPr>
              <a:t>a</a:t>
            </a:r>
            <a:r>
              <a:rPr sz="2824" dirty="0">
                <a:latin typeface="Trebuchet MS"/>
                <a:cs typeface="Trebuchet MS"/>
              </a:rPr>
              <a:t>rt</a:t>
            </a:r>
            <a:r>
              <a:rPr sz="2824" spc="159" dirty="0">
                <a:latin typeface="Times New Roman"/>
                <a:cs typeface="Times New Roman"/>
              </a:rPr>
              <a:t> </a:t>
            </a:r>
            <a:r>
              <a:rPr sz="2824" spc="-9" dirty="0">
                <a:latin typeface="Trebuchet MS"/>
                <a:cs typeface="Trebuchet MS"/>
              </a:rPr>
              <a:t>o</a:t>
            </a:r>
            <a:r>
              <a:rPr sz="2824" dirty="0">
                <a:latin typeface="Trebuchet MS"/>
                <a:cs typeface="Trebuchet MS"/>
              </a:rPr>
              <a:t>f</a:t>
            </a:r>
            <a:r>
              <a:rPr sz="2824" spc="141" dirty="0">
                <a:latin typeface="Times New Roman"/>
                <a:cs typeface="Times New Roman"/>
              </a:rPr>
              <a:t> </a:t>
            </a:r>
            <a:r>
              <a:rPr sz="2824" dirty="0">
                <a:latin typeface="Trebuchet MS"/>
                <a:cs typeface="Trebuchet MS"/>
              </a:rPr>
              <a:t>a</a:t>
            </a:r>
            <a:r>
              <a:rPr sz="2824" dirty="0">
                <a:latin typeface="Times New Roman"/>
                <a:cs typeface="Times New Roman"/>
              </a:rPr>
              <a:t> </a:t>
            </a:r>
            <a:r>
              <a:rPr sz="2824" spc="-4" dirty="0">
                <a:latin typeface="Trebuchet MS"/>
                <a:cs typeface="Trebuchet MS"/>
              </a:rPr>
              <a:t>n</a:t>
            </a:r>
            <a:r>
              <a:rPr sz="2824" dirty="0">
                <a:latin typeface="Trebuchet MS"/>
                <a:cs typeface="Trebuchet MS"/>
              </a:rPr>
              <a:t>e</a:t>
            </a:r>
            <a:r>
              <a:rPr sz="2824" spc="-4" dirty="0">
                <a:latin typeface="Trebuchet MS"/>
                <a:cs typeface="Trebuchet MS"/>
              </a:rPr>
              <a:t>tw</a:t>
            </a:r>
            <a:r>
              <a:rPr sz="2824" spc="-9" dirty="0">
                <a:latin typeface="Trebuchet MS"/>
                <a:cs typeface="Trebuchet MS"/>
              </a:rPr>
              <a:t>o</a:t>
            </a:r>
            <a:r>
              <a:rPr sz="2824" dirty="0">
                <a:latin typeface="Trebuchet MS"/>
                <a:cs typeface="Trebuchet MS"/>
              </a:rPr>
              <a:t>rk</a:t>
            </a:r>
            <a:r>
              <a:rPr sz="2824" spc="128" dirty="0">
                <a:latin typeface="Times New Roman"/>
                <a:cs typeface="Times New Roman"/>
              </a:rPr>
              <a:t> </a:t>
            </a:r>
            <a:r>
              <a:rPr sz="2824" spc="-4" dirty="0">
                <a:latin typeface="Trebuchet MS"/>
                <a:cs typeface="Trebuchet MS"/>
              </a:rPr>
              <a:t>i</a:t>
            </a:r>
            <a:r>
              <a:rPr sz="2824" dirty="0">
                <a:latin typeface="Trebuchet MS"/>
                <a:cs typeface="Trebuchet MS"/>
              </a:rPr>
              <a:t>s</a:t>
            </a:r>
            <a:r>
              <a:rPr sz="2824" spc="137" dirty="0">
                <a:latin typeface="Times New Roman"/>
                <a:cs typeface="Times New Roman"/>
              </a:rPr>
              <a:t> </a:t>
            </a:r>
            <a:r>
              <a:rPr sz="2824" spc="582" dirty="0">
                <a:latin typeface="Trebuchet MS"/>
                <a:cs typeface="Trebuchet MS"/>
              </a:rPr>
              <a:t>'</a:t>
            </a:r>
            <a:r>
              <a:rPr sz="2824" spc="-9" dirty="0">
                <a:latin typeface="Trebuchet MS"/>
                <a:cs typeface="Trebuchet MS"/>
              </a:rPr>
              <a:t>co</a:t>
            </a:r>
            <a:r>
              <a:rPr sz="2824" spc="-4" dirty="0">
                <a:latin typeface="Trebuchet MS"/>
                <a:cs typeface="Trebuchet MS"/>
              </a:rPr>
              <a:t>nditi</a:t>
            </a:r>
            <a:r>
              <a:rPr sz="2824" spc="-9" dirty="0">
                <a:latin typeface="Trebuchet MS"/>
                <a:cs typeface="Trebuchet MS"/>
              </a:rPr>
              <a:t>o</a:t>
            </a:r>
            <a:r>
              <a:rPr sz="2824" spc="-4" dirty="0">
                <a:latin typeface="Trebuchet MS"/>
                <a:cs typeface="Trebuchet MS"/>
              </a:rPr>
              <a:t>n</a:t>
            </a:r>
            <a:r>
              <a:rPr sz="2824" spc="-9" dirty="0">
                <a:latin typeface="Trebuchet MS"/>
                <a:cs typeface="Trebuchet MS"/>
              </a:rPr>
              <a:t>a</a:t>
            </a:r>
            <a:r>
              <a:rPr sz="2824" dirty="0">
                <a:latin typeface="Trebuchet MS"/>
                <a:cs typeface="Trebuchet MS"/>
              </a:rPr>
              <a:t>lly</a:t>
            </a:r>
            <a:r>
              <a:rPr sz="2824" spc="141" dirty="0">
                <a:latin typeface="Times New Roman"/>
                <a:cs typeface="Times New Roman"/>
              </a:rPr>
              <a:t> </a:t>
            </a:r>
            <a:r>
              <a:rPr sz="2824" spc="-9" dirty="0">
                <a:latin typeface="Trebuchet MS"/>
                <a:cs typeface="Trebuchet MS"/>
              </a:rPr>
              <a:t>co</a:t>
            </a:r>
            <a:r>
              <a:rPr sz="2824" spc="-4" dirty="0">
                <a:latin typeface="Trebuchet MS"/>
                <a:cs typeface="Trebuchet MS"/>
              </a:rPr>
              <a:t>nn</a:t>
            </a:r>
            <a:r>
              <a:rPr sz="2824" dirty="0">
                <a:latin typeface="Trebuchet MS"/>
                <a:cs typeface="Trebuchet MS"/>
              </a:rPr>
              <a:t>e</a:t>
            </a:r>
            <a:r>
              <a:rPr sz="2824" spc="-9" dirty="0">
                <a:latin typeface="Trebuchet MS"/>
                <a:cs typeface="Trebuchet MS"/>
              </a:rPr>
              <a:t>c</a:t>
            </a:r>
            <a:r>
              <a:rPr sz="2824" spc="-4" dirty="0">
                <a:latin typeface="Trebuchet MS"/>
                <a:cs typeface="Trebuchet MS"/>
              </a:rPr>
              <a:t>t</a:t>
            </a:r>
            <a:r>
              <a:rPr sz="2824" dirty="0">
                <a:latin typeface="Trebuchet MS"/>
                <a:cs typeface="Trebuchet MS"/>
              </a:rPr>
              <a:t>e</a:t>
            </a:r>
            <a:r>
              <a:rPr sz="2824" spc="-4" dirty="0">
                <a:latin typeface="Trebuchet MS"/>
                <a:cs typeface="Trebuchet MS"/>
              </a:rPr>
              <a:t>d</a:t>
            </a:r>
            <a:r>
              <a:rPr sz="2824" spc="587" dirty="0">
                <a:latin typeface="Trebuchet MS"/>
                <a:cs typeface="Trebuchet MS"/>
              </a:rPr>
              <a:t>'</a:t>
            </a:r>
            <a:r>
              <a:rPr sz="2824" spc="137" dirty="0">
                <a:latin typeface="Times New Roman"/>
                <a:cs typeface="Times New Roman"/>
              </a:rPr>
              <a:t> </a:t>
            </a:r>
            <a:r>
              <a:rPr sz="2824" spc="-4" dirty="0">
                <a:latin typeface="Trebuchet MS"/>
                <a:cs typeface="Trebuchet MS"/>
              </a:rPr>
              <a:t>t</a:t>
            </a:r>
            <a:r>
              <a:rPr sz="2824" dirty="0">
                <a:latin typeface="Trebuchet MS"/>
                <a:cs typeface="Trebuchet MS"/>
              </a:rPr>
              <a:t>o</a:t>
            </a:r>
            <a:r>
              <a:rPr sz="2824" dirty="0">
                <a:latin typeface="Times New Roman"/>
                <a:cs typeface="Times New Roman"/>
              </a:rPr>
              <a:t> </a:t>
            </a:r>
            <a:r>
              <a:rPr sz="2824" dirty="0">
                <a:latin typeface="Trebuchet MS"/>
                <a:cs typeface="Trebuchet MS"/>
              </a:rPr>
              <a:t>a</a:t>
            </a:r>
            <a:r>
              <a:rPr sz="2824" spc="132" dirty="0">
                <a:latin typeface="Times New Roman"/>
                <a:cs typeface="Times New Roman"/>
              </a:rPr>
              <a:t> </a:t>
            </a:r>
            <a:r>
              <a:rPr sz="2824" spc="-9" dirty="0">
                <a:latin typeface="Trebuchet MS"/>
                <a:cs typeface="Trebuchet MS"/>
              </a:rPr>
              <a:t>c</a:t>
            </a:r>
            <a:r>
              <a:rPr sz="2824" spc="-4" dirty="0">
                <a:latin typeface="Trebuchet MS"/>
                <a:cs typeface="Trebuchet MS"/>
              </a:rPr>
              <a:t>h</a:t>
            </a:r>
            <a:r>
              <a:rPr sz="2824" spc="-9" dirty="0">
                <a:latin typeface="Trebuchet MS"/>
                <a:cs typeface="Trebuchet MS"/>
              </a:rPr>
              <a:t>o</a:t>
            </a:r>
            <a:r>
              <a:rPr sz="2824" spc="-4" dirty="0">
                <a:latin typeface="Trebuchet MS"/>
                <a:cs typeface="Trebuchet MS"/>
              </a:rPr>
              <a:t>s</a:t>
            </a:r>
            <a:r>
              <a:rPr sz="2824" spc="9" dirty="0">
                <a:latin typeface="Trebuchet MS"/>
                <a:cs typeface="Trebuchet MS"/>
              </a:rPr>
              <a:t>e</a:t>
            </a:r>
            <a:r>
              <a:rPr sz="2824" dirty="0">
                <a:latin typeface="Trebuchet MS"/>
                <a:cs typeface="Trebuchet MS"/>
              </a:rPr>
              <a:t>n</a:t>
            </a:r>
            <a:r>
              <a:rPr sz="2824" spc="137" dirty="0">
                <a:latin typeface="Times New Roman"/>
                <a:cs typeface="Times New Roman"/>
              </a:rPr>
              <a:t> </a:t>
            </a:r>
            <a:r>
              <a:rPr sz="2824" spc="-4" dirty="0">
                <a:latin typeface="Trebuchet MS"/>
                <a:cs typeface="Trebuchet MS"/>
              </a:rPr>
              <a:t>n</a:t>
            </a:r>
            <a:r>
              <a:rPr sz="2824" spc="-9" dirty="0">
                <a:latin typeface="Trebuchet MS"/>
                <a:cs typeface="Trebuchet MS"/>
              </a:rPr>
              <a:t>o</a:t>
            </a:r>
            <a:r>
              <a:rPr sz="2824" spc="-4" dirty="0">
                <a:latin typeface="Trebuchet MS"/>
                <a:cs typeface="Trebuchet MS"/>
              </a:rPr>
              <a:t>d</a:t>
            </a:r>
            <a:r>
              <a:rPr sz="2824" dirty="0">
                <a:latin typeface="Trebuchet MS"/>
                <a:cs typeface="Trebuchet MS"/>
              </a:rPr>
              <a:t>e</a:t>
            </a:r>
            <a:r>
              <a:rPr sz="2824" spc="141" dirty="0">
                <a:latin typeface="Times New Roman"/>
                <a:cs typeface="Times New Roman"/>
              </a:rPr>
              <a:t> </a:t>
            </a:r>
            <a:r>
              <a:rPr sz="2824" spc="-9" dirty="0">
                <a:latin typeface="Trebuchet MS"/>
                <a:cs typeface="Trebuchet MS"/>
              </a:rPr>
              <a:t>o</a:t>
            </a:r>
            <a:r>
              <a:rPr sz="2824" dirty="0">
                <a:latin typeface="Trebuchet MS"/>
                <a:cs typeface="Trebuchet MS"/>
              </a:rPr>
              <a:t>n</a:t>
            </a:r>
            <a:r>
              <a:rPr sz="2824" spc="137" dirty="0">
                <a:latin typeface="Times New Roman"/>
                <a:cs typeface="Times New Roman"/>
              </a:rPr>
              <a:t> </a:t>
            </a:r>
            <a:r>
              <a:rPr sz="2824" spc="-4" dirty="0">
                <a:latin typeface="Trebuchet MS"/>
                <a:cs typeface="Trebuchet MS"/>
              </a:rPr>
              <a:t>th</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n</a:t>
            </a:r>
            <a:r>
              <a:rPr sz="2824" dirty="0">
                <a:latin typeface="Trebuchet MS"/>
                <a:cs typeface="Trebuchet MS"/>
              </a:rPr>
              <a:t>e</a:t>
            </a:r>
            <a:r>
              <a:rPr sz="2824" spc="-4" dirty="0">
                <a:latin typeface="Trebuchet MS"/>
                <a:cs typeface="Trebuchet MS"/>
              </a:rPr>
              <a:t>tw</a:t>
            </a:r>
            <a:r>
              <a:rPr sz="2824" spc="-9" dirty="0">
                <a:latin typeface="Trebuchet MS"/>
                <a:cs typeface="Trebuchet MS"/>
              </a:rPr>
              <a:t>o</a:t>
            </a:r>
            <a:r>
              <a:rPr sz="2824" dirty="0">
                <a:latin typeface="Trebuchet MS"/>
                <a:cs typeface="Trebuchet MS"/>
              </a:rPr>
              <a:t>rk,</a:t>
            </a:r>
            <a:r>
              <a:rPr sz="2824" spc="128" dirty="0">
                <a:latin typeface="Times New Roman"/>
                <a:cs typeface="Times New Roman"/>
              </a:rPr>
              <a:t> </a:t>
            </a:r>
            <a:r>
              <a:rPr sz="2824" dirty="0">
                <a:latin typeface="Trebuchet MS"/>
                <a:cs typeface="Trebuchet MS"/>
              </a:rPr>
              <a:t>k</a:t>
            </a:r>
            <a:r>
              <a:rPr sz="2824" spc="-4" dirty="0">
                <a:latin typeface="Trebuchet MS"/>
                <a:cs typeface="Trebuchet MS"/>
              </a:rPr>
              <a:t>n</a:t>
            </a:r>
            <a:r>
              <a:rPr sz="2824" spc="-9" dirty="0">
                <a:latin typeface="Trebuchet MS"/>
                <a:cs typeface="Trebuchet MS"/>
              </a:rPr>
              <a:t>o</a:t>
            </a:r>
            <a:r>
              <a:rPr sz="2824" spc="-4" dirty="0">
                <a:latin typeface="Trebuchet MS"/>
                <a:cs typeface="Trebuchet MS"/>
              </a:rPr>
              <a:t>w</a:t>
            </a:r>
            <a:r>
              <a:rPr sz="2824" dirty="0">
                <a:latin typeface="Trebuchet MS"/>
                <a:cs typeface="Trebuchet MS"/>
              </a:rPr>
              <a:t>n</a:t>
            </a:r>
            <a:r>
              <a:rPr sz="2824" spc="137" dirty="0">
                <a:latin typeface="Times New Roman"/>
                <a:cs typeface="Times New Roman"/>
              </a:rPr>
              <a:t> </a:t>
            </a:r>
            <a:r>
              <a:rPr sz="2824" spc="-9" dirty="0">
                <a:latin typeface="Trebuchet MS"/>
                <a:cs typeface="Trebuchet MS"/>
              </a:rPr>
              <a:t>a</a:t>
            </a:r>
            <a:r>
              <a:rPr sz="2824" dirty="0">
                <a:latin typeface="Trebuchet MS"/>
                <a:cs typeface="Trebuchet MS"/>
              </a:rPr>
              <a:t>s</a:t>
            </a:r>
            <a:r>
              <a:rPr sz="2824" dirty="0">
                <a:latin typeface="Times New Roman"/>
                <a:cs typeface="Times New Roman"/>
              </a:rPr>
              <a:t> </a:t>
            </a:r>
            <a:r>
              <a:rPr sz="2824" spc="-4" dirty="0">
                <a:latin typeface="Trebuchet MS"/>
                <a:cs typeface="Trebuchet MS"/>
              </a:rPr>
              <a:t>th</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t</a:t>
            </a:r>
            <a:r>
              <a:rPr sz="2824" dirty="0">
                <a:latin typeface="Trebuchet MS"/>
                <a:cs typeface="Trebuchet MS"/>
              </a:rPr>
              <a:t>r</a:t>
            </a:r>
            <a:r>
              <a:rPr sz="2824" spc="-9" dirty="0">
                <a:latin typeface="Trebuchet MS"/>
                <a:cs typeface="Trebuchet MS"/>
              </a:rPr>
              <a:t>a</a:t>
            </a:r>
            <a:r>
              <a:rPr sz="2824" spc="4" dirty="0">
                <a:latin typeface="Trebuchet MS"/>
                <a:cs typeface="Trebuchet MS"/>
              </a:rPr>
              <a:t>c</a:t>
            </a:r>
            <a:r>
              <a:rPr sz="2824" dirty="0">
                <a:latin typeface="Trebuchet MS"/>
                <a:cs typeface="Trebuchet MS"/>
              </a:rPr>
              <a:t>e</a:t>
            </a:r>
            <a:r>
              <a:rPr sz="2824" spc="141" dirty="0">
                <a:latin typeface="Times New Roman"/>
                <a:cs typeface="Times New Roman"/>
              </a:rPr>
              <a:t> </a:t>
            </a:r>
            <a:r>
              <a:rPr sz="2824" spc="-9" dirty="0">
                <a:latin typeface="Trebuchet MS"/>
                <a:cs typeface="Trebuchet MS"/>
              </a:rPr>
              <a:t>o</a:t>
            </a:r>
            <a:r>
              <a:rPr sz="2824" dirty="0">
                <a:latin typeface="Trebuchet MS"/>
                <a:cs typeface="Trebuchet MS"/>
              </a:rPr>
              <a:t>r</a:t>
            </a:r>
            <a:r>
              <a:rPr sz="2824" spc="-4" dirty="0">
                <a:latin typeface="Trebuchet MS"/>
                <a:cs typeface="Trebuchet MS"/>
              </a:rPr>
              <a:t>igi</a:t>
            </a:r>
            <a:r>
              <a:rPr sz="2824" dirty="0">
                <a:latin typeface="Trebuchet MS"/>
                <a:cs typeface="Trebuchet MS"/>
              </a:rPr>
              <a:t>n</a:t>
            </a:r>
          </a:p>
        </p:txBody>
      </p:sp>
      <p:grpSp>
        <p:nvGrpSpPr>
          <p:cNvPr id="36" name="Group 35"/>
          <p:cNvGrpSpPr/>
          <p:nvPr/>
        </p:nvGrpSpPr>
        <p:grpSpPr>
          <a:xfrm>
            <a:off x="2708685" y="3727524"/>
            <a:ext cx="8488703" cy="2929950"/>
            <a:chOff x="2708686" y="3727524"/>
            <a:chExt cx="6435314" cy="2322306"/>
          </a:xfrm>
        </p:grpSpPr>
        <p:sp>
          <p:nvSpPr>
            <p:cNvPr id="31" name="object 31"/>
            <p:cNvSpPr/>
            <p:nvPr/>
          </p:nvSpPr>
          <p:spPr>
            <a:xfrm>
              <a:off x="2708686" y="3727524"/>
              <a:ext cx="6435314" cy="1757978"/>
            </a:xfrm>
            <a:prstGeom prst="rect">
              <a:avLst/>
            </a:prstGeom>
            <a:blipFill>
              <a:blip r:embed="rId2" cstate="print"/>
              <a:stretch>
                <a:fillRect/>
              </a:stretch>
            </a:blipFill>
          </p:spPr>
          <p:txBody>
            <a:bodyPr wrap="square" lIns="0" tIns="0" rIns="0" bIns="0" rtlCol="0">
              <a:spAutoFit/>
            </a:bodyPr>
            <a:lstStyle/>
            <a:p>
              <a:endParaRPr sz="1588"/>
            </a:p>
          </p:txBody>
        </p:sp>
        <p:sp>
          <p:nvSpPr>
            <p:cNvPr id="32" name="object 32"/>
            <p:cNvSpPr txBox="1"/>
            <p:nvPr/>
          </p:nvSpPr>
          <p:spPr>
            <a:xfrm>
              <a:off x="3051137" y="5669726"/>
              <a:ext cx="1126751" cy="190052"/>
            </a:xfrm>
            <a:prstGeom prst="rect">
              <a:avLst/>
            </a:prstGeom>
          </p:spPr>
          <p:txBody>
            <a:bodyPr vert="horz" wrap="square" lIns="0" tIns="0" rIns="0" bIns="0" rtlCol="0">
              <a:spAutoFit/>
            </a:bodyPr>
            <a:lstStyle/>
            <a:p>
              <a:pPr marL="11206"/>
              <a:r>
                <a:rPr sz="1235" spc="-9" dirty="0">
                  <a:latin typeface="Times New Roman"/>
                  <a:cs typeface="Times New Roman"/>
                </a:rPr>
                <a:t>T</a:t>
              </a:r>
              <a:r>
                <a:rPr sz="1235" spc="-4" dirty="0">
                  <a:latin typeface="Times New Roman"/>
                  <a:cs typeface="Times New Roman"/>
                </a:rPr>
                <a:t>rac</a:t>
              </a:r>
              <a:r>
                <a:rPr sz="1235" spc="-9" dirty="0">
                  <a:latin typeface="Times New Roman"/>
                  <a:cs typeface="Times New Roman"/>
                </a:rPr>
                <a:t>in</a:t>
              </a:r>
              <a:r>
                <a:rPr sz="1235" dirty="0">
                  <a:latin typeface="Times New Roman"/>
                  <a:cs typeface="Times New Roman"/>
                </a:rPr>
                <a:t>g </a:t>
              </a:r>
              <a:r>
                <a:rPr sz="1235" spc="-9" dirty="0">
                  <a:latin typeface="Times New Roman"/>
                  <a:cs typeface="Times New Roman"/>
                </a:rPr>
                <a:t>u</a:t>
              </a:r>
              <a:r>
                <a:rPr sz="1235" dirty="0">
                  <a:latin typeface="Times New Roman"/>
                  <a:cs typeface="Times New Roman"/>
                </a:rPr>
                <a:t>p</a:t>
              </a:r>
              <a:r>
                <a:rPr sz="1235" spc="-9" dirty="0">
                  <a:latin typeface="Times New Roman"/>
                  <a:cs typeface="Times New Roman"/>
                </a:rPr>
                <a:t>s</a:t>
              </a:r>
              <a:r>
                <a:rPr sz="1235" spc="4" dirty="0">
                  <a:latin typeface="Times New Roman"/>
                  <a:cs typeface="Times New Roman"/>
                </a:rPr>
                <a:t>t</a:t>
              </a:r>
              <a:r>
                <a:rPr sz="1235" spc="-4" dirty="0">
                  <a:latin typeface="Times New Roman"/>
                  <a:cs typeface="Times New Roman"/>
                </a:rPr>
                <a:t>rea</a:t>
              </a:r>
              <a:r>
                <a:rPr sz="1235" dirty="0">
                  <a:latin typeface="Times New Roman"/>
                  <a:cs typeface="Times New Roman"/>
                </a:rPr>
                <a:t>m</a:t>
              </a:r>
              <a:endParaRPr sz="1235">
                <a:latin typeface="Times New Roman"/>
                <a:cs typeface="Times New Roman"/>
              </a:endParaRPr>
            </a:p>
          </p:txBody>
        </p:sp>
        <p:sp>
          <p:nvSpPr>
            <p:cNvPr id="33" name="object 33"/>
            <p:cNvSpPr txBox="1"/>
            <p:nvPr/>
          </p:nvSpPr>
          <p:spPr>
            <a:xfrm>
              <a:off x="5130054" y="5669726"/>
              <a:ext cx="1319493" cy="190052"/>
            </a:xfrm>
            <a:prstGeom prst="rect">
              <a:avLst/>
            </a:prstGeom>
          </p:spPr>
          <p:txBody>
            <a:bodyPr vert="horz" wrap="square" lIns="0" tIns="0" rIns="0" bIns="0" rtlCol="0">
              <a:spAutoFit/>
            </a:bodyPr>
            <a:lstStyle/>
            <a:p>
              <a:pPr marL="11206"/>
              <a:r>
                <a:rPr sz="1235" spc="-9" dirty="0">
                  <a:latin typeface="Times New Roman"/>
                  <a:cs typeface="Times New Roman"/>
                </a:rPr>
                <a:t>T</a:t>
              </a:r>
              <a:r>
                <a:rPr sz="1235" spc="-4" dirty="0">
                  <a:latin typeface="Times New Roman"/>
                  <a:cs typeface="Times New Roman"/>
                </a:rPr>
                <a:t>rac</a:t>
              </a:r>
              <a:r>
                <a:rPr sz="1235" spc="-9" dirty="0">
                  <a:latin typeface="Times New Roman"/>
                  <a:cs typeface="Times New Roman"/>
                </a:rPr>
                <a:t>in</a:t>
              </a:r>
              <a:r>
                <a:rPr sz="1235" dirty="0">
                  <a:latin typeface="Times New Roman"/>
                  <a:cs typeface="Times New Roman"/>
                </a:rPr>
                <a:t>g </a:t>
              </a:r>
              <a:r>
                <a:rPr sz="1235" spc="-9" dirty="0">
                  <a:latin typeface="Times New Roman"/>
                  <a:cs typeface="Times New Roman"/>
                </a:rPr>
                <a:t>d</a:t>
              </a:r>
              <a:r>
                <a:rPr sz="1235" dirty="0">
                  <a:latin typeface="Times New Roman"/>
                  <a:cs typeface="Times New Roman"/>
                </a:rPr>
                <a:t>o</a:t>
              </a:r>
              <a:r>
                <a:rPr sz="1235" spc="-9" dirty="0">
                  <a:latin typeface="Times New Roman"/>
                  <a:cs typeface="Times New Roman"/>
                </a:rPr>
                <a:t>w</a:t>
              </a:r>
              <a:r>
                <a:rPr sz="1235" dirty="0">
                  <a:latin typeface="Times New Roman"/>
                  <a:cs typeface="Times New Roman"/>
                </a:rPr>
                <a:t>n</a:t>
              </a:r>
              <a:r>
                <a:rPr sz="1235" spc="-9" dirty="0">
                  <a:latin typeface="Times New Roman"/>
                  <a:cs typeface="Times New Roman"/>
                </a:rPr>
                <a:t>s</a:t>
              </a:r>
              <a:r>
                <a:rPr sz="1235" spc="4" dirty="0">
                  <a:latin typeface="Times New Roman"/>
                  <a:cs typeface="Times New Roman"/>
                </a:rPr>
                <a:t>t</a:t>
              </a:r>
              <a:r>
                <a:rPr sz="1235" spc="-4" dirty="0">
                  <a:latin typeface="Times New Roman"/>
                  <a:cs typeface="Times New Roman"/>
                </a:rPr>
                <a:t>rea</a:t>
              </a:r>
              <a:r>
                <a:rPr sz="1235" dirty="0">
                  <a:latin typeface="Times New Roman"/>
                  <a:cs typeface="Times New Roman"/>
                </a:rPr>
                <a:t>m</a:t>
              </a:r>
              <a:endParaRPr sz="1235">
                <a:latin typeface="Times New Roman"/>
                <a:cs typeface="Times New Roman"/>
              </a:endParaRPr>
            </a:p>
          </p:txBody>
        </p:sp>
        <p:sp>
          <p:nvSpPr>
            <p:cNvPr id="34" name="object 34"/>
            <p:cNvSpPr txBox="1"/>
            <p:nvPr/>
          </p:nvSpPr>
          <p:spPr>
            <a:xfrm>
              <a:off x="7198214" y="5669726"/>
              <a:ext cx="1661272" cy="380104"/>
            </a:xfrm>
            <a:prstGeom prst="rect">
              <a:avLst/>
            </a:prstGeom>
          </p:spPr>
          <p:txBody>
            <a:bodyPr vert="horz" wrap="square" lIns="0" tIns="0" rIns="0" bIns="0" rtlCol="0">
              <a:spAutoFit/>
            </a:bodyPr>
            <a:lstStyle/>
            <a:p>
              <a:pPr marL="453302" marR="5603" indent="-442656"/>
              <a:r>
                <a:rPr sz="1235" spc="-9" dirty="0">
                  <a:latin typeface="Times New Roman"/>
                  <a:cs typeface="Times New Roman"/>
                </a:rPr>
                <a:t>T</a:t>
              </a:r>
              <a:r>
                <a:rPr sz="1235" spc="-4" dirty="0">
                  <a:latin typeface="Times New Roman"/>
                  <a:cs typeface="Times New Roman"/>
                </a:rPr>
                <a:t>rac</a:t>
              </a:r>
              <a:r>
                <a:rPr sz="1235" spc="-9" dirty="0">
                  <a:latin typeface="Times New Roman"/>
                  <a:cs typeface="Times New Roman"/>
                </a:rPr>
                <a:t>in</a:t>
              </a:r>
              <a:r>
                <a:rPr sz="1235" dirty="0">
                  <a:latin typeface="Times New Roman"/>
                  <a:cs typeface="Times New Roman"/>
                </a:rPr>
                <a:t>g </a:t>
              </a:r>
              <a:r>
                <a:rPr sz="1235" spc="-9" dirty="0">
                  <a:latin typeface="Times New Roman"/>
                  <a:cs typeface="Times New Roman"/>
                </a:rPr>
                <a:t>w</a:t>
              </a:r>
              <a:r>
                <a:rPr sz="1235" spc="4" dirty="0">
                  <a:latin typeface="Times New Roman"/>
                  <a:cs typeface="Times New Roman"/>
                </a:rPr>
                <a:t>i</a:t>
              </a:r>
              <a:r>
                <a:rPr sz="1235" spc="-9" dirty="0">
                  <a:latin typeface="Times New Roman"/>
                  <a:cs typeface="Times New Roman"/>
                </a:rPr>
                <a:t>th</a:t>
              </a:r>
              <a:r>
                <a:rPr sz="1235" dirty="0">
                  <a:latin typeface="Times New Roman"/>
                  <a:cs typeface="Times New Roman"/>
                </a:rPr>
                <a:t>o</a:t>
              </a:r>
              <a:r>
                <a:rPr sz="1235" spc="-9" dirty="0">
                  <a:latin typeface="Times New Roman"/>
                  <a:cs typeface="Times New Roman"/>
                </a:rPr>
                <a:t>u</a:t>
              </a:r>
              <a:r>
                <a:rPr sz="1235" dirty="0">
                  <a:latin typeface="Times New Roman"/>
                  <a:cs typeface="Times New Roman"/>
                </a:rPr>
                <a:t>t </a:t>
              </a:r>
              <a:r>
                <a:rPr sz="1235" spc="-13" dirty="0">
                  <a:latin typeface="Times New Roman"/>
                  <a:cs typeface="Times New Roman"/>
                </a:rPr>
                <a:t>c</a:t>
              </a:r>
              <a:r>
                <a:rPr sz="1235" dirty="0">
                  <a:latin typeface="Times New Roman"/>
                  <a:cs typeface="Times New Roman"/>
                </a:rPr>
                <a:t>o</a:t>
              </a:r>
              <a:r>
                <a:rPr sz="1235" spc="-9" dirty="0">
                  <a:latin typeface="Times New Roman"/>
                  <a:cs typeface="Times New Roman"/>
                </a:rPr>
                <a:t>nd</a:t>
              </a:r>
              <a:r>
                <a:rPr sz="1235" spc="4" dirty="0">
                  <a:latin typeface="Times New Roman"/>
                  <a:cs typeface="Times New Roman"/>
                </a:rPr>
                <a:t>i</a:t>
              </a:r>
              <a:r>
                <a:rPr sz="1235" spc="-9" dirty="0">
                  <a:latin typeface="Times New Roman"/>
                  <a:cs typeface="Times New Roman"/>
                </a:rPr>
                <a:t>ti</a:t>
              </a:r>
              <a:r>
                <a:rPr sz="1235" dirty="0">
                  <a:latin typeface="Times New Roman"/>
                  <a:cs typeface="Times New Roman"/>
                </a:rPr>
                <a:t>on on</a:t>
              </a:r>
              <a:r>
                <a:rPr sz="1235" spc="-9" dirty="0">
                  <a:latin typeface="Times New Roman"/>
                  <a:cs typeface="Times New Roman"/>
                </a:rPr>
                <a:t> d</a:t>
              </a:r>
              <a:r>
                <a:rPr sz="1235" spc="4" dirty="0">
                  <a:latin typeface="Times New Roman"/>
                  <a:cs typeface="Times New Roman"/>
                </a:rPr>
                <a:t>i</a:t>
              </a:r>
              <a:r>
                <a:rPr sz="1235" spc="-4" dirty="0">
                  <a:latin typeface="Times New Roman"/>
                  <a:cs typeface="Times New Roman"/>
                </a:rPr>
                <a:t>re</a:t>
              </a:r>
              <a:r>
                <a:rPr sz="1235" spc="-13" dirty="0">
                  <a:latin typeface="Times New Roman"/>
                  <a:cs typeface="Times New Roman"/>
                </a:rPr>
                <a:t>c</a:t>
              </a:r>
              <a:r>
                <a:rPr sz="1235" spc="4" dirty="0">
                  <a:latin typeface="Times New Roman"/>
                  <a:cs typeface="Times New Roman"/>
                </a:rPr>
                <a:t>t</a:t>
              </a:r>
              <a:r>
                <a:rPr sz="1235" spc="-9" dirty="0">
                  <a:latin typeface="Times New Roman"/>
                  <a:cs typeface="Times New Roman"/>
                </a:rPr>
                <a:t>io</a:t>
              </a:r>
              <a:r>
                <a:rPr sz="1235" dirty="0">
                  <a:latin typeface="Times New Roman"/>
                  <a:cs typeface="Times New Roman"/>
                </a:rPr>
                <a:t>n</a:t>
              </a:r>
              <a:endParaRPr sz="1235">
                <a:latin typeface="Times New Roman"/>
                <a:cs typeface="Times New Roman"/>
              </a:endParaRPr>
            </a:p>
          </p:txBody>
        </p:sp>
      </p:grpSp>
    </p:spTree>
    <p:extLst>
      <p:ext uri="{BB962C8B-B14F-4D97-AF65-F5344CB8AC3E}">
        <p14:creationId xmlns:p14="http://schemas.microsoft.com/office/powerpoint/2010/main" val="1039764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791200" cy="1143000"/>
          </a:xfrm>
        </p:spPr>
        <p:txBody>
          <a:bodyPr>
            <a:normAutofit/>
          </a:bodyPr>
          <a:lstStyle/>
          <a:p>
            <a:pPr algn="l"/>
            <a:r>
              <a:rPr lang="en-US" b="1" dirty="0" smtClean="0">
                <a:solidFill>
                  <a:srgbClr val="0070C0"/>
                </a:solidFill>
              </a:rPr>
              <a:t>(History Time)</a:t>
            </a:r>
            <a:endParaRPr lang="en-US" b="1" dirty="0">
              <a:solidFill>
                <a:srgbClr val="0070C0"/>
              </a:solidFill>
            </a:endParaRPr>
          </a:p>
        </p:txBody>
      </p:sp>
      <p:sp>
        <p:nvSpPr>
          <p:cNvPr id="3" name="Content Placeholder 2"/>
          <p:cNvSpPr>
            <a:spLocks noGrp="1"/>
          </p:cNvSpPr>
          <p:nvPr>
            <p:ph idx="1"/>
          </p:nvPr>
        </p:nvSpPr>
        <p:spPr>
          <a:xfrm>
            <a:off x="1828800" y="3124201"/>
            <a:ext cx="8534400" cy="1600199"/>
          </a:xfrm>
        </p:spPr>
        <p:txBody>
          <a:bodyPr>
            <a:noAutofit/>
          </a:bodyPr>
          <a:lstStyle/>
          <a:p>
            <a:pPr marL="0" indent="0">
              <a:buNone/>
            </a:pPr>
            <a:r>
              <a:rPr lang="en-US" sz="3600" b="1" dirty="0"/>
              <a:t>How did Spatial Analysis start concretely ??</a:t>
            </a:r>
          </a:p>
          <a:p>
            <a:pPr marL="0" indent="0" algn="ctr">
              <a:buNone/>
            </a:pPr>
            <a:r>
              <a:rPr lang="en-US" dirty="0" smtClean="0"/>
              <a:t>(In a non-computerized context)</a:t>
            </a:r>
          </a:p>
        </p:txBody>
      </p:sp>
      <p:sp>
        <p:nvSpPr>
          <p:cNvPr id="4" name="Rectangle 3"/>
          <p:cNvSpPr/>
          <p:nvPr/>
        </p:nvSpPr>
        <p:spPr>
          <a:xfrm>
            <a:off x="1676400" y="1336964"/>
            <a:ext cx="8382000" cy="15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B51C95E6-6670-4461-89E2-312B57B647B4}" type="slidenum">
              <a:rPr lang="en-US" smtClean="0"/>
              <a:t>5</a:t>
            </a:fld>
            <a:endParaRPr lang="en-US"/>
          </a:p>
        </p:txBody>
      </p:sp>
    </p:spTree>
    <p:extLst>
      <p:ext uri="{BB962C8B-B14F-4D97-AF65-F5344CB8AC3E}">
        <p14:creationId xmlns:p14="http://schemas.microsoft.com/office/powerpoint/2010/main" val="2282602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400" y="1177925"/>
            <a:ext cx="7671800" cy="3178175"/>
          </a:xfrm>
        </p:spPr>
        <p:txBody>
          <a:bodyPr>
            <a:normAutofit fontScale="90000"/>
          </a:bodyPr>
          <a:lstStyle/>
          <a:p>
            <a:r>
              <a:rPr lang="en-US" b="1" dirty="0" smtClean="0">
                <a:solidFill>
                  <a:schemeClr val="accent1">
                    <a:lumMod val="75000"/>
                  </a:schemeClr>
                </a:solidFill>
                <a:latin typeface="Cambria" panose="02040503050406030204" pitchFamily="18" charset="0"/>
                <a:ea typeface="Cambria" panose="02040503050406030204" pitchFamily="18" charset="0"/>
              </a:rPr>
              <a:t>Create a chart of all the types of spatial analysis. Write a brief summary of each (</a:t>
            </a:r>
            <a:r>
              <a:rPr lang="en-US" b="1" i="1" dirty="0" smtClean="0">
                <a:solidFill>
                  <a:schemeClr val="accent1">
                    <a:lumMod val="75000"/>
                  </a:schemeClr>
                </a:solidFill>
                <a:latin typeface="Cambria" panose="02040503050406030204" pitchFamily="18" charset="0"/>
                <a:ea typeface="Cambria" panose="02040503050406030204" pitchFamily="18" charset="0"/>
              </a:rPr>
              <a:t>only a few sentences is enough</a:t>
            </a:r>
            <a:r>
              <a:rPr lang="en-US" b="1" dirty="0" smtClean="0">
                <a:solidFill>
                  <a:schemeClr val="accent1">
                    <a:lumMod val="75000"/>
                  </a:schemeClr>
                </a:solidFill>
                <a:latin typeface="Cambria" panose="02040503050406030204" pitchFamily="18" charset="0"/>
                <a:ea typeface="Cambria" panose="02040503050406030204" pitchFamily="18" charset="0"/>
              </a:rPr>
              <a:t>). Provide an example of its application, preferably relevant to land and water resources. </a:t>
            </a:r>
            <a:r>
              <a:rPr lang="en-US" b="1" dirty="0" smtClean="0">
                <a:solidFill>
                  <a:schemeClr val="tx1">
                    <a:lumMod val="75000"/>
                    <a:lumOff val="25000"/>
                  </a:schemeClr>
                </a:solidFill>
                <a:latin typeface="Cambria" panose="02040503050406030204" pitchFamily="18" charset="0"/>
                <a:ea typeface="Cambria" panose="02040503050406030204" pitchFamily="18" charset="0"/>
              </a:rPr>
              <a:t>Use a middle page to prepare the chart.</a:t>
            </a:r>
            <a:endParaRPr lang="en-US" b="1"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B51C95E6-6670-4461-89E2-312B57B647B4}" type="slidenum">
              <a:rPr lang="en-US" smtClean="0"/>
              <a:t>50</a:t>
            </a:fld>
            <a:endParaRPr lang="en-US"/>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63969">
            <a:off x="-60752" y="1529559"/>
            <a:ext cx="4324910" cy="432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0370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1833562"/>
            <a:ext cx="10515600" cy="1325563"/>
          </a:xfrm>
        </p:spPr>
        <p:txBody>
          <a:bodyPr/>
          <a:lstStyle/>
          <a:p>
            <a:pPr algn="ctr"/>
            <a:r>
              <a:rPr lang="en-US" b="1" dirty="0" smtClean="0">
                <a:solidFill>
                  <a:schemeClr val="bg1">
                    <a:lumMod val="50000"/>
                  </a:schemeClr>
                </a:solidFill>
              </a:rPr>
              <a:t>End of Session</a:t>
            </a:r>
            <a:endParaRPr lang="en-US" b="1" dirty="0">
              <a:solidFill>
                <a:schemeClr val="bg1">
                  <a:lumMod val="50000"/>
                </a:schemeClr>
              </a:solidFill>
            </a:endParaRPr>
          </a:p>
        </p:txBody>
      </p:sp>
      <p:sp>
        <p:nvSpPr>
          <p:cNvPr id="3" name="Content Placeholder 2"/>
          <p:cNvSpPr>
            <a:spLocks noGrp="1"/>
          </p:cNvSpPr>
          <p:nvPr>
            <p:ph idx="1"/>
          </p:nvPr>
        </p:nvSpPr>
        <p:spPr>
          <a:xfrm>
            <a:off x="546100" y="3159125"/>
            <a:ext cx="10515600" cy="1019175"/>
          </a:xfrm>
        </p:spPr>
        <p:txBody>
          <a:bodyPr>
            <a:normAutofit/>
          </a:bodyPr>
          <a:lstStyle/>
          <a:p>
            <a:pPr marL="0" indent="0" algn="ctr">
              <a:buNone/>
            </a:pPr>
            <a:r>
              <a:rPr lang="en-US" sz="6000" b="1" dirty="0" smtClean="0">
                <a:solidFill>
                  <a:schemeClr val="accent1">
                    <a:lumMod val="75000"/>
                  </a:schemeClr>
                </a:solidFill>
              </a:rPr>
              <a:t>Spatial Analysis</a:t>
            </a:r>
            <a:endParaRPr lang="en-US" sz="6000" b="1" dirty="0">
              <a:solidFill>
                <a:schemeClr val="accent1">
                  <a:lumMod val="75000"/>
                </a:schemeClr>
              </a:solidFill>
            </a:endParaRPr>
          </a:p>
        </p:txBody>
      </p:sp>
      <p:sp>
        <p:nvSpPr>
          <p:cNvPr id="4" name="Slide Number Placeholder 3"/>
          <p:cNvSpPr>
            <a:spLocks noGrp="1"/>
          </p:cNvSpPr>
          <p:nvPr>
            <p:ph type="sldNum" sz="quarter" idx="12"/>
          </p:nvPr>
        </p:nvSpPr>
        <p:spPr/>
        <p:txBody>
          <a:bodyPr/>
          <a:lstStyle/>
          <a:p>
            <a:fld id="{B51C95E6-6670-4461-89E2-312B57B647B4}" type="slidenum">
              <a:rPr lang="en-US" smtClean="0"/>
              <a:t>51</a:t>
            </a:fld>
            <a:endParaRPr lang="en-US"/>
          </a:p>
        </p:txBody>
      </p:sp>
    </p:spTree>
    <p:extLst>
      <p:ext uri="{BB962C8B-B14F-4D97-AF65-F5344CB8AC3E}">
        <p14:creationId xmlns:p14="http://schemas.microsoft.com/office/powerpoint/2010/main" val="65842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791200" cy="1143000"/>
          </a:xfrm>
        </p:spPr>
        <p:txBody>
          <a:bodyPr>
            <a:normAutofit/>
          </a:bodyPr>
          <a:lstStyle/>
          <a:p>
            <a:pPr algn="l"/>
            <a:r>
              <a:rPr lang="en-US" b="1" dirty="0" smtClean="0">
                <a:solidFill>
                  <a:srgbClr val="0070C0"/>
                </a:solidFill>
              </a:rPr>
              <a:t>(History Time)</a:t>
            </a:r>
            <a:endParaRPr lang="en-US" b="1" dirty="0">
              <a:solidFill>
                <a:srgbClr val="0070C0"/>
              </a:solidFill>
            </a:endParaRPr>
          </a:p>
        </p:txBody>
      </p:sp>
      <p:sp>
        <p:nvSpPr>
          <p:cNvPr id="4" name="Rectangle 3"/>
          <p:cNvSpPr/>
          <p:nvPr/>
        </p:nvSpPr>
        <p:spPr>
          <a:xfrm>
            <a:off x="1676400" y="1336964"/>
            <a:ext cx="8382000" cy="15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5105400" y="2514600"/>
            <a:ext cx="5201990" cy="3200400"/>
          </a:xfrm>
        </p:spPr>
        <p:txBody>
          <a:bodyPr>
            <a:noAutofit/>
          </a:bodyPr>
          <a:lstStyle/>
          <a:p>
            <a:pPr marL="0" indent="0">
              <a:buNone/>
            </a:pPr>
            <a:r>
              <a:rPr lang="en-US" sz="3600" b="1" dirty="0"/>
              <a:t>In 1854, </a:t>
            </a:r>
            <a:r>
              <a:rPr lang="en-US" sz="3600" b="1" dirty="0" err="1"/>
              <a:t>Soho</a:t>
            </a:r>
            <a:r>
              <a:rPr lang="en-US" sz="3600" b="1" dirty="0"/>
              <a:t> district of London saw one of worst outbreaks of Cholera resulting in 616 deaths.</a:t>
            </a:r>
          </a:p>
        </p:txBody>
      </p:sp>
      <p:pic>
        <p:nvPicPr>
          <p:cNvPr id="2050" name="Picture 2" descr="C:\Users\Mahesh\AppData\Local\Microsoft\Windows\Temporary Internet Files\Content.IE5\59L074H6\MC90037106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2607550"/>
            <a:ext cx="3186154" cy="28026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1C95E6-6670-4461-89E2-312B57B647B4}" type="slidenum">
              <a:rPr lang="en-US" smtClean="0"/>
              <a:t>6</a:t>
            </a:fld>
            <a:endParaRPr lang="en-US"/>
          </a:p>
        </p:txBody>
      </p:sp>
    </p:spTree>
    <p:extLst>
      <p:ext uri="{BB962C8B-B14F-4D97-AF65-F5344CB8AC3E}">
        <p14:creationId xmlns:p14="http://schemas.microsoft.com/office/powerpoint/2010/main" val="2970274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791200" cy="1143000"/>
          </a:xfrm>
        </p:spPr>
        <p:txBody>
          <a:bodyPr>
            <a:normAutofit/>
          </a:bodyPr>
          <a:lstStyle/>
          <a:p>
            <a:pPr algn="l"/>
            <a:r>
              <a:rPr lang="en-US" b="1" dirty="0" smtClean="0">
                <a:solidFill>
                  <a:srgbClr val="0070C0"/>
                </a:solidFill>
              </a:rPr>
              <a:t>(History Time)</a:t>
            </a:r>
            <a:endParaRPr lang="en-US" b="1" dirty="0">
              <a:solidFill>
                <a:srgbClr val="0070C0"/>
              </a:solidFill>
            </a:endParaRPr>
          </a:p>
        </p:txBody>
      </p:sp>
      <p:sp>
        <p:nvSpPr>
          <p:cNvPr id="4" name="Rectangle 3"/>
          <p:cNvSpPr/>
          <p:nvPr/>
        </p:nvSpPr>
        <p:spPr>
          <a:xfrm>
            <a:off x="1676400" y="1336964"/>
            <a:ext cx="8382000" cy="15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1960419" y="1981200"/>
            <a:ext cx="8111836" cy="3200400"/>
          </a:xfrm>
        </p:spPr>
        <p:txBody>
          <a:bodyPr>
            <a:noAutofit/>
          </a:bodyPr>
          <a:lstStyle/>
          <a:p>
            <a:pPr marL="0" indent="0">
              <a:buNone/>
            </a:pPr>
            <a:r>
              <a:rPr lang="en-US" sz="3600" b="1" dirty="0"/>
              <a:t>Cholera being a water borne disease was transmitted from contaminated pump.</a:t>
            </a:r>
          </a:p>
          <a:p>
            <a:pPr marL="0" indent="0">
              <a:buNone/>
            </a:pPr>
            <a:endParaRPr lang="en-US" sz="3600" b="1" dirty="0"/>
          </a:p>
          <a:p>
            <a:pPr marL="0" indent="0">
              <a:buNone/>
            </a:pPr>
            <a:r>
              <a:rPr lang="en-US" sz="3600" b="1" dirty="0"/>
              <a:t>It was necessary to pinpoint the contaminated pump among many.</a:t>
            </a:r>
          </a:p>
        </p:txBody>
      </p:sp>
      <p:sp>
        <p:nvSpPr>
          <p:cNvPr id="3" name="Slide Number Placeholder 2"/>
          <p:cNvSpPr>
            <a:spLocks noGrp="1"/>
          </p:cNvSpPr>
          <p:nvPr>
            <p:ph type="sldNum" sz="quarter" idx="12"/>
          </p:nvPr>
        </p:nvSpPr>
        <p:spPr/>
        <p:txBody>
          <a:bodyPr/>
          <a:lstStyle/>
          <a:p>
            <a:fld id="{B51C95E6-6670-4461-89E2-312B57B647B4}" type="slidenum">
              <a:rPr lang="en-US" smtClean="0"/>
              <a:t>7</a:t>
            </a:fld>
            <a:endParaRPr lang="en-US"/>
          </a:p>
        </p:txBody>
      </p:sp>
    </p:spTree>
    <p:extLst>
      <p:ext uri="{BB962C8B-B14F-4D97-AF65-F5344CB8AC3E}">
        <p14:creationId xmlns:p14="http://schemas.microsoft.com/office/powerpoint/2010/main" val="2449863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5791200" cy="1143000"/>
          </a:xfrm>
        </p:spPr>
        <p:txBody>
          <a:bodyPr>
            <a:normAutofit/>
          </a:bodyPr>
          <a:lstStyle/>
          <a:p>
            <a:pPr algn="l"/>
            <a:r>
              <a:rPr lang="en-US" b="1" dirty="0" smtClean="0">
                <a:solidFill>
                  <a:srgbClr val="0070C0"/>
                </a:solidFill>
              </a:rPr>
              <a:t>(History Time)</a:t>
            </a:r>
            <a:endParaRPr lang="en-US" b="1" dirty="0">
              <a:solidFill>
                <a:srgbClr val="0070C0"/>
              </a:solidFill>
            </a:endParaRPr>
          </a:p>
        </p:txBody>
      </p:sp>
      <p:sp>
        <p:nvSpPr>
          <p:cNvPr id="4" name="Rectangle 3"/>
          <p:cNvSpPr/>
          <p:nvPr/>
        </p:nvSpPr>
        <p:spPr>
          <a:xfrm>
            <a:off x="1676400" y="803564"/>
            <a:ext cx="8382000" cy="15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7022948" y="1454727"/>
            <a:ext cx="3449389" cy="4876800"/>
          </a:xfrm>
        </p:spPr>
        <p:txBody>
          <a:bodyPr>
            <a:noAutofit/>
          </a:bodyPr>
          <a:lstStyle/>
          <a:p>
            <a:pPr marL="0" indent="0">
              <a:buNone/>
            </a:pPr>
            <a:r>
              <a:rPr lang="en-US" b="1" dirty="0"/>
              <a:t>Physician </a:t>
            </a:r>
            <a:r>
              <a:rPr lang="en-US" b="1" dirty="0">
                <a:solidFill>
                  <a:srgbClr val="FF0000"/>
                </a:solidFill>
              </a:rPr>
              <a:t>John Snow</a:t>
            </a:r>
            <a:r>
              <a:rPr lang="en-US" b="1" dirty="0"/>
              <a:t> mapped the location of water pumps along with incidents of death due to cholera.</a:t>
            </a:r>
          </a:p>
          <a:p>
            <a:pPr marL="0" indent="0">
              <a:buNone/>
            </a:pPr>
            <a:endParaRPr lang="en-US" b="1" dirty="0"/>
          </a:p>
          <a:p>
            <a:pPr marL="0" indent="0">
              <a:buNone/>
            </a:pPr>
            <a:r>
              <a:rPr lang="en-US" b="1" dirty="0"/>
              <a:t>This was done in non-computer based environment. Of course computers didn’t exist in 1854.</a:t>
            </a:r>
          </a:p>
          <a:p>
            <a:pPr marL="0" indent="0">
              <a:buNone/>
            </a:pPr>
            <a:endParaRPr lang="en-US" b="1" dirty="0"/>
          </a:p>
        </p:txBody>
      </p:sp>
      <p:pic>
        <p:nvPicPr>
          <p:cNvPr id="3074" name="Picture 2" descr="D:\M\LMTC Second\John Snow\Water Pumps and death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447801"/>
            <a:ext cx="5498946" cy="509933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1C95E6-6670-4461-89E2-312B57B647B4}" type="slidenum">
              <a:rPr lang="en-US" smtClean="0"/>
              <a:t>8</a:t>
            </a:fld>
            <a:endParaRPr lang="en-US"/>
          </a:p>
        </p:txBody>
      </p:sp>
    </p:spTree>
    <p:extLst>
      <p:ext uri="{BB962C8B-B14F-4D97-AF65-F5344CB8AC3E}">
        <p14:creationId xmlns:p14="http://schemas.microsoft.com/office/powerpoint/2010/main" val="883558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5791200" cy="1143000"/>
          </a:xfrm>
        </p:spPr>
        <p:txBody>
          <a:bodyPr>
            <a:normAutofit/>
          </a:bodyPr>
          <a:lstStyle/>
          <a:p>
            <a:pPr algn="l"/>
            <a:r>
              <a:rPr lang="en-US" b="1" dirty="0" smtClean="0">
                <a:solidFill>
                  <a:srgbClr val="0070C0"/>
                </a:solidFill>
              </a:rPr>
              <a:t>(History Time)</a:t>
            </a:r>
            <a:endParaRPr lang="en-US" b="1" dirty="0">
              <a:solidFill>
                <a:srgbClr val="0070C0"/>
              </a:solidFill>
            </a:endParaRPr>
          </a:p>
        </p:txBody>
      </p:sp>
      <p:sp>
        <p:nvSpPr>
          <p:cNvPr id="4" name="Rectangle 3"/>
          <p:cNvSpPr/>
          <p:nvPr/>
        </p:nvSpPr>
        <p:spPr>
          <a:xfrm>
            <a:off x="1676400" y="803564"/>
            <a:ext cx="8382000" cy="15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7022948" y="1454727"/>
            <a:ext cx="3449389" cy="4876800"/>
          </a:xfrm>
        </p:spPr>
        <p:txBody>
          <a:bodyPr>
            <a:noAutofit/>
          </a:bodyPr>
          <a:lstStyle/>
          <a:p>
            <a:pPr marL="0" indent="0">
              <a:buNone/>
            </a:pPr>
            <a:r>
              <a:rPr lang="en-US" b="1" dirty="0">
                <a:solidFill>
                  <a:srgbClr val="FF0000"/>
                </a:solidFill>
              </a:rPr>
              <a:t>Snow</a:t>
            </a:r>
            <a:r>
              <a:rPr lang="en-US" b="1" dirty="0"/>
              <a:t> drew </a:t>
            </a:r>
            <a:r>
              <a:rPr lang="en-US" b="1" dirty="0" err="1"/>
              <a:t>Thiessen</a:t>
            </a:r>
            <a:r>
              <a:rPr lang="en-US" b="1" dirty="0"/>
              <a:t> polygons around the wells, defining straight-line least-distance service areas for each.</a:t>
            </a:r>
          </a:p>
        </p:txBody>
      </p:sp>
      <p:pic>
        <p:nvPicPr>
          <p:cNvPr id="4098" name="Picture 2" descr="D:\M\LMTC Second\John Snow\thiessen_deriv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71601"/>
            <a:ext cx="5105400" cy="474188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1C95E6-6670-4461-89E2-312B57B647B4}" type="slidenum">
              <a:rPr lang="en-US" smtClean="0"/>
              <a:t>9</a:t>
            </a:fld>
            <a:endParaRPr lang="en-US"/>
          </a:p>
        </p:txBody>
      </p:sp>
    </p:spTree>
    <p:extLst>
      <p:ext uri="{BB962C8B-B14F-4D97-AF65-F5344CB8AC3E}">
        <p14:creationId xmlns:p14="http://schemas.microsoft.com/office/powerpoint/2010/main" val="2945649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790</TotalTime>
  <Words>2108</Words>
  <Application>Microsoft Office PowerPoint</Application>
  <PresentationFormat>Widescreen</PresentationFormat>
  <Paragraphs>309</Paragraphs>
  <Slides>51</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Arial</vt:lpstr>
      <vt:lpstr>Book Antiqua</vt:lpstr>
      <vt:lpstr>Calibri</vt:lpstr>
      <vt:lpstr>Calibri Light</vt:lpstr>
      <vt:lpstr>Cambria</vt:lpstr>
      <vt:lpstr>Franklin Gothic Book</vt:lpstr>
      <vt:lpstr>Microsoft Sans Serif</vt:lpstr>
      <vt:lpstr>Times New Roman</vt:lpstr>
      <vt:lpstr>Trebuchet MS</vt:lpstr>
      <vt:lpstr>Wingdings</vt:lpstr>
      <vt:lpstr>Office Theme</vt:lpstr>
      <vt:lpstr>Spatial Analysis</vt:lpstr>
      <vt:lpstr>What is Spatial analysis ?</vt:lpstr>
      <vt:lpstr>Spatial Analysis</vt:lpstr>
      <vt:lpstr>Spatial Analysis</vt:lpstr>
      <vt:lpstr>(History Time)</vt:lpstr>
      <vt:lpstr>(History Time)</vt:lpstr>
      <vt:lpstr>(History Time)</vt:lpstr>
      <vt:lpstr>(History Time)</vt:lpstr>
      <vt:lpstr>(History Time)</vt:lpstr>
      <vt:lpstr>(History Time)</vt:lpstr>
      <vt:lpstr>(History Time)</vt:lpstr>
      <vt:lpstr>(History Time)</vt:lpstr>
      <vt:lpstr>Spatial Analysis</vt:lpstr>
      <vt:lpstr>Spatial Analysis Functions</vt:lpstr>
      <vt:lpstr>Spatial Analysis Functions</vt:lpstr>
      <vt:lpstr>1a. Measurements</vt:lpstr>
      <vt:lpstr>1b. Retrieval</vt:lpstr>
      <vt:lpstr>i) Interactive Selection : Using mouse cursor to select</vt:lpstr>
      <vt:lpstr>ii) Spatial Selection by Attribute conditions </vt:lpstr>
      <vt:lpstr>iii) Spatial Selection using topological relationships</vt:lpstr>
      <vt:lpstr>Eg: Selecting features that intersect</vt:lpstr>
      <vt:lpstr> eg: Select features adjacent to selected objects</vt:lpstr>
      <vt:lpstr>Eg: Selecting features based on their distance</vt:lpstr>
      <vt:lpstr>c) Classification</vt:lpstr>
      <vt:lpstr>2. Overlay Operations</vt:lpstr>
      <vt:lpstr>2a) Vector overlay Analysis</vt:lpstr>
      <vt:lpstr>2b) Raster overlay Analysis</vt:lpstr>
      <vt:lpstr>3. Neighborhood functions</vt:lpstr>
      <vt:lpstr>Neighborhood functions</vt:lpstr>
      <vt:lpstr>Neighborhood functions</vt:lpstr>
      <vt:lpstr>PowerPoint Presentation</vt:lpstr>
      <vt:lpstr>Examples of Buffering</vt:lpstr>
      <vt:lpstr>i.b) Thiessen polygon generation</vt:lpstr>
      <vt:lpstr> ii) Spread computation(Computation of diffusion)(Raster)</vt:lpstr>
      <vt:lpstr>ii) Spread computation(Computation of diffusion)(Raster)</vt:lpstr>
      <vt:lpstr>Compute the minimum resistance (impedance or cost) raster for the following resistance raster yourself.</vt:lpstr>
      <vt:lpstr>iii) Seek Computation (Flow computation)(Raster)</vt:lpstr>
      <vt:lpstr>iii) Seek Computation (Flow computation)(Raster)</vt:lpstr>
      <vt:lpstr>Compute the flow direction and flow accumulation raster from the given elevation raster.</vt:lpstr>
      <vt:lpstr>4. Connectivity (Network) Analysis</vt:lpstr>
      <vt:lpstr>4. Connectivity (Network) Analysis</vt:lpstr>
      <vt:lpstr>Network Structure</vt:lpstr>
      <vt:lpstr>4. Network Analysis</vt:lpstr>
      <vt:lpstr>Planar and  Non-planar</vt:lpstr>
      <vt:lpstr>Analysis on networks</vt:lpstr>
      <vt:lpstr>i) Network analysis - Optimal path finding</vt:lpstr>
      <vt:lpstr>Ordered and unordered path finding</vt:lpstr>
      <vt:lpstr>PowerPoint Presentation</vt:lpstr>
      <vt:lpstr>ii) Network partitioning - trace</vt:lpstr>
      <vt:lpstr>Create a chart of all the types of spatial analysis. Write a brief summary of each (only a few sentences is enough). Provide an example of its application, preferably relevant to land and water resources. Use a middle page to prepare the chart.</vt:lpstr>
      <vt:lpstr>End of Session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Analysis</dc:title>
  <dc:creator>Pravesh Yagol Shrestha</dc:creator>
  <cp:lastModifiedBy>Mahesh Thapa</cp:lastModifiedBy>
  <cp:revision>147</cp:revision>
  <cp:lastPrinted>2020-12-21T09:31:59Z</cp:lastPrinted>
  <dcterms:created xsi:type="dcterms:W3CDTF">2015-08-30T15:21:40Z</dcterms:created>
  <dcterms:modified xsi:type="dcterms:W3CDTF">2020-12-21T12:45:50Z</dcterms:modified>
</cp:coreProperties>
</file>