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3173-641D-E04B-BA0F-A82B2F28B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91A53-9347-4147-AA15-373D47A87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C4389-0FFC-7E41-848F-CDA2074C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6418-0E2A-414C-8B23-0ED69CBC1FD3}" type="datetimeFigureOut">
              <a:rPr lang="en-AU" smtClean="0"/>
              <a:t>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3217-7194-D74E-BD61-5827AB27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10916-7377-D749-87DE-F46EC488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16FF-546E-934A-93E7-688253AC18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29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F24A-EC6B-8147-8549-4180825D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16850-3935-544D-8341-ACA9D8002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6F491-DB99-7E4F-B9AA-F801D3A1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6418-0E2A-414C-8B23-0ED69CBC1FD3}" type="datetimeFigureOut">
              <a:rPr lang="en-AU" smtClean="0"/>
              <a:t>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F29E-8990-AF49-83F7-FAD2F25C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FF05-511C-AD43-9447-E273C312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16FF-546E-934A-93E7-688253AC18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70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38802-66E8-F04E-9EBB-C1834431F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740A2-8CAA-B445-A74F-0AE1C39B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EED5-F68F-AD47-A248-C342C334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6418-0E2A-414C-8B23-0ED69CBC1FD3}" type="datetimeFigureOut">
              <a:rPr lang="en-AU" smtClean="0"/>
              <a:t>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ECF7-8BED-A342-89D0-39922F5D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CCA7B-A4A2-9D47-A9EB-268BA507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16FF-546E-934A-93E7-688253AC18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65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9C7A-3BD7-4448-8C9A-A0B83D62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7B24-7C76-FE4B-9F91-DC919E58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B1C1-EE02-354D-BCAC-8BFEF53E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6418-0E2A-414C-8B23-0ED69CBC1FD3}" type="datetimeFigureOut">
              <a:rPr lang="en-AU" smtClean="0"/>
              <a:t>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22DE1-887D-FF40-A06B-8C94233A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120A-D15C-E549-8E35-4B30B52F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16FF-546E-934A-93E7-688253AC18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48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2EF7-85F1-F546-8698-8D1B8AA2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DFAC7-35BC-7E42-A23A-402CB677F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A6BBC-E347-0242-87DD-CC397B71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6418-0E2A-414C-8B23-0ED69CBC1FD3}" type="datetimeFigureOut">
              <a:rPr lang="en-AU" smtClean="0"/>
              <a:t>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5A8C-D5AB-CC45-920E-62CABADE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7390-DAAB-A746-B5A2-F08CDBE5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16FF-546E-934A-93E7-688253AC18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90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4C95-BF4E-B946-B56A-A89E57E0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2C8F-3473-AD4D-A680-C59A15B2B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09AC4-E1BD-8847-ACC7-185EAB940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D528-06D4-0A46-8BA5-04474047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6418-0E2A-414C-8B23-0ED69CBC1FD3}" type="datetimeFigureOut">
              <a:rPr lang="en-AU" smtClean="0"/>
              <a:t>6/5/20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75583-321E-5D42-AA7F-EFF97E0A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76E98-BDC4-F54A-9E35-FD8BB1BB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16FF-546E-934A-93E7-688253AC18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04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219A-A13D-B44B-AB19-698CDE11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CAB9C-6E5C-E74C-AC99-99A3FCFFD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B5D3F-DF3D-FB48-8652-D0ED2CBB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9A206-2EBF-A84C-8073-32BD36991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EABD7-0463-CD4F-A20F-D36D26FAE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3C7B1-EBAB-D14C-9E53-5BE82214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6418-0E2A-414C-8B23-0ED69CBC1FD3}" type="datetimeFigureOut">
              <a:rPr lang="en-AU" smtClean="0"/>
              <a:t>6/5/20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332D6-0851-204B-9CF1-B1935310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AAEA3-AC07-6540-AB7A-B21654E6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16FF-546E-934A-93E7-688253AC18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02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D765-214B-0C44-BC03-19753FD5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A4BD0-80C6-B04B-A500-1A4A1E09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6418-0E2A-414C-8B23-0ED69CBC1FD3}" type="datetimeFigureOut">
              <a:rPr lang="en-AU" smtClean="0"/>
              <a:t>6/5/20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DC661-5AC8-3540-B7F7-0C1C08E6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93076-7CC3-FF42-BBCE-616EBB0E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16FF-546E-934A-93E7-688253AC18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04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0EC5B-DB62-764B-9302-C09B6869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6418-0E2A-414C-8B23-0ED69CBC1FD3}" type="datetimeFigureOut">
              <a:rPr lang="en-AU" smtClean="0"/>
              <a:t>6/5/20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EAFD3-18BB-3E46-B20E-BDC07184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0D640-494A-B341-9592-59C4F74A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16FF-546E-934A-93E7-688253AC18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77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18F3-AA52-5F46-B324-ED5F9127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2486-6E17-7A4B-9791-42D80C25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C493F-C03F-0048-8F61-391A5B5BA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6290F-5B76-A349-B341-91487B19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6418-0E2A-414C-8B23-0ED69CBC1FD3}" type="datetimeFigureOut">
              <a:rPr lang="en-AU" smtClean="0"/>
              <a:t>6/5/20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3D4D5-ED0D-2747-A936-A488E460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8FF4-DDCD-BE41-BA6C-1DCCAA48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16FF-546E-934A-93E7-688253AC18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6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BC26-8D4E-7341-80FC-6CD15A2E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2B1A8-89FC-664C-BEA8-F1E901E80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0FB85-5359-1546-91AE-13D22BF05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C6B8C-49DE-6C4C-B466-B5F75F1A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6418-0E2A-414C-8B23-0ED69CBC1FD3}" type="datetimeFigureOut">
              <a:rPr lang="en-AU" smtClean="0"/>
              <a:t>6/5/20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3FB6F-C70C-D846-9900-E612E895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ABCCF-64F2-CF40-B67C-226F9F3B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16FF-546E-934A-93E7-688253AC18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75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271CE-F477-0F4C-8CF6-DC0A946E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3F10A-38DB-8448-988F-AD550191C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AAAE1-0105-A841-92A7-76B5AF7C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6418-0E2A-414C-8B23-0ED69CBC1FD3}" type="datetimeFigureOut">
              <a:rPr lang="en-AU" smtClean="0"/>
              <a:t>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F1A9C-54D6-D84D-8F28-43545F0B0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0C115-07FC-BC4E-B39C-456BAB400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16FF-546E-934A-93E7-688253AC18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186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D2F3-0DF1-9F41-A55C-D2200DD8C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50747-59D6-D04D-9BD5-6555743B5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May 6</a:t>
            </a:r>
            <a:r>
              <a:rPr lang="en-AU" baseline="30000" dirty="0"/>
              <a:t>th</a:t>
            </a:r>
            <a:r>
              <a:rPr lang="en-AU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81561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A14A-878F-4241-88AA-97BF0B40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USYD HDR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B7CF-8B85-2446-AD21-2757FFC3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Literature review</a:t>
            </a:r>
          </a:p>
          <a:p>
            <a:r>
              <a:rPr lang="en-AU" dirty="0"/>
              <a:t>Clearer Writing</a:t>
            </a:r>
          </a:p>
          <a:p>
            <a:r>
              <a:rPr lang="en-AU" dirty="0"/>
              <a:t>Critical thinking</a:t>
            </a:r>
          </a:p>
          <a:p>
            <a:r>
              <a:rPr lang="en-AU" dirty="0"/>
              <a:t>Writing in Academic Style</a:t>
            </a:r>
          </a:p>
          <a:p>
            <a:r>
              <a:rPr lang="en-AU" dirty="0"/>
              <a:t>Introduction to EndNote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CANVAS Mandatory Modules</a:t>
            </a:r>
          </a:p>
        </p:txBody>
      </p:sp>
    </p:spTree>
    <p:extLst>
      <p:ext uri="{BB962C8B-B14F-4D97-AF65-F5344CB8AC3E}">
        <p14:creationId xmlns:p14="http://schemas.microsoft.com/office/powerpoint/2010/main" val="212974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BDD6-78BF-B548-B93F-B996FCDA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BBFB-C36A-2E48-A54F-17134B65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Finish the analysis of differences between </a:t>
            </a:r>
            <a:r>
              <a:rPr lang="en-AU" dirty="0" err="1"/>
              <a:t>Clennett</a:t>
            </a:r>
            <a:r>
              <a:rPr lang="en-AU" dirty="0"/>
              <a:t> and AREPS model.</a:t>
            </a:r>
          </a:p>
          <a:p>
            <a:r>
              <a:rPr lang="en-AU" dirty="0"/>
              <a:t>Start writing End-of-Year report.</a:t>
            </a:r>
          </a:p>
          <a:p>
            <a:r>
              <a:rPr lang="en-AU" dirty="0"/>
              <a:t>Workshops</a:t>
            </a:r>
          </a:p>
          <a:p>
            <a:pPr lvl="1"/>
            <a:r>
              <a:rPr lang="en-AU" dirty="0"/>
              <a:t>Analytical Writing</a:t>
            </a:r>
          </a:p>
          <a:p>
            <a:pPr lvl="1"/>
            <a:r>
              <a:rPr lang="en-AU" dirty="0"/>
              <a:t>Advanced Module of EndNote</a:t>
            </a:r>
          </a:p>
          <a:p>
            <a:r>
              <a:rPr lang="en-AU" dirty="0"/>
              <a:t>CANVAS modules</a:t>
            </a:r>
          </a:p>
        </p:txBody>
      </p:sp>
    </p:spTree>
    <p:extLst>
      <p:ext uri="{BB962C8B-B14F-4D97-AF65-F5344CB8AC3E}">
        <p14:creationId xmlns:p14="http://schemas.microsoft.com/office/powerpoint/2010/main" val="339414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E8CE-A535-FD47-858E-E952BD8B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Last week Activities: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F94A-B174-D144-9627-AA29FD34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 the cross validation and tested the deposit and non-deposits from the NA database for 6 tectonic variables reconstructed with the AREPS and </a:t>
            </a:r>
            <a:r>
              <a:rPr lang="en-AU" dirty="0" err="1"/>
              <a:t>Clennett</a:t>
            </a:r>
            <a:r>
              <a:rPr lang="en-AU" dirty="0"/>
              <a:t> model.</a:t>
            </a:r>
          </a:p>
          <a:p>
            <a:r>
              <a:rPr lang="en-AU" dirty="0"/>
              <a:t>No further ML steps were analysed as the output files from </a:t>
            </a:r>
            <a:r>
              <a:rPr lang="en-AU" dirty="0" err="1"/>
              <a:t>Data_Wrangling</a:t>
            </a:r>
            <a:r>
              <a:rPr lang="en-AU" dirty="0"/>
              <a:t> are different for the AREPS workflow and the </a:t>
            </a:r>
            <a:r>
              <a:rPr lang="en-AU" dirty="0" err="1"/>
              <a:t>Clennett</a:t>
            </a:r>
            <a:r>
              <a:rPr lang="en-AU" dirty="0"/>
              <a:t> workflow.</a:t>
            </a:r>
          </a:p>
          <a:p>
            <a:r>
              <a:rPr lang="en-AU" dirty="0"/>
              <a:t>USYD workshops for HDR students.</a:t>
            </a:r>
          </a:p>
          <a:p>
            <a:r>
              <a:rPr lang="en-AU" dirty="0"/>
              <a:t>CANVAS mandatory modules</a:t>
            </a:r>
          </a:p>
        </p:txBody>
      </p:sp>
    </p:spTree>
    <p:extLst>
      <p:ext uri="{BB962C8B-B14F-4D97-AF65-F5344CB8AC3E}">
        <p14:creationId xmlns:p14="http://schemas.microsoft.com/office/powerpoint/2010/main" val="38555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5872-C3C7-764F-8260-22AECCF3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Cross-Validation: AREPS and </a:t>
            </a:r>
            <a:r>
              <a:rPr lang="en-AU" dirty="0" err="1"/>
              <a:t>Clennett</a:t>
            </a:r>
            <a:r>
              <a:rPr lang="en-AU" dirty="0"/>
              <a:t> models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6668F6-98D8-2042-A230-C6AA59F2A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429" y="1506234"/>
            <a:ext cx="10297956" cy="49866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AF784A-59B5-D54C-9C7F-EBC7DD76C8AE}"/>
              </a:ext>
            </a:extLst>
          </p:cNvPr>
          <p:cNvSpPr txBox="1"/>
          <p:nvPr/>
        </p:nvSpPr>
        <p:spPr>
          <a:xfrm>
            <a:off x="2612571" y="6492875"/>
            <a:ext cx="76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Clennett</a:t>
            </a:r>
            <a:r>
              <a:rPr lang="en-AU" dirty="0"/>
              <a:t> Model					AREPS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327B25-73CB-CB43-AF8C-168F5A47FC32}"/>
              </a:ext>
            </a:extLst>
          </p:cNvPr>
          <p:cNvSpPr/>
          <p:nvPr/>
        </p:nvSpPr>
        <p:spPr>
          <a:xfrm>
            <a:off x="1034143" y="2416629"/>
            <a:ext cx="1948543" cy="239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4428F-C8F6-C24A-A0CD-B05EBB145AFC}"/>
              </a:ext>
            </a:extLst>
          </p:cNvPr>
          <p:cNvSpPr/>
          <p:nvPr/>
        </p:nvSpPr>
        <p:spPr>
          <a:xfrm>
            <a:off x="6451600" y="2481945"/>
            <a:ext cx="1948543" cy="239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88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31BB-DC25-824E-A100-6F6CB3D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the Dataset.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81DAF2-301E-4A45-98C8-708821AE8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817" y="1825625"/>
            <a:ext cx="928436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4F34A-A865-3C4B-B1B5-4ACB68D9107E}"/>
              </a:ext>
            </a:extLst>
          </p:cNvPr>
          <p:cNvSpPr txBox="1"/>
          <p:nvPr/>
        </p:nvSpPr>
        <p:spPr>
          <a:xfrm>
            <a:off x="2612571" y="6492875"/>
            <a:ext cx="76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Clennett</a:t>
            </a:r>
            <a:r>
              <a:rPr lang="en-AU" dirty="0"/>
              <a:t> Model					AREPS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22BF1C-49D0-B346-B291-3B8FBE488B27}"/>
              </a:ext>
            </a:extLst>
          </p:cNvPr>
          <p:cNvSpPr/>
          <p:nvPr/>
        </p:nvSpPr>
        <p:spPr>
          <a:xfrm>
            <a:off x="1396999" y="2289631"/>
            <a:ext cx="2463801" cy="239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6660C-C721-924B-BE44-B22D727F6432}"/>
              </a:ext>
            </a:extLst>
          </p:cNvPr>
          <p:cNvSpPr/>
          <p:nvPr/>
        </p:nvSpPr>
        <p:spPr>
          <a:xfrm>
            <a:off x="6426201" y="2529116"/>
            <a:ext cx="2463801" cy="239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69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2BB9-73A5-9C42-86E2-A8DE4944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the Dataset.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B01D49-C792-244C-BF83-75FBFB5AC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328" y="1825625"/>
            <a:ext cx="1033134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66210-9BB8-0D46-A32A-8DB0776B1585}"/>
              </a:ext>
            </a:extLst>
          </p:cNvPr>
          <p:cNvSpPr txBox="1"/>
          <p:nvPr/>
        </p:nvSpPr>
        <p:spPr>
          <a:xfrm>
            <a:off x="2612571" y="6311900"/>
            <a:ext cx="76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Clennett</a:t>
            </a:r>
            <a:r>
              <a:rPr lang="en-AU" dirty="0"/>
              <a:t> Model					AREPS model</a:t>
            </a:r>
          </a:p>
        </p:txBody>
      </p:sp>
    </p:spTree>
    <p:extLst>
      <p:ext uri="{BB962C8B-B14F-4D97-AF65-F5344CB8AC3E}">
        <p14:creationId xmlns:p14="http://schemas.microsoft.com/office/powerpoint/2010/main" val="314882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70B9-E872-7F4A-B63B-2EC6C06E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6"/>
            <a:ext cx="10515600" cy="1325563"/>
          </a:xfrm>
        </p:spPr>
        <p:txBody>
          <a:bodyPr/>
          <a:lstStyle/>
          <a:p>
            <a:r>
              <a:rPr lang="en-AU" dirty="0"/>
              <a:t>Weights of Features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F9F814-479D-DA4E-8F06-015D27740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6824"/>
            <a:ext cx="10515600" cy="2955144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D991BA-9E6F-5C45-828C-FEE78092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227982"/>
              </p:ext>
            </p:extLst>
          </p:nvPr>
        </p:nvGraphicFramePr>
        <p:xfrm>
          <a:off x="2209799" y="4139384"/>
          <a:ext cx="7565572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3743">
                  <a:extLst>
                    <a:ext uri="{9D8B030D-6E8A-4147-A177-3AD203B41FA5}">
                      <a16:colId xmlns:a16="http://schemas.microsoft.com/office/drawing/2014/main" val="205930247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99292364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66688474"/>
                    </a:ext>
                  </a:extLst>
                </a:gridCol>
              </a:tblGrid>
              <a:tr h="222669">
                <a:tc>
                  <a:txBody>
                    <a:bodyPr/>
                    <a:lstStyle/>
                    <a:p>
                      <a:r>
                        <a:rPr lang="en-AU" dirty="0"/>
                        <a:t>Feature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Clennett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AREPS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44312"/>
                  </a:ext>
                </a:extLst>
              </a:tr>
              <a:tr h="222669">
                <a:tc>
                  <a:txBody>
                    <a:bodyPr/>
                    <a:lstStyle/>
                    <a:p>
                      <a:r>
                        <a:rPr lang="en-AU" dirty="0"/>
                        <a:t>convergence velocity orthogonal (in cm/</a:t>
                      </a:r>
                      <a:r>
                        <a:rPr lang="en-AU" dirty="0" err="1"/>
                        <a:t>yr</a:t>
                      </a:r>
                      <a:r>
                        <a:rPr lang="en-AU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116813"/>
                  </a:ext>
                </a:extLst>
              </a:tr>
              <a:tr h="222669">
                <a:tc>
                  <a:txBody>
                    <a:bodyPr/>
                    <a:lstStyle/>
                    <a:p>
                      <a:r>
                        <a:rPr lang="en-AU" dirty="0"/>
                        <a:t>convergence velocity parallel (in cm/</a:t>
                      </a:r>
                      <a:r>
                        <a:rPr lang="en-AU" dirty="0" err="1"/>
                        <a:t>yr</a:t>
                      </a:r>
                      <a:r>
                        <a:rPr lang="en-AU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751175"/>
                  </a:ext>
                </a:extLst>
              </a:tr>
              <a:tr h="222669">
                <a:tc>
                  <a:txBody>
                    <a:bodyPr/>
                    <a:lstStyle/>
                    <a:p>
                      <a:r>
                        <a:rPr lang="en-AU" dirty="0"/>
                        <a:t>trench plate absolute velocity orthogonal (in cm/</a:t>
                      </a:r>
                      <a:r>
                        <a:rPr lang="en-AU" dirty="0" err="1"/>
                        <a:t>yr</a:t>
                      </a:r>
                      <a:r>
                        <a:rPr lang="en-AU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575462"/>
                  </a:ext>
                </a:extLst>
              </a:tr>
              <a:tr h="222669">
                <a:tc>
                  <a:txBody>
                    <a:bodyPr/>
                    <a:lstStyle/>
                    <a:p>
                      <a:r>
                        <a:rPr lang="en-AU" dirty="0"/>
                        <a:t>trench plate absolute velocity parallel (in cm/</a:t>
                      </a:r>
                      <a:r>
                        <a:rPr lang="en-AU" dirty="0" err="1"/>
                        <a:t>yr</a:t>
                      </a:r>
                      <a:r>
                        <a:rPr lang="en-AU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964991"/>
                  </a:ext>
                </a:extLst>
              </a:tr>
              <a:tr h="222669">
                <a:tc>
                  <a:txBody>
                    <a:bodyPr/>
                    <a:lstStyle/>
                    <a:p>
                      <a:r>
                        <a:rPr lang="en-AU" dirty="0"/>
                        <a:t>subducting plate absolute velocity orthogonal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971415"/>
                  </a:ext>
                </a:extLst>
              </a:tr>
              <a:tr h="222669">
                <a:tc>
                  <a:txBody>
                    <a:bodyPr/>
                    <a:lstStyle/>
                    <a:p>
                      <a:r>
                        <a:rPr lang="en-AU" dirty="0"/>
                        <a:t>subducting plate absolute velocity parallel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76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44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C934-5196-AF42-A13C-874B63F4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ML Notebook – </a:t>
            </a:r>
            <a:r>
              <a:rPr lang="en-AU" dirty="0" err="1"/>
              <a:t>Clennett</a:t>
            </a:r>
            <a:r>
              <a:rPr lang="en-AU" dirty="0"/>
              <a:t> Model Workflow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AE18344-494D-9D40-AF7B-C1DFBE8C3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6" y="1248410"/>
            <a:ext cx="5609481" cy="3612996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BC35B92-E872-924D-A781-967EE9B4E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37" y="1248410"/>
            <a:ext cx="5403353" cy="3068098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AF9D994-7AB2-AA46-B212-11E62EC58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57" y="4410735"/>
            <a:ext cx="3690257" cy="2343913"/>
          </a:xfrm>
          <a:prstGeom prst="rect">
            <a:avLst/>
          </a:prstGeom>
        </p:spPr>
      </p:pic>
      <p:pic>
        <p:nvPicPr>
          <p:cNvPr id="11" name="Picture 10" descr="A picture containing screenshot, holding&#10;&#10;Description automatically generated">
            <a:extLst>
              <a:ext uri="{FF2B5EF4-FFF2-40B4-BE49-F238E27FC236}">
                <a16:creationId xmlns:a16="http://schemas.microsoft.com/office/drawing/2014/main" id="{8C45C1B5-F775-C84D-9F97-D8AD0D79F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57" y="4861406"/>
            <a:ext cx="5718337" cy="18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2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AE36-34EF-5247-97D5-EFE6E250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ML input files: </a:t>
            </a:r>
            <a:r>
              <a:rPr lang="en-AU" dirty="0" err="1"/>
              <a:t>Clennett</a:t>
            </a:r>
            <a:r>
              <a:rPr lang="en-AU" dirty="0"/>
              <a:t> Workflow</a:t>
            </a:r>
          </a:p>
        </p:txBody>
      </p:sp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B36C6EC0-4584-D44A-93A8-126AB54D9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5870"/>
            <a:ext cx="10515600" cy="423084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3E35B-9D4F-824F-A972-002E47FD612B}"/>
              </a:ext>
            </a:extLst>
          </p:cNvPr>
          <p:cNvSpPr/>
          <p:nvPr/>
        </p:nvSpPr>
        <p:spPr>
          <a:xfrm>
            <a:off x="1143659" y="1812311"/>
            <a:ext cx="10339780" cy="63400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65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B6FD-659D-A548-ADCF-3BA4DB5F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ML input files: AREPS Workflow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2C0228-93D5-2041-B1C3-4E7C01198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399" y="1537526"/>
            <a:ext cx="11329899" cy="455847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641D2D-A910-E74F-886F-627E9022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754" y="2079171"/>
            <a:ext cx="6805246" cy="3794973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82196-2CB4-8242-B961-25BB18A4E049}"/>
              </a:ext>
            </a:extLst>
          </p:cNvPr>
          <p:cNvSpPr/>
          <p:nvPr/>
        </p:nvSpPr>
        <p:spPr>
          <a:xfrm>
            <a:off x="656771" y="1570945"/>
            <a:ext cx="8704943" cy="41025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07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254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Weekly Update</vt:lpstr>
      <vt:lpstr>Last week Activities:</vt:lpstr>
      <vt:lpstr>Cross-Validation: AREPS and Clennett models</vt:lpstr>
      <vt:lpstr>Testing the Dataset.</vt:lpstr>
      <vt:lpstr>Testing the Dataset.</vt:lpstr>
      <vt:lpstr>Weights of Features</vt:lpstr>
      <vt:lpstr>ML Notebook – Clennett Model Workflow</vt:lpstr>
      <vt:lpstr>ML input files: Clennett Workflow</vt:lpstr>
      <vt:lpstr>ML input files: AREPS Workflow</vt:lpstr>
      <vt:lpstr>USYD HDR Workshops</vt:lpstr>
      <vt:lpstr>Next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dc:creator>Julian Mateo Diaz Rodriguez</dc:creator>
  <cp:lastModifiedBy>Julian Mateo Diaz Rodriguez</cp:lastModifiedBy>
  <cp:revision>11</cp:revision>
  <dcterms:created xsi:type="dcterms:W3CDTF">2020-05-06T01:38:04Z</dcterms:created>
  <dcterms:modified xsi:type="dcterms:W3CDTF">2020-05-06T05:02:16Z</dcterms:modified>
</cp:coreProperties>
</file>