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352"/>
    <p:restoredTop sz="96327"/>
  </p:normalViewPr>
  <p:slideViewPr>
    <p:cSldViewPr snapToGrid="0" snapToObjects="1">
      <p:cViewPr varScale="1">
        <p:scale>
          <a:sx n="114" d="100"/>
          <a:sy n="114" d="100"/>
        </p:scale>
        <p:origin x="3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80697-84D9-A74B-A162-64FFF465C1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A93D39-7942-4944-A71A-93F3260D52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3A54B6-1837-7747-BF81-4481D1C72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11E86-FDD8-4542-BDD5-F808D6498E37}" type="datetimeFigureOut">
              <a:rPr lang="en-AU" smtClean="0"/>
              <a:t>7/4/20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D5DFD-8820-A449-ACD6-9DDE5FD3C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D635C5-DB32-DA4B-80CD-A038F2E30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0EB6B-CC99-5F45-8CD0-D31352D3F4A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06788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47B3D-74D4-1E43-977B-B9CF273FE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82A702-C9B0-464C-B32D-8BD197973B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BF38A8-2A29-A242-9562-A94792196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11E86-FDD8-4542-BDD5-F808D6498E37}" type="datetimeFigureOut">
              <a:rPr lang="en-AU" smtClean="0"/>
              <a:t>7/4/20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A48E42-C4F2-144F-A7E5-5B5A1431C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E2250F-8E7E-D04C-A8FE-457062F3A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0EB6B-CC99-5F45-8CD0-D31352D3F4A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36807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B9F2CB-96E6-D542-BAC5-775DEFE4D6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8E4539-BD0C-2342-A703-B8ED86636B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C0732B-2B38-3247-8939-EB8237744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11E86-FDD8-4542-BDD5-F808D6498E37}" type="datetimeFigureOut">
              <a:rPr lang="en-AU" smtClean="0"/>
              <a:t>7/4/20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D9F9B3-4CCD-F54C-BE9E-D6FFC41F3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7BCE2-C4FF-B44C-8C6C-7AA6C5BCF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0EB6B-CC99-5F45-8CD0-D31352D3F4A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33454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72939-7925-4849-9C54-AF911C2C4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656C8D-7C81-474C-B863-E4197788C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E31B7A-6F6F-684A-94D7-FF44522F5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11E86-FDD8-4542-BDD5-F808D6498E37}" type="datetimeFigureOut">
              <a:rPr lang="en-AU" smtClean="0"/>
              <a:t>7/4/20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A39A75-EBAB-9D4B-90E1-CDFE7D13D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439A8E-4813-054B-B5B2-ABE13F496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0EB6B-CC99-5F45-8CD0-D31352D3F4A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61181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355CE-18CB-E441-947B-718AEE817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34EA03-126F-EB4D-BC1E-CD293573C8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F2D41D-2EA3-8A4A-A189-E26BC487D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11E86-FDD8-4542-BDD5-F808D6498E37}" type="datetimeFigureOut">
              <a:rPr lang="en-AU" smtClean="0"/>
              <a:t>7/4/20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415BB7-4FA7-6641-995B-25ED7CC86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3B292B-DA33-1F45-8EE0-836CD08F4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0EB6B-CC99-5F45-8CD0-D31352D3F4A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39182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60315-76F8-104A-9C0E-228075BB4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57249-B40E-674B-BF03-BFE61ADFBB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A69ACD-9C8E-1C4C-BBB9-B808E64AC4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1EFADF-E37A-E54E-80EB-BA611A061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11E86-FDD8-4542-BDD5-F808D6498E37}" type="datetimeFigureOut">
              <a:rPr lang="en-AU" smtClean="0"/>
              <a:t>7/4/20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1FC8CF-BDF8-874F-870C-4B8AF6786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7A4593-B8B3-344A-8C53-79C56F1ED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0EB6B-CC99-5F45-8CD0-D31352D3F4A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48661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40A59-9D40-914A-8959-589C9D7F3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5967DC-0C64-D444-808F-8F881E6677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F3E48E-AE6D-F541-A037-08CA3C819F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2237F4-9868-4440-96DE-8DBB086980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4620DE-C62B-9E4F-ABF4-CACC8DAB8B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A1D03C-E7F5-E841-8B5D-FD3C15ABB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11E86-FDD8-4542-BDD5-F808D6498E37}" type="datetimeFigureOut">
              <a:rPr lang="en-AU" smtClean="0"/>
              <a:t>7/4/20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EC85D4-1B66-6D4E-91D6-3B804A07A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28603D-FE52-644E-989F-16766EAA1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0EB6B-CC99-5F45-8CD0-D31352D3F4A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11288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BF4E0-ABFD-A642-BDB2-7E9D4673A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EF4D0B-9BE0-0845-B947-AB9B834B2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11E86-FDD8-4542-BDD5-F808D6498E37}" type="datetimeFigureOut">
              <a:rPr lang="en-AU" smtClean="0"/>
              <a:t>7/4/20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5D1CE4-5591-414C-B8C0-EC383EDBB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BE8975-0939-814C-AE2B-CC9B29151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0EB6B-CC99-5F45-8CD0-D31352D3F4A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79087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3DD3AF-1329-8C41-8EC6-22488390F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11E86-FDD8-4542-BDD5-F808D6498E37}" type="datetimeFigureOut">
              <a:rPr lang="en-AU" smtClean="0"/>
              <a:t>7/4/20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DAC3F7-5610-E847-8EED-FDB2963B8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13EB4A-CAFD-A24E-AB98-571AEB3DE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0EB6B-CC99-5F45-8CD0-D31352D3F4A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85696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08367-7FEC-8C44-A840-5C38C4664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07E50-4E4D-B54D-AA4B-1865B858D1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53066D-8816-C944-9A94-176139B497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62929D-FF72-F949-93FF-BDC7079ED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11E86-FDD8-4542-BDD5-F808D6498E37}" type="datetimeFigureOut">
              <a:rPr lang="en-AU" smtClean="0"/>
              <a:t>7/4/20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D8C888-FBA6-B14A-8453-12A68BCC3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B07503-BFFD-EA46-83C7-A4E733ACA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0EB6B-CC99-5F45-8CD0-D31352D3F4A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76684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953A2-17A0-2D4C-9753-D4171227B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99F21C-DF37-D649-B210-A3FC6472B9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A9E14D-54C5-9E43-B936-9BA18E7826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0A8EDA-F3B4-7E45-A285-BCACD48BE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11E86-FDD8-4542-BDD5-F808D6498E37}" type="datetimeFigureOut">
              <a:rPr lang="en-AU" smtClean="0"/>
              <a:t>7/4/20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5D57B8-417A-FA4F-A1B0-0C85CC5CF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7C6A7F-773E-8A48-9A0F-FD582F361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0EB6B-CC99-5F45-8CD0-D31352D3F4A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64756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EEC258-F8FD-0345-8524-208305155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1114C2-9D79-DE4A-9346-F1FD4DCA53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6CEE2F-3658-2D40-83D9-2AACB6D438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111E86-FDD8-4542-BDD5-F808D6498E37}" type="datetimeFigureOut">
              <a:rPr lang="en-AU" smtClean="0"/>
              <a:t>7/4/20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929490-8F34-7F4E-8C43-EA1871AD03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1E41B6-9506-E640-8D52-CD951D86EE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0EB6B-CC99-5F45-8CD0-D31352D3F4A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75242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BAEB5-F93F-114F-8676-7C70393BDF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71E971-E15C-3E45-81A6-D81C5FDC65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02455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478E6-3182-E046-81C1-F4F663F4E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C9E25-BB86-4049-AA74-CABB59243E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File for </a:t>
            </a:r>
            <a:r>
              <a:rPr lang="en-AU" dirty="0" err="1"/>
              <a:t>coresgistration</a:t>
            </a:r>
            <a:r>
              <a:rPr lang="en-AU" dirty="0"/>
              <a:t> has to be a comma separated spreadsheet, not a comma separated value.</a:t>
            </a:r>
          </a:p>
          <a:p>
            <a:r>
              <a:rPr lang="en-AU" dirty="0"/>
              <a:t>If you have your own data base, not need to run part two.</a:t>
            </a:r>
          </a:p>
          <a:p>
            <a:r>
              <a:rPr lang="en-AU" dirty="0"/>
              <a:t>The index on the ready-to-</a:t>
            </a:r>
            <a:r>
              <a:rPr lang="en-AU" dirty="0" err="1"/>
              <a:t>coregister</a:t>
            </a:r>
            <a:r>
              <a:rPr lang="en-AU" dirty="0"/>
              <a:t> file has to be the number of samples the DB has.</a:t>
            </a:r>
          </a:p>
          <a:p>
            <a:r>
              <a:rPr lang="en-AU" dirty="0"/>
              <a:t>Replace </a:t>
            </a:r>
            <a:r>
              <a:rPr lang="en-AU" dirty="0" err="1">
                <a:solidFill>
                  <a:srgbClr val="0070C0"/>
                </a:solidFill>
              </a:rPr>
              <a:t>tmp</a:t>
            </a:r>
            <a:r>
              <a:rPr lang="en-AU" dirty="0">
                <a:solidFill>
                  <a:srgbClr val="0070C0"/>
                </a:solidFill>
              </a:rPr>
              <a:t> = </a:t>
            </a:r>
            <a:r>
              <a:rPr lang="en-AU" dirty="0" err="1">
                <a:solidFill>
                  <a:srgbClr val="0070C0"/>
                </a:solidFill>
              </a:rPr>
              <a:t>np.c</a:t>
            </a:r>
            <a:r>
              <a:rPr lang="en-AU" dirty="0">
                <a:solidFill>
                  <a:srgbClr val="0070C0"/>
                </a:solidFill>
              </a:rPr>
              <a:t>_[</a:t>
            </a:r>
            <a:r>
              <a:rPr lang="en-AU" dirty="0" err="1">
                <a:solidFill>
                  <a:srgbClr val="0070C0"/>
                </a:solidFill>
              </a:rPr>
              <a:t>np.arange</a:t>
            </a:r>
            <a:r>
              <a:rPr lang="en-AU" dirty="0">
                <a:solidFill>
                  <a:srgbClr val="0070C0"/>
                </a:solidFill>
              </a:rPr>
              <a:t>(</a:t>
            </a:r>
            <a:r>
              <a:rPr lang="en-AU" b="1" u="sng" dirty="0">
                <a:solidFill>
                  <a:srgbClr val="0070C0"/>
                </a:solidFill>
              </a:rPr>
              <a:t>62</a:t>
            </a:r>
            <a:r>
              <a:rPr lang="en-AU" dirty="0">
                <a:solidFill>
                  <a:srgbClr val="0070C0"/>
                </a:solidFill>
              </a:rPr>
              <a:t>)</a:t>
            </a:r>
            <a:r>
              <a:rPr lang="en-AU" dirty="0"/>
              <a:t> for: </a:t>
            </a:r>
            <a:r>
              <a:rPr lang="en-AU" dirty="0" err="1">
                <a:solidFill>
                  <a:srgbClr val="0070C0"/>
                </a:solidFill>
              </a:rPr>
              <a:t>tmp</a:t>
            </a:r>
            <a:r>
              <a:rPr lang="en-AU" dirty="0">
                <a:solidFill>
                  <a:srgbClr val="0070C0"/>
                </a:solidFill>
              </a:rPr>
              <a:t> = </a:t>
            </a:r>
            <a:r>
              <a:rPr lang="en-AU" dirty="0" err="1">
                <a:solidFill>
                  <a:srgbClr val="0070C0"/>
                </a:solidFill>
              </a:rPr>
              <a:t>np.c</a:t>
            </a:r>
            <a:r>
              <a:rPr lang="en-AU" dirty="0">
                <a:solidFill>
                  <a:srgbClr val="0070C0"/>
                </a:solidFill>
              </a:rPr>
              <a:t>_[</a:t>
            </a:r>
            <a:r>
              <a:rPr lang="en-AU" dirty="0" err="1">
                <a:solidFill>
                  <a:srgbClr val="0070C0"/>
                </a:solidFill>
              </a:rPr>
              <a:t>np.arange</a:t>
            </a:r>
            <a:r>
              <a:rPr lang="en-AU" dirty="0">
                <a:solidFill>
                  <a:srgbClr val="0070C0"/>
                </a:solidFill>
              </a:rPr>
              <a:t>(</a:t>
            </a:r>
            <a:r>
              <a:rPr lang="en-AU" b="1" u="sng" dirty="0" err="1">
                <a:solidFill>
                  <a:srgbClr val="0070C0"/>
                </a:solidFill>
              </a:rPr>
              <a:t>len</a:t>
            </a:r>
            <a:r>
              <a:rPr lang="en-AU" b="1" u="sng" dirty="0">
                <a:solidFill>
                  <a:srgbClr val="0070C0"/>
                </a:solidFill>
              </a:rPr>
              <a:t>(</a:t>
            </a:r>
            <a:r>
              <a:rPr lang="en-AU" b="1" u="sng" dirty="0" err="1">
                <a:solidFill>
                  <a:srgbClr val="0070C0"/>
                </a:solidFill>
              </a:rPr>
              <a:t>proba</a:t>
            </a:r>
            <a:r>
              <a:rPr lang="en-AU" b="1" u="sng" dirty="0">
                <a:solidFill>
                  <a:srgbClr val="0070C0"/>
                </a:solidFill>
              </a:rPr>
              <a:t>)</a:t>
            </a:r>
            <a:r>
              <a:rPr lang="en-AU" dirty="0">
                <a:solidFill>
                  <a:srgbClr val="0070C0"/>
                </a:solidFill>
              </a:rPr>
              <a:t>).</a:t>
            </a:r>
          </a:p>
          <a:p>
            <a:endParaRPr lang="en-AU" dirty="0">
              <a:solidFill>
                <a:srgbClr val="0070C0"/>
              </a:solidFill>
            </a:endParaRP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04630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4176D-6A8B-584E-8271-51F57B55E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8DB901C5-E6A7-E343-97BF-7E574105AA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8536" y="1825625"/>
            <a:ext cx="8954927" cy="4351338"/>
          </a:xfrm>
        </p:spPr>
      </p:pic>
    </p:spTree>
    <p:extLst>
      <p:ext uri="{BB962C8B-B14F-4D97-AF65-F5344CB8AC3E}">
        <p14:creationId xmlns:p14="http://schemas.microsoft.com/office/powerpoint/2010/main" val="2309465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B4E9C-E755-8D44-8A34-5939A8BC8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CC4847-D88F-0044-8176-C26A4245F5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After evaluating the scores, how to decide in the the model is good enough?</a:t>
            </a:r>
          </a:p>
          <a:p>
            <a:r>
              <a:rPr lang="en-A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093193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9906</TotalTime>
  <Words>95</Words>
  <Application>Microsoft Macintosh PowerPoint</Application>
  <PresentationFormat>Widescreen</PresentationFormat>
  <Paragraphs>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 Mateo Diaz Rodriguez</dc:creator>
  <cp:lastModifiedBy>Julian Mateo Diaz Rodriguez</cp:lastModifiedBy>
  <cp:revision>6</cp:revision>
  <dcterms:created xsi:type="dcterms:W3CDTF">2020-04-07T02:39:21Z</dcterms:created>
  <dcterms:modified xsi:type="dcterms:W3CDTF">2020-04-13T23:52:04Z</dcterms:modified>
</cp:coreProperties>
</file>