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64" r:id="rId3"/>
    <p:sldId id="265" r:id="rId4"/>
    <p:sldId id="293" r:id="rId5"/>
    <p:sldId id="267" r:id="rId6"/>
    <p:sldId id="268" r:id="rId7"/>
    <p:sldId id="269" r:id="rId8"/>
    <p:sldId id="270" r:id="rId9"/>
    <p:sldId id="271" r:id="rId10"/>
    <p:sldId id="285" r:id="rId11"/>
    <p:sldId id="286" r:id="rId12"/>
    <p:sldId id="272" r:id="rId13"/>
    <p:sldId id="292" r:id="rId14"/>
    <p:sldId id="290" r:id="rId15"/>
    <p:sldId id="289" r:id="rId16"/>
    <p:sldId id="288" r:id="rId17"/>
    <p:sldId id="287" r:id="rId18"/>
    <p:sldId id="291" r:id="rId19"/>
    <p:sldId id="276" r:id="rId20"/>
    <p:sldId id="281" r:id="rId21"/>
    <p:sldId id="282" r:id="rId22"/>
    <p:sldId id="283" r:id="rId23"/>
    <p:sldId id="284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5C845-9EC9-422A-B582-7ED20AE29640}" type="datetimeFigureOut">
              <a:rPr lang="it-CH" smtClean="0"/>
              <a:t>20.05.2021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0347-BA78-4BE1-95AD-95E302CB05B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0546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Principalmente a scopo didattico</a:t>
            </a:r>
          </a:p>
          <a:p>
            <a:r>
              <a:rPr lang="it-CH" dirty="0"/>
              <a:t>Utile a livello informativo </a:t>
            </a:r>
            <a:r>
              <a:rPr lang="it-CH" dirty="0">
                <a:sym typeface="Wingdings" panose="05000000000000000000" pitchFamily="2" charset="2"/>
              </a:rPr>
              <a:t></a:t>
            </a:r>
            <a:r>
              <a:rPr lang="it-CH" dirty="0"/>
              <a:t> per tutte le persone in possesso di un’attività pubblica/stand di una fiera.</a:t>
            </a:r>
          </a:p>
          <a:p>
            <a:r>
              <a:rPr lang="it-CH" dirty="0"/>
              <a:t>Consente un tracciamento in tempo reale </a:t>
            </a:r>
            <a:r>
              <a:rPr lang="it-CH" dirty="0">
                <a:sym typeface="Wingdings" panose="05000000000000000000" pitchFamily="2" charset="2"/>
              </a:rPr>
              <a:t> flusso di persone che visitano la propria attività. Attraverso una o più webcam.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0347-BA78-4BE1-95AD-95E302CB05B0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821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Requisiti fondamentali </a:t>
            </a:r>
            <a:r>
              <a:rPr lang="it-CH" dirty="0">
                <a:sym typeface="Wingdings" panose="05000000000000000000" pitchFamily="2" charset="2"/>
              </a:rPr>
              <a:t> due requisiti principali:</a:t>
            </a:r>
          </a:p>
          <a:p>
            <a:pPr marL="171450" indent="-171450">
              <a:buFontTx/>
              <a:buChar char="-"/>
            </a:pPr>
            <a:r>
              <a:rPr lang="it-CH" dirty="0">
                <a:sym typeface="Wingdings" panose="05000000000000000000" pitchFamily="2" charset="2"/>
              </a:rPr>
              <a:t>Sviluppo/Creazione software conteggio dei volti  raccolta dati</a:t>
            </a:r>
          </a:p>
          <a:p>
            <a:pPr marL="171450" indent="-171450">
              <a:buFontTx/>
              <a:buChar char="-"/>
            </a:pPr>
            <a:r>
              <a:rPr lang="it-CH" dirty="0">
                <a:sym typeface="Wingdings" panose="05000000000000000000" pitchFamily="2" charset="2"/>
              </a:rPr>
              <a:t>Creazione sito web  gestione dei propri stand e tracciamento dei dati da DB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0347-BA78-4BE1-95AD-95E302CB05B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8072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Abbiamo scelto di inserire la fine del progetto, due settimane prima dell’effettiva consegna </a:t>
            </a:r>
            <a:r>
              <a:rPr lang="it-CH" dirty="0">
                <a:sym typeface="Wingdings" panose="05000000000000000000" pitchFamily="2" charset="2"/>
              </a:rPr>
              <a:t> per avere un margine.</a:t>
            </a:r>
          </a:p>
          <a:p>
            <a:r>
              <a:rPr lang="it-CH" dirty="0">
                <a:sym typeface="Wingdings" panose="05000000000000000000" pitchFamily="2" charset="2"/>
              </a:rPr>
              <a:t>Divisione in cinque fasi ben definite.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0347-BA78-4BE1-95AD-95E302CB05B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19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Non è cambiato molto, qualche attività in più. Fase documenti slittata al 20.05.2020.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0347-BA78-4BE1-95AD-95E302CB05B0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820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061-4D62-40C8-84B6-3061DCA1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A23B-E2F3-40BE-BA66-BFBEB38E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9A8E-6B79-4A16-BA75-44C9107E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A373-588E-4DCA-B39F-CD293D7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924A-E7C3-4208-81E7-EEDDAB8E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01D-9EC2-4FD4-811C-EACDDA85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3F9E6-ED34-4E6E-B948-BB7B7C806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883A-5ECA-44F7-A8A0-F071F711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19CE-92CA-48D7-97A2-40F0F72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3670-C2EF-48ED-8078-20FB58A8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9A141-7934-4F91-BEBE-FBD9A2BF9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096C8-298A-45A8-B328-DCF754C2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A4C9-5280-482F-AD52-882C260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46FF-20AA-4578-A4B3-F02A9EDD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3BCE-3CCA-4BE7-85A2-D683EDB7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5F9-4ECE-4CD1-AADF-8370AF04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FC67-8955-49D9-8956-5F5004B0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9277-2899-4972-B7BA-B9F6268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7CE1-718D-46A9-9CF4-A1288957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E8E8-57BE-4B00-BB74-BF6948C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292B-46C9-41B8-9AC5-61786D4D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D78E-C3C5-4EFF-AF95-E6E98EB5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5178-E750-4D08-83FA-1967F79F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F3D6-DFCC-465A-91A6-E58CFC7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01FE-BBDD-4E97-924B-8115C2A5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D69B-A120-46F1-A4DC-35FF9070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9A77-9671-4CED-8B64-19D7054A8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7BEC-AA70-471C-A796-5BA585FA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5693B-16D9-481C-8BE5-08BDCE2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DD8D-CED6-4421-9EFC-BCF04731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6098-65B3-4BBE-812E-5495C05C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159-06F4-4797-BCCC-51038E9B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753D-32B6-4052-B8DF-E7764389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10C02-41BC-4778-9E86-ACA5861A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4FCEF-C34D-4490-B6D0-D9703357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B38B3-898B-4A91-8E1B-BD9D7E4CD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00DA4-F9AD-4C4C-8CC5-30E0BDEF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767AF-3196-46CA-B8F7-160850E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439CA-2D9D-4450-BCCF-DB1EFC16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5AC-5C5D-4345-ADE0-DB2CEDB0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C971-0D62-4CF7-BA57-A5355F3F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BB605-6008-4D37-B455-4938A72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E1CD-CE2C-45EA-82E4-C2F2BF70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817D2-EA8A-4724-9073-1C9074E1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4E0C3-1005-44E1-9AF9-B30C4EA9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5B4E0-EAEF-45CD-9BA7-F8599D1D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35FD-D6F6-42F4-A1B7-13475CB1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B194-31FC-4A6F-BD51-27C6C877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1A0CE-4488-4748-8EA6-5185FFE27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432F-159E-4AAF-8C4B-5F7D93A9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F79-093D-40F3-B6BF-ABC65A33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642B-BFB0-42B2-8514-C4A51E9D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8138-B8DB-4C9A-8A69-E648256A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34E1D-A8B8-4335-9F9C-E9823C592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C271E-4EE7-40A2-9FEE-5C7147BC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D6D70-4A04-4B71-A2C8-2B93895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B883-2F8E-4689-B4C4-79249895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118E-4381-4E10-9A3C-A9B2AD41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EE6A7-1DD7-4A9C-AF67-575E781C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E6EB-50E3-4C1F-8B9E-28574DC7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88FE-39F6-45CE-A1B1-0184CFBE6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0C2B-9A7A-47C2-8546-32E77480EF3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747B-9FD0-4DB1-AFA4-0112F31F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609E-048A-40CD-B23D-08303670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3496-AC37-4C24-930D-0FB03F23BB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Guest Data </a:t>
            </a:r>
            <a:r>
              <a:rPr lang="it-CH" dirty="0" err="1"/>
              <a:t>Logger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err="1"/>
              <a:t>Agustoni</a:t>
            </a:r>
            <a:r>
              <a:rPr lang="it-CH" dirty="0"/>
              <a:t> Samuel, </a:t>
            </a:r>
            <a:r>
              <a:rPr lang="it-CH" dirty="0" err="1"/>
              <a:t>Bralla</a:t>
            </a:r>
            <a:r>
              <a:rPr lang="it-CH" dirty="0"/>
              <a:t> Mattia, </a:t>
            </a:r>
            <a:r>
              <a:rPr lang="it-CH" dirty="0" err="1"/>
              <a:t>Gnesa</a:t>
            </a:r>
            <a:r>
              <a:rPr lang="it-CH" dirty="0"/>
              <a:t> Stefano, </a:t>
            </a:r>
            <a:r>
              <a:rPr lang="it-CH" dirty="0" err="1"/>
              <a:t>Nikolic</a:t>
            </a:r>
            <a:r>
              <a:rPr lang="it-CH" dirty="0"/>
              <a:t> Nikola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85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Documenti</a:t>
            </a:r>
            <a:endParaRPr lang="it-CH" dirty="0"/>
          </a:p>
        </p:txBody>
      </p:sp>
      <p:pic>
        <p:nvPicPr>
          <p:cNvPr id="4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013" r="46571" b="319"/>
          <a:stretch/>
        </p:blipFill>
        <p:spPr>
          <a:xfrm>
            <a:off x="838201" y="3097017"/>
            <a:ext cx="10515600" cy="6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Pianificazione</a:t>
            </a:r>
            <a:r>
              <a:rPr lang="fr-CH" dirty="0"/>
              <a:t> </a:t>
            </a:r>
            <a:r>
              <a:rPr lang="fr-CH" dirty="0" err="1"/>
              <a:t>consuntiva</a:t>
            </a:r>
            <a:endParaRPr lang="it-CH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4039" y="1825625"/>
            <a:ext cx="87439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6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F2C68-6E1B-4439-9FD0-37D2922C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Architettura del sistema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17B799E-05EC-4B8C-9B6E-2DA80B7529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7527" y="1825625"/>
            <a:ext cx="539694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8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7C2AB-4CB8-4BD7-8610-0FA80E5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Casi d’uso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75B318F-A038-4B1B-B46D-A8128C7B0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115" y="1690688"/>
            <a:ext cx="4501770" cy="45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Diagramma database</a:t>
            </a:r>
          </a:p>
        </p:txBody>
      </p:sp>
      <p:pic>
        <p:nvPicPr>
          <p:cNvPr id="4" name="Picture 3" descr="schema_er_database">
            <a:extLst>
              <a:ext uri="{FF2B5EF4-FFF2-40B4-BE49-F238E27FC236}">
                <a16:creationId xmlns:a16="http://schemas.microsoft.com/office/drawing/2014/main" id="{C14EE62E-1141-4483-9F6C-69ED81A31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94" y="1825625"/>
            <a:ext cx="55756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91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Sito – Struttura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579" y="2231348"/>
            <a:ext cx="1900842" cy="35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Sito</a:t>
            </a:r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stand</a:t>
            </a:r>
            <a:endParaRPr lang="it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35B54-1330-4E09-896B-2F8D29224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148"/>
          <a:stretch/>
        </p:blipFill>
        <p:spPr>
          <a:xfrm>
            <a:off x="838200" y="2639618"/>
            <a:ext cx="10515600" cy="27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1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Sito</a:t>
            </a:r>
            <a:r>
              <a:rPr lang="en-US" dirty="0"/>
              <a:t> -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chiavi</a:t>
            </a:r>
            <a:endParaRPr lang="it-CH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EE7FC8-5737-49B9-9400-0D0E9C91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30"/>
          <a:stretch/>
        </p:blipFill>
        <p:spPr>
          <a:xfrm>
            <a:off x="838200" y="2106509"/>
            <a:ext cx="10515600" cy="37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Applicativo GDL – Interfaccia accesso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7B2B631-D59A-424B-BD39-2AE3DF49051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t="1567" r="2895" b="1574"/>
          <a:stretch/>
        </p:blipFill>
        <p:spPr bwMode="auto">
          <a:xfrm>
            <a:off x="7775939" y="2100775"/>
            <a:ext cx="2613585" cy="3801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301E8154-57A9-494B-914E-46B6D27BE4A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75"/>
            <a:ext cx="5828108" cy="16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3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96AB8-2DBC-4AD4-BC3E-89D32B4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Applicativo GDL – Interfaccia rilevamento</a:t>
            </a:r>
          </a:p>
        </p:txBody>
      </p:sp>
      <p:pic>
        <p:nvPicPr>
          <p:cNvPr id="4" name="Segnaposto contenuto 3" descr="M:\CondivisaBack3\Nikolic\Icons\tempsnip.png">
            <a:extLst>
              <a:ext uri="{FF2B5EF4-FFF2-40B4-BE49-F238E27FC236}">
                <a16:creationId xmlns:a16="http://schemas.microsoft.com/office/drawing/2014/main" id="{CA4867BB-6582-45D3-9777-E5FE451C84E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30328" y="1746973"/>
            <a:ext cx="5423472" cy="42350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Segnaposto contenuto 3" descr="M:\CondivisaBack3\Nikolic\Icons\tempsnip.png">
            <a:extLst>
              <a:ext uri="{FF2B5EF4-FFF2-40B4-BE49-F238E27FC236}">
                <a16:creationId xmlns:a16="http://schemas.microsoft.com/office/drawing/2014/main" id="{69110B44-1563-4FC9-A6D4-4457A8DE326E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7" b="90581"/>
          <a:stretch/>
        </p:blipFill>
        <p:spPr bwMode="auto">
          <a:xfrm>
            <a:off x="1397668" y="3000483"/>
            <a:ext cx="3637549" cy="13255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DA53FE6E-D72F-488A-AE60-A5AE76DCE940}"/>
              </a:ext>
            </a:extLst>
          </p:cNvPr>
          <p:cNvSpPr/>
          <p:nvPr/>
        </p:nvSpPr>
        <p:spPr>
          <a:xfrm>
            <a:off x="838200" y="2542322"/>
            <a:ext cx="4756486" cy="2241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2393381-7FB0-41C0-A4FD-FF326E1F8BA0}"/>
              </a:ext>
            </a:extLst>
          </p:cNvPr>
          <p:cNvCxnSpPr>
            <a:cxnSpLocks/>
          </p:cNvCxnSpPr>
          <p:nvPr/>
        </p:nvCxnSpPr>
        <p:spPr>
          <a:xfrm flipH="1">
            <a:off x="4792584" y="2019976"/>
            <a:ext cx="1137744" cy="81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Didattico</a:t>
            </a:r>
          </a:p>
          <a:p>
            <a:r>
              <a:rPr lang="it-CH" dirty="0"/>
              <a:t>Informare stand </a:t>
            </a:r>
            <a:r>
              <a:rPr lang="it-CH" dirty="0" err="1"/>
              <a:t>owners</a:t>
            </a:r>
            <a:endParaRPr lang="it-CH" dirty="0"/>
          </a:p>
          <a:p>
            <a:r>
              <a:rPr lang="it-CH" dirty="0"/>
              <a:t>Facilitare il tracciamento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59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Sito - Grafici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37" r="927" b="4599"/>
          <a:stretch/>
        </p:blipFill>
        <p:spPr>
          <a:xfrm>
            <a:off x="838200" y="1812174"/>
            <a:ext cx="8505610" cy="39485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magine 4"/>
          <p:cNvPicPr/>
          <p:nvPr/>
        </p:nvPicPr>
        <p:blipFill rotWithShape="1">
          <a:blip r:embed="rId3"/>
          <a:srcRect r="24960" b="19635"/>
          <a:stretch/>
        </p:blipFill>
        <p:spPr>
          <a:xfrm>
            <a:off x="5878031" y="3362358"/>
            <a:ext cx="5475769" cy="11035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6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Sito - Grafici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24" r="1252"/>
          <a:stretch/>
        </p:blipFill>
        <p:spPr>
          <a:xfrm>
            <a:off x="913014" y="3906982"/>
            <a:ext cx="5000738" cy="25402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1" t="14660" r="60752" b="75018"/>
          <a:stretch/>
        </p:blipFill>
        <p:spPr>
          <a:xfrm>
            <a:off x="6018870" y="4594432"/>
            <a:ext cx="4842634" cy="7164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ttangolo 2"/>
          <p:cNvSpPr/>
          <p:nvPr/>
        </p:nvSpPr>
        <p:spPr>
          <a:xfrm>
            <a:off x="838199" y="1693892"/>
            <a:ext cx="9948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 DISTINCT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stat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838198" y="2395983"/>
            <a:ext cx="994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$camp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stat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$camp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$camp;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38198" y="3131443"/>
            <a:ext cx="1051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numero_persone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numero_persone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stat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$camp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$camp;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8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Sito - Grafici</a:t>
            </a: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3574474" y="2876838"/>
            <a:ext cx="5043052" cy="304123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tangolo 2"/>
          <p:cNvSpPr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numero_persone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stat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stand_id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9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Sito - Grafici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38200" y="3506633"/>
            <a:ext cx="10515600" cy="1853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ttangolo 2"/>
          <p:cNvSpPr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9CDCFE"/>
                </a:solidFill>
                <a:latin typeface="Consolas" panose="020B0609020204030204" pitchFamily="49" charset="0"/>
              </a:rPr>
              <a:t>$camp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'data', </a:t>
            </a:r>
            <a:r>
              <a:rPr lang="it-CH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numero_persone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numero_persone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stat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WHERE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stand_id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it-CH" dirty="0" err="1">
                <a:solidFill>
                  <a:srgbClr val="9CDCFE"/>
                </a:solidFill>
                <a:latin typeface="Consolas" panose="020B0609020204030204" pitchFamily="49" charset="0"/>
              </a:rPr>
              <a:t>stand_id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9CDCFE"/>
                </a:solidFill>
                <a:latin typeface="Consolas" panose="020B0609020204030204" pitchFamily="49" charset="0"/>
              </a:rPr>
              <a:t>$camp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>
                <a:solidFill>
                  <a:srgbClr val="569CD6"/>
                </a:solidFill>
                <a:latin typeface="Consolas" panose="020B0609020204030204" pitchFamily="49" charset="0"/>
              </a:rPr>
              <a:t>ORDER BY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CH" dirty="0" err="1">
                <a:solidFill>
                  <a:srgbClr val="CE9178"/>
                </a:solidFill>
                <a:latin typeface="Consolas" panose="020B0609020204030204" pitchFamily="49" charset="0"/>
              </a:rPr>
              <a:t>num_webcam</a:t>
            </a:r>
            <a:r>
              <a:rPr lang="it-CH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it-CH" dirty="0">
                <a:solidFill>
                  <a:srgbClr val="9CDCFE"/>
                </a:solidFill>
                <a:latin typeface="Consolas" panose="020B0609020204030204" pitchFamily="49" charset="0"/>
              </a:rPr>
              <a:t>$camp;</a:t>
            </a:r>
            <a:endParaRPr lang="it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5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0AD36-8D46-493C-8E0F-D661BAF4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B1869-83CD-451D-90C8-0A8FD6D4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Test sui requisiti </a:t>
            </a:r>
            <a:r>
              <a:rPr lang="it-CH" dirty="0">
                <a:sym typeface="Wingdings" panose="05000000000000000000" pitchFamily="2" charset="2"/>
              </a:rPr>
              <a:t> per ogni requisito un test</a:t>
            </a:r>
          </a:p>
          <a:p>
            <a:r>
              <a:rPr lang="it-CH" dirty="0">
                <a:sym typeface="Wingdings" panose="05000000000000000000" pitchFamily="2" charset="2"/>
              </a:rPr>
              <a:t>Grafici dati di test nel DB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9379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BD3F7-C6D2-4F64-9392-BFA0E2BE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96DAE7-E4AB-4624-B5AB-C019E832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Software</a:t>
            </a:r>
            <a:endParaRPr lang="it-CH" dirty="0"/>
          </a:p>
          <a:p>
            <a:pPr lvl="1"/>
            <a:r>
              <a:rPr lang="it-CH" dirty="0"/>
              <a:t>Possibilità di utilizzo di più webcam per istanza</a:t>
            </a:r>
          </a:p>
          <a:p>
            <a:pPr lvl="1"/>
            <a:r>
              <a:rPr lang="fr-CH" dirty="0" err="1"/>
              <a:t>Tastiera</a:t>
            </a:r>
            <a:endParaRPr lang="fr-CH" dirty="0"/>
          </a:p>
          <a:p>
            <a:r>
              <a:rPr lang="fr-CH" dirty="0" err="1"/>
              <a:t>Sito</a:t>
            </a:r>
            <a:endParaRPr lang="fr-CH" dirty="0"/>
          </a:p>
          <a:p>
            <a:pPr lvl="1"/>
            <a:r>
              <a:rPr lang="fr-CH" dirty="0" err="1"/>
              <a:t>Ricaricare</a:t>
            </a:r>
            <a:r>
              <a:rPr lang="fr-CH" dirty="0"/>
              <a:t> solo i </a:t>
            </a:r>
            <a:r>
              <a:rPr lang="fr-CH" dirty="0" err="1"/>
              <a:t>grafici</a:t>
            </a:r>
            <a:endParaRPr lang="fr-CH" dirty="0"/>
          </a:p>
          <a:p>
            <a:pPr lvl="1"/>
            <a:r>
              <a:rPr lang="fr-CH" dirty="0" err="1"/>
              <a:t>Grafici</a:t>
            </a:r>
            <a:r>
              <a:rPr lang="fr-CH" dirty="0"/>
              <a:t> </a:t>
            </a:r>
            <a:r>
              <a:rPr lang="fr-CH" dirty="0" err="1"/>
              <a:t>unici</a:t>
            </a:r>
            <a:endParaRPr lang="fr-CH" dirty="0"/>
          </a:p>
          <a:p>
            <a:pPr lvl="1"/>
            <a:r>
              <a:rPr lang="fr-CH" dirty="0"/>
              <a:t>Performance stand</a:t>
            </a:r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4866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BA4565-E7EA-4EF6-9451-D0C8CEE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6C418D-87E5-4F8D-B6F4-CF71E72A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CH" dirty="0"/>
              <a:t>Grazie per la vostra attenzione</a:t>
            </a:r>
          </a:p>
        </p:txBody>
      </p:sp>
    </p:spTree>
    <p:extLst>
      <p:ext uri="{BB962C8B-B14F-4D97-AF65-F5344CB8AC3E}">
        <p14:creationId xmlns:p14="http://schemas.microsoft.com/office/powerpoint/2010/main" val="283169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 fondamentali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Applicativo rilevamento e conteggio volti (Agustoni &amp; </a:t>
            </a:r>
            <a:r>
              <a:rPr lang="it-CH" dirty="0" err="1"/>
              <a:t>Nikolic</a:t>
            </a:r>
            <a:r>
              <a:rPr lang="it-CH" dirty="0"/>
              <a:t>)</a:t>
            </a:r>
          </a:p>
          <a:p>
            <a:pPr lvl="1"/>
            <a:r>
              <a:rPr lang="it-CH" dirty="0"/>
              <a:t>Raccolta i dati al web server</a:t>
            </a:r>
            <a:endParaRPr lang="it-IT" dirty="0"/>
          </a:p>
          <a:p>
            <a:r>
              <a:rPr lang="it-CH" dirty="0"/>
              <a:t>Sito web (</a:t>
            </a:r>
            <a:r>
              <a:rPr lang="it-CH" dirty="0" err="1"/>
              <a:t>Bralla</a:t>
            </a:r>
            <a:r>
              <a:rPr lang="it-CH" dirty="0"/>
              <a:t>, </a:t>
            </a:r>
            <a:r>
              <a:rPr lang="it-CH" dirty="0" err="1"/>
              <a:t>Gnesa</a:t>
            </a:r>
            <a:r>
              <a:rPr lang="it-CH" dirty="0"/>
              <a:t>)</a:t>
            </a:r>
          </a:p>
          <a:p>
            <a:pPr lvl="1"/>
            <a:r>
              <a:rPr lang="it-CH" dirty="0"/>
              <a:t>Registrazione</a:t>
            </a:r>
          </a:p>
          <a:p>
            <a:pPr lvl="1"/>
            <a:r>
              <a:rPr lang="it-CH" dirty="0"/>
              <a:t>Creazione stand</a:t>
            </a:r>
          </a:p>
          <a:p>
            <a:pPr lvl="1"/>
            <a:r>
              <a:rPr lang="it-CH" dirty="0"/>
              <a:t>Ricezione dati </a:t>
            </a:r>
            <a:r>
              <a:rPr lang="it-CH" dirty="0">
                <a:sym typeface="Wingdings" panose="05000000000000000000" pitchFamily="2" charset="2"/>
              </a:rPr>
              <a:t> salvataggio su DB</a:t>
            </a:r>
            <a:endParaRPr lang="it-CH" dirty="0"/>
          </a:p>
          <a:p>
            <a:pPr lvl="1"/>
            <a:r>
              <a:rPr lang="it-CH" dirty="0"/>
              <a:t>Generazione grafici e tabelle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4765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A9341-5B4E-4452-A10C-B2FA926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Materiale aggiuntivo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8B7DA-1B42-4344-9A86-623E2185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Progetto </a:t>
            </a:r>
            <a:r>
              <a:rPr lang="it-CH" dirty="0" err="1"/>
              <a:t>ScanSpect</a:t>
            </a:r>
            <a:r>
              <a:rPr lang="it-CH" dirty="0"/>
              <a:t> (2020)</a:t>
            </a:r>
          </a:p>
          <a:p>
            <a:r>
              <a:rPr lang="it-CH" dirty="0"/>
              <a:t>Materiale riciclato:</a:t>
            </a:r>
          </a:p>
          <a:p>
            <a:pPr lvl="1"/>
            <a:r>
              <a:rPr lang="it-CH" dirty="0"/>
              <a:t>SW </a:t>
            </a:r>
            <a:r>
              <a:rPr lang="it-CH" dirty="0">
                <a:sym typeface="Wingdings" panose="05000000000000000000" pitchFamily="2" charset="2"/>
              </a:rPr>
              <a:t> funzione riquadri facce</a:t>
            </a:r>
          </a:p>
          <a:p>
            <a:pPr lvl="1"/>
            <a:r>
              <a:rPr lang="it-CH" dirty="0">
                <a:sym typeface="Wingdings" panose="05000000000000000000" pitchFamily="2" charset="2"/>
              </a:rPr>
              <a:t>Site  layout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500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BB6D0-07F1-4723-865A-D834686C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 preventiva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9224"/>
            <a:ext cx="10515600" cy="38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2929C-28B6-438A-BCDA-63E6745B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</a:t>
            </a:r>
          </a:p>
        </p:txBody>
      </p:sp>
      <p:pic>
        <p:nvPicPr>
          <p:cNvPr id="5" name="Segnaposto contenuto 5"/>
          <p:cNvPicPr>
            <a:picLocks noChangeAspect="1"/>
          </p:cNvPicPr>
          <p:nvPr/>
        </p:nvPicPr>
        <p:blipFill rotWithShape="1">
          <a:blip r:embed="rId2"/>
          <a:srcRect t="16582" r="70138" b="74939"/>
          <a:stretch/>
        </p:blipFill>
        <p:spPr>
          <a:xfrm>
            <a:off x="838201" y="2604548"/>
            <a:ext cx="10515600" cy="11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2902B-B9F0-4927-9984-8040EEFB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</a:t>
            </a:r>
          </a:p>
        </p:txBody>
      </p:sp>
      <p:pic>
        <p:nvPicPr>
          <p:cNvPr id="5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4886" r="65204" b="66554"/>
          <a:stretch/>
        </p:blipFill>
        <p:spPr>
          <a:xfrm>
            <a:off x="838199" y="2791899"/>
            <a:ext cx="10515601" cy="9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2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74F45-3972-4C98-998D-C8C6E80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</a:p>
        </p:txBody>
      </p:sp>
      <p:pic>
        <p:nvPicPr>
          <p:cNvPr id="5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53" r="65405" b="57791"/>
          <a:stretch/>
        </p:blipFill>
        <p:spPr>
          <a:xfrm>
            <a:off x="838200" y="2962505"/>
            <a:ext cx="10515600" cy="9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B7A01-B77D-41D7-9A9E-830211B8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5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587" r="10141" b="8986"/>
          <a:stretch/>
        </p:blipFill>
        <p:spPr>
          <a:xfrm>
            <a:off x="838200" y="2345595"/>
            <a:ext cx="10515600" cy="29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470</Words>
  <Application>Microsoft Office PowerPoint</Application>
  <PresentationFormat>Widescreen</PresentationFormat>
  <Paragraphs>69</Paragraphs>
  <Slides>26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Guest Data Logger</vt:lpstr>
      <vt:lpstr>Scopo</vt:lpstr>
      <vt:lpstr>Requisiti fondamentali</vt:lpstr>
      <vt:lpstr>Materiale aggiuntivo</vt:lpstr>
      <vt:lpstr>Pianificazione preventiva</vt:lpstr>
      <vt:lpstr>Analisi</vt:lpstr>
      <vt:lpstr>Pianificazione</vt:lpstr>
      <vt:lpstr>Progettazione</vt:lpstr>
      <vt:lpstr>Implementazione</vt:lpstr>
      <vt:lpstr>Documenti</vt:lpstr>
      <vt:lpstr>Pianificazione consuntiva</vt:lpstr>
      <vt:lpstr>Architettura del sistema</vt:lpstr>
      <vt:lpstr>Casi d’uso</vt:lpstr>
      <vt:lpstr>Diagramma database</vt:lpstr>
      <vt:lpstr>Sito – Struttura</vt:lpstr>
      <vt:lpstr>Sito - Pagina degli stand</vt:lpstr>
      <vt:lpstr>Sito - Pagina delle chiavi</vt:lpstr>
      <vt:lpstr>Applicativo GDL – Interfaccia accesso</vt:lpstr>
      <vt:lpstr>Applicativo GDL – Interfaccia rilevamento</vt:lpstr>
      <vt:lpstr>Sito - Grafici</vt:lpstr>
      <vt:lpstr>Sito - Grafici</vt:lpstr>
      <vt:lpstr>Sito - Grafici</vt:lpstr>
      <vt:lpstr>Sito - Grafici</vt:lpstr>
      <vt:lpstr>Test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di accesso</dc:title>
  <dc:creator>Mattia Bralla</dc:creator>
  <cp:lastModifiedBy>Samuel Kilian Agustoni</cp:lastModifiedBy>
  <cp:revision>43</cp:revision>
  <dcterms:created xsi:type="dcterms:W3CDTF">2021-05-19T17:54:39Z</dcterms:created>
  <dcterms:modified xsi:type="dcterms:W3CDTF">2021-05-20T09:21:10Z</dcterms:modified>
</cp:coreProperties>
</file>