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9" r:id="rId4"/>
    <p:sldId id="260" r:id="rId5"/>
    <p:sldId id="261" r:id="rId6"/>
    <p:sldId id="266" r:id="rId7"/>
    <p:sldId id="267" r:id="rId8"/>
    <p:sldId id="268" r:id="rId9"/>
    <p:sldId id="269" r:id="rId10"/>
    <p:sldId id="270" r:id="rId11"/>
    <p:sldId id="272" r:id="rId12"/>
    <p:sldId id="273" r:id="rId13"/>
    <p:sldId id="274" r:id="rId14"/>
    <p:sldId id="262" r:id="rId15"/>
    <p:sldId id="275" r:id="rId16"/>
    <p:sldId id="276" r:id="rId17"/>
    <p:sldId id="277" r:id="rId18"/>
    <p:sldId id="278" r:id="rId19"/>
    <p:sldId id="279" r:id="rId20"/>
    <p:sldId id="280" r:id="rId21"/>
    <p:sldId id="263" r:id="rId22"/>
    <p:sldId id="281" r:id="rId23"/>
    <p:sldId id="264" r:id="rId24"/>
    <p:sldId id="265" r:id="rId25"/>
  </p:sldIdLst>
  <p:sldSz cx="12192000" cy="6858000"/>
  <p:notesSz cx="6858000" cy="9144000"/>
  <p:defaultTextStyle>
    <a:defPPr>
      <a:defRPr lang="it-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aisa.detorre@gmail.com" initials="t" lastIdx="1" clrIdx="0">
    <p:extLst>
      <p:ext uri="{19B8F6BF-5375-455C-9EA6-DF929625EA0E}">
        <p15:presenceInfo xmlns:p15="http://schemas.microsoft.com/office/powerpoint/2012/main" userId="fe61700a0d41c6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837" autoAdjust="0"/>
  </p:normalViewPr>
  <p:slideViewPr>
    <p:cSldViewPr snapToGrid="0">
      <p:cViewPr varScale="1">
        <p:scale>
          <a:sx n="91" d="100"/>
          <a:sy n="91" d="100"/>
        </p:scale>
        <p:origin x="13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6041E6-C888-488E-A6CC-6ABF397A4CFA}" type="doc">
      <dgm:prSet loTypeId="urn:microsoft.com/office/officeart/2005/8/layout/process1" loCatId="process" qsTypeId="urn:microsoft.com/office/officeart/2005/8/quickstyle/simple1" qsCatId="simple" csTypeId="urn:microsoft.com/office/officeart/2005/8/colors/colorful4" csCatId="colorful" phldr="1"/>
      <dgm:spPr/>
      <dgm:t>
        <a:bodyPr/>
        <a:lstStyle/>
        <a:p>
          <a:endParaRPr lang="it-CH"/>
        </a:p>
      </dgm:t>
    </dgm:pt>
    <dgm:pt modelId="{ABD73C6A-7A3A-445E-BF24-DE9D26BEF844}">
      <dgm:prSet/>
      <dgm:spPr/>
      <dgm:t>
        <a:bodyPr/>
        <a:lstStyle/>
        <a:p>
          <a:r>
            <a:rPr lang="it-CH" dirty="0" err="1"/>
            <a:t>Scan</a:t>
          </a:r>
          <a:r>
            <a:rPr lang="it-CH" dirty="0"/>
            <a:t> immagine</a:t>
          </a:r>
        </a:p>
      </dgm:t>
    </dgm:pt>
    <dgm:pt modelId="{A65F0CC7-FED0-40A2-9372-E24DB353E7A7}" type="parTrans" cxnId="{33593850-8CEB-46C2-9493-4B29CECEB009}">
      <dgm:prSet/>
      <dgm:spPr/>
      <dgm:t>
        <a:bodyPr/>
        <a:lstStyle/>
        <a:p>
          <a:endParaRPr lang="it-CH"/>
        </a:p>
      </dgm:t>
    </dgm:pt>
    <dgm:pt modelId="{CA3157E4-74F5-4F37-879C-86D2F7CB6046}" type="sibTrans" cxnId="{33593850-8CEB-46C2-9493-4B29CECEB009}">
      <dgm:prSet/>
      <dgm:spPr/>
      <dgm:t>
        <a:bodyPr/>
        <a:lstStyle/>
        <a:p>
          <a:endParaRPr lang="it-CH"/>
        </a:p>
      </dgm:t>
    </dgm:pt>
    <dgm:pt modelId="{901A5FA4-FFB2-4E17-B580-A2695B9974DC}">
      <dgm:prSet/>
      <dgm:spPr/>
      <dgm:t>
        <a:bodyPr/>
        <a:lstStyle/>
        <a:p>
          <a:r>
            <a:rPr lang="it-CH"/>
            <a:t>Testo</a:t>
          </a:r>
        </a:p>
      </dgm:t>
    </dgm:pt>
    <dgm:pt modelId="{33C20C97-62F0-4709-A24D-44FD5BE1B60A}" type="parTrans" cxnId="{149529C2-85DB-40C5-A2F0-18EE648007C6}">
      <dgm:prSet/>
      <dgm:spPr/>
      <dgm:t>
        <a:bodyPr/>
        <a:lstStyle/>
        <a:p>
          <a:endParaRPr lang="it-CH"/>
        </a:p>
      </dgm:t>
    </dgm:pt>
    <dgm:pt modelId="{0F42A40F-CF63-4C6D-AADD-F6A4F00178C6}" type="sibTrans" cxnId="{149529C2-85DB-40C5-A2F0-18EE648007C6}">
      <dgm:prSet/>
      <dgm:spPr/>
      <dgm:t>
        <a:bodyPr/>
        <a:lstStyle/>
        <a:p>
          <a:endParaRPr lang="it-CH"/>
        </a:p>
      </dgm:t>
    </dgm:pt>
    <dgm:pt modelId="{F7B09421-4654-44BA-81A7-925D0ABBA3B2}" type="pres">
      <dgm:prSet presAssocID="{826041E6-C888-488E-A6CC-6ABF397A4CFA}" presName="Name0" presStyleCnt="0">
        <dgm:presLayoutVars>
          <dgm:dir/>
          <dgm:resizeHandles val="exact"/>
        </dgm:presLayoutVars>
      </dgm:prSet>
      <dgm:spPr/>
      <dgm:t>
        <a:bodyPr/>
        <a:lstStyle/>
        <a:p>
          <a:endParaRPr lang="it-IT"/>
        </a:p>
      </dgm:t>
    </dgm:pt>
    <dgm:pt modelId="{847D8FA4-5F94-452D-8600-8E26E0DB4F21}" type="pres">
      <dgm:prSet presAssocID="{ABD73C6A-7A3A-445E-BF24-DE9D26BEF844}" presName="node" presStyleLbl="node1" presStyleIdx="0" presStyleCnt="2">
        <dgm:presLayoutVars>
          <dgm:bulletEnabled val="1"/>
        </dgm:presLayoutVars>
      </dgm:prSet>
      <dgm:spPr/>
      <dgm:t>
        <a:bodyPr/>
        <a:lstStyle/>
        <a:p>
          <a:endParaRPr lang="it-IT"/>
        </a:p>
      </dgm:t>
    </dgm:pt>
    <dgm:pt modelId="{B64076FF-5701-4F68-A93B-21365ED39E84}" type="pres">
      <dgm:prSet presAssocID="{CA3157E4-74F5-4F37-879C-86D2F7CB6046}" presName="sibTrans" presStyleLbl="sibTrans2D1" presStyleIdx="0" presStyleCnt="1"/>
      <dgm:spPr/>
      <dgm:t>
        <a:bodyPr/>
        <a:lstStyle/>
        <a:p>
          <a:endParaRPr lang="it-IT"/>
        </a:p>
      </dgm:t>
    </dgm:pt>
    <dgm:pt modelId="{BADCF15C-02A1-45C2-8C4D-7C5AB80C8DE9}" type="pres">
      <dgm:prSet presAssocID="{CA3157E4-74F5-4F37-879C-86D2F7CB6046}" presName="connectorText" presStyleLbl="sibTrans2D1" presStyleIdx="0" presStyleCnt="1"/>
      <dgm:spPr/>
      <dgm:t>
        <a:bodyPr/>
        <a:lstStyle/>
        <a:p>
          <a:endParaRPr lang="it-IT"/>
        </a:p>
      </dgm:t>
    </dgm:pt>
    <dgm:pt modelId="{6A45AD00-F144-4554-BC27-81049CFB4682}" type="pres">
      <dgm:prSet presAssocID="{901A5FA4-FFB2-4E17-B580-A2695B9974DC}" presName="node" presStyleLbl="node1" presStyleIdx="1" presStyleCnt="2">
        <dgm:presLayoutVars>
          <dgm:bulletEnabled val="1"/>
        </dgm:presLayoutVars>
      </dgm:prSet>
      <dgm:spPr/>
      <dgm:t>
        <a:bodyPr/>
        <a:lstStyle/>
        <a:p>
          <a:endParaRPr lang="it-IT"/>
        </a:p>
      </dgm:t>
    </dgm:pt>
  </dgm:ptLst>
  <dgm:cxnLst>
    <dgm:cxn modelId="{33593850-8CEB-46C2-9493-4B29CECEB009}" srcId="{826041E6-C888-488E-A6CC-6ABF397A4CFA}" destId="{ABD73C6A-7A3A-445E-BF24-DE9D26BEF844}" srcOrd="0" destOrd="0" parTransId="{A65F0CC7-FED0-40A2-9372-E24DB353E7A7}" sibTransId="{CA3157E4-74F5-4F37-879C-86D2F7CB6046}"/>
    <dgm:cxn modelId="{E83E25AC-4DD9-4589-B415-97639A39412F}" type="presOf" srcId="{CA3157E4-74F5-4F37-879C-86D2F7CB6046}" destId="{BADCF15C-02A1-45C2-8C4D-7C5AB80C8DE9}" srcOrd="1" destOrd="0" presId="urn:microsoft.com/office/officeart/2005/8/layout/process1"/>
    <dgm:cxn modelId="{5CD7330B-914F-4198-A87D-02C33C9B429F}" type="presOf" srcId="{901A5FA4-FFB2-4E17-B580-A2695B9974DC}" destId="{6A45AD00-F144-4554-BC27-81049CFB4682}" srcOrd="0" destOrd="0" presId="urn:microsoft.com/office/officeart/2005/8/layout/process1"/>
    <dgm:cxn modelId="{244E4F02-00A6-446C-8AFD-32DE5EBB27FB}" type="presOf" srcId="{CA3157E4-74F5-4F37-879C-86D2F7CB6046}" destId="{B64076FF-5701-4F68-A93B-21365ED39E84}" srcOrd="0" destOrd="0" presId="urn:microsoft.com/office/officeart/2005/8/layout/process1"/>
    <dgm:cxn modelId="{563DFEF7-2439-4195-8CF5-FD7FEB8EB2BD}" type="presOf" srcId="{826041E6-C888-488E-A6CC-6ABF397A4CFA}" destId="{F7B09421-4654-44BA-81A7-925D0ABBA3B2}" srcOrd="0" destOrd="0" presId="urn:microsoft.com/office/officeart/2005/8/layout/process1"/>
    <dgm:cxn modelId="{9B75D2B3-EB5C-4E1E-A7A5-F592038EE55F}" type="presOf" srcId="{ABD73C6A-7A3A-445E-BF24-DE9D26BEF844}" destId="{847D8FA4-5F94-452D-8600-8E26E0DB4F21}" srcOrd="0" destOrd="0" presId="urn:microsoft.com/office/officeart/2005/8/layout/process1"/>
    <dgm:cxn modelId="{149529C2-85DB-40C5-A2F0-18EE648007C6}" srcId="{826041E6-C888-488E-A6CC-6ABF397A4CFA}" destId="{901A5FA4-FFB2-4E17-B580-A2695B9974DC}" srcOrd="1" destOrd="0" parTransId="{33C20C97-62F0-4709-A24D-44FD5BE1B60A}" sibTransId="{0F42A40F-CF63-4C6D-AADD-F6A4F00178C6}"/>
    <dgm:cxn modelId="{65E28708-B359-4475-B6E3-36B9BEFED37A}" type="presParOf" srcId="{F7B09421-4654-44BA-81A7-925D0ABBA3B2}" destId="{847D8FA4-5F94-452D-8600-8E26E0DB4F21}" srcOrd="0" destOrd="0" presId="urn:microsoft.com/office/officeart/2005/8/layout/process1"/>
    <dgm:cxn modelId="{ABAA1A68-A835-4C78-A5D8-BB6B05DC887E}" type="presParOf" srcId="{F7B09421-4654-44BA-81A7-925D0ABBA3B2}" destId="{B64076FF-5701-4F68-A93B-21365ED39E84}" srcOrd="1" destOrd="0" presId="urn:microsoft.com/office/officeart/2005/8/layout/process1"/>
    <dgm:cxn modelId="{15A3CAE9-3574-4726-B45D-92E18564D233}" type="presParOf" srcId="{B64076FF-5701-4F68-A93B-21365ED39E84}" destId="{BADCF15C-02A1-45C2-8C4D-7C5AB80C8DE9}" srcOrd="0" destOrd="0" presId="urn:microsoft.com/office/officeart/2005/8/layout/process1"/>
    <dgm:cxn modelId="{E1F6E101-9AF0-456A-9556-D40BB7C95E81}" type="presParOf" srcId="{F7B09421-4654-44BA-81A7-925D0ABBA3B2}" destId="{6A45AD00-F144-4554-BC27-81049CFB4682}"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38CB7B-B92D-4F09-A74F-16611AFE76A6}"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it-IT"/>
        </a:p>
      </dgm:t>
    </dgm:pt>
    <dgm:pt modelId="{4F080260-1886-44DD-8715-2DEBF908EC17}">
      <dgm:prSet/>
      <dgm:spPr/>
      <dgm:t>
        <a:bodyPr/>
        <a:lstStyle/>
        <a:p>
          <a:pPr rtl="0"/>
          <a:r>
            <a:rPr lang="it-CH" dirty="0" smtClean="0"/>
            <a:t>Validate</a:t>
          </a:r>
        </a:p>
        <a:p>
          <a:pPr rtl="0"/>
          <a:r>
            <a:rPr lang="it-CH" dirty="0" smtClean="0"/>
            <a:t>source </a:t>
          </a:r>
          <a:endParaRPr lang="it-CH" dirty="0"/>
        </a:p>
      </dgm:t>
    </dgm:pt>
    <dgm:pt modelId="{186057BE-3D75-4D1E-955D-50BD4410A418}" type="parTrans" cxnId="{7C49F14F-E863-484C-ADF1-E3AADA2DD193}">
      <dgm:prSet/>
      <dgm:spPr/>
      <dgm:t>
        <a:bodyPr/>
        <a:lstStyle/>
        <a:p>
          <a:endParaRPr lang="it-IT"/>
        </a:p>
      </dgm:t>
    </dgm:pt>
    <dgm:pt modelId="{FCAF42D3-4E7C-47F4-9AA0-1EE8A40FFE12}" type="sibTrans" cxnId="{7C49F14F-E863-484C-ADF1-E3AADA2DD193}">
      <dgm:prSet/>
      <dgm:spPr/>
      <dgm:t>
        <a:bodyPr/>
        <a:lstStyle/>
        <a:p>
          <a:endParaRPr lang="it-IT"/>
        </a:p>
      </dgm:t>
    </dgm:pt>
    <dgm:pt modelId="{0378D6AA-8EC8-4515-93A9-35CA8E7D4D8C}">
      <dgm:prSet/>
      <dgm:spPr/>
      <dgm:t>
        <a:bodyPr/>
        <a:lstStyle/>
        <a:p>
          <a:pPr rtl="0"/>
          <a:r>
            <a:rPr lang="it-CH" dirty="0" smtClean="0"/>
            <a:t>permessi, formato e </a:t>
          </a:r>
          <a:r>
            <a:rPr lang="it-CH" dirty="0" err="1" smtClean="0"/>
            <a:t>mask</a:t>
          </a:r>
          <a:endParaRPr lang="it-CH" dirty="0"/>
        </a:p>
      </dgm:t>
    </dgm:pt>
    <dgm:pt modelId="{B248F657-E292-466C-B682-FEE28914378C}" type="parTrans" cxnId="{DD0D7759-D46D-44DD-BE98-7D3B5CD75C6D}">
      <dgm:prSet/>
      <dgm:spPr/>
      <dgm:t>
        <a:bodyPr/>
        <a:lstStyle/>
        <a:p>
          <a:endParaRPr lang="it-IT"/>
        </a:p>
      </dgm:t>
    </dgm:pt>
    <dgm:pt modelId="{F0890A4B-9F6C-4A92-BBEA-3E3288B4C425}" type="sibTrans" cxnId="{DD0D7759-D46D-44DD-BE98-7D3B5CD75C6D}">
      <dgm:prSet/>
      <dgm:spPr/>
      <dgm:t>
        <a:bodyPr/>
        <a:lstStyle/>
        <a:p>
          <a:endParaRPr lang="it-IT"/>
        </a:p>
      </dgm:t>
    </dgm:pt>
    <dgm:pt modelId="{833BDD8F-52BE-4F3C-9BA5-1D5E9DACA4E0}">
      <dgm:prSet/>
      <dgm:spPr/>
      <dgm:t>
        <a:bodyPr/>
        <a:lstStyle/>
        <a:p>
          <a:pPr rtl="0"/>
          <a:r>
            <a:rPr lang="it-CH" dirty="0" err="1" smtClean="0"/>
            <a:t>Pytesseract</a:t>
          </a:r>
          <a:r>
            <a:rPr lang="it-CH" dirty="0" smtClean="0"/>
            <a:t> </a:t>
          </a:r>
          <a:r>
            <a:rPr lang="it-CH" dirty="0" err="1" smtClean="0"/>
            <a:t>img</a:t>
          </a:r>
          <a:r>
            <a:rPr lang="it-CH" dirty="0" smtClean="0"/>
            <a:t> to text</a:t>
          </a:r>
          <a:endParaRPr lang="it-CH" dirty="0"/>
        </a:p>
      </dgm:t>
    </dgm:pt>
    <dgm:pt modelId="{02F5755A-A392-4ABF-B263-EEA7ADFEA3D8}" type="parTrans" cxnId="{90DC55D6-E88D-4EDD-AA67-A54631D53B11}">
      <dgm:prSet/>
      <dgm:spPr/>
      <dgm:t>
        <a:bodyPr/>
        <a:lstStyle/>
        <a:p>
          <a:endParaRPr lang="it-IT"/>
        </a:p>
      </dgm:t>
    </dgm:pt>
    <dgm:pt modelId="{188F578E-6896-4AAB-9C16-104010C0CA70}" type="sibTrans" cxnId="{90DC55D6-E88D-4EDD-AA67-A54631D53B11}">
      <dgm:prSet/>
      <dgm:spPr/>
      <dgm:t>
        <a:bodyPr/>
        <a:lstStyle/>
        <a:p>
          <a:endParaRPr lang="it-IT"/>
        </a:p>
      </dgm:t>
    </dgm:pt>
    <dgm:pt modelId="{8568522F-4B24-45E3-8A7D-5379F0C059A0}" type="pres">
      <dgm:prSet presAssocID="{0F38CB7B-B92D-4F09-A74F-16611AFE76A6}" presName="diagram" presStyleCnt="0">
        <dgm:presLayoutVars>
          <dgm:dir/>
          <dgm:resizeHandles val="exact"/>
        </dgm:presLayoutVars>
      </dgm:prSet>
      <dgm:spPr/>
      <dgm:t>
        <a:bodyPr/>
        <a:lstStyle/>
        <a:p>
          <a:endParaRPr lang="it-IT"/>
        </a:p>
      </dgm:t>
    </dgm:pt>
    <dgm:pt modelId="{B5F9B99B-37FE-45A1-98FA-EF0E987BF7A3}" type="pres">
      <dgm:prSet presAssocID="{4F080260-1886-44DD-8715-2DEBF908EC17}" presName="node" presStyleLbl="node1" presStyleIdx="0" presStyleCnt="3">
        <dgm:presLayoutVars>
          <dgm:bulletEnabled val="1"/>
        </dgm:presLayoutVars>
      </dgm:prSet>
      <dgm:spPr/>
      <dgm:t>
        <a:bodyPr/>
        <a:lstStyle/>
        <a:p>
          <a:endParaRPr lang="it-IT"/>
        </a:p>
      </dgm:t>
    </dgm:pt>
    <dgm:pt modelId="{5449980E-FC8D-42AC-9CEA-CC63ECBA67CB}" type="pres">
      <dgm:prSet presAssocID="{FCAF42D3-4E7C-47F4-9AA0-1EE8A40FFE12}" presName="sibTrans" presStyleLbl="sibTrans2D1" presStyleIdx="0" presStyleCnt="2"/>
      <dgm:spPr/>
      <dgm:t>
        <a:bodyPr/>
        <a:lstStyle/>
        <a:p>
          <a:endParaRPr lang="it-IT"/>
        </a:p>
      </dgm:t>
    </dgm:pt>
    <dgm:pt modelId="{DA5B14F6-C91B-4790-AF38-196EA3F2DEE7}" type="pres">
      <dgm:prSet presAssocID="{FCAF42D3-4E7C-47F4-9AA0-1EE8A40FFE12}" presName="connectorText" presStyleLbl="sibTrans2D1" presStyleIdx="0" presStyleCnt="2"/>
      <dgm:spPr/>
      <dgm:t>
        <a:bodyPr/>
        <a:lstStyle/>
        <a:p>
          <a:endParaRPr lang="it-IT"/>
        </a:p>
      </dgm:t>
    </dgm:pt>
    <dgm:pt modelId="{EDED5309-05C7-478A-962B-A2F92943473F}" type="pres">
      <dgm:prSet presAssocID="{0378D6AA-8EC8-4515-93A9-35CA8E7D4D8C}" presName="node" presStyleLbl="node1" presStyleIdx="1" presStyleCnt="3">
        <dgm:presLayoutVars>
          <dgm:bulletEnabled val="1"/>
        </dgm:presLayoutVars>
      </dgm:prSet>
      <dgm:spPr/>
      <dgm:t>
        <a:bodyPr/>
        <a:lstStyle/>
        <a:p>
          <a:endParaRPr lang="it-IT"/>
        </a:p>
      </dgm:t>
    </dgm:pt>
    <dgm:pt modelId="{8D1E2956-AE10-4DFC-9AAD-08864DBB91CB}" type="pres">
      <dgm:prSet presAssocID="{F0890A4B-9F6C-4A92-BBEA-3E3288B4C425}" presName="sibTrans" presStyleLbl="sibTrans2D1" presStyleIdx="1" presStyleCnt="2"/>
      <dgm:spPr/>
      <dgm:t>
        <a:bodyPr/>
        <a:lstStyle/>
        <a:p>
          <a:endParaRPr lang="it-IT"/>
        </a:p>
      </dgm:t>
    </dgm:pt>
    <dgm:pt modelId="{8727EFFF-2A39-4D7E-95C0-04FDC05D81E2}" type="pres">
      <dgm:prSet presAssocID="{F0890A4B-9F6C-4A92-BBEA-3E3288B4C425}" presName="connectorText" presStyleLbl="sibTrans2D1" presStyleIdx="1" presStyleCnt="2"/>
      <dgm:spPr/>
      <dgm:t>
        <a:bodyPr/>
        <a:lstStyle/>
        <a:p>
          <a:endParaRPr lang="it-IT"/>
        </a:p>
      </dgm:t>
    </dgm:pt>
    <dgm:pt modelId="{F96AE4B2-D880-49ED-B7CB-503EB92AC2C8}" type="pres">
      <dgm:prSet presAssocID="{833BDD8F-52BE-4F3C-9BA5-1D5E9DACA4E0}" presName="node" presStyleLbl="node1" presStyleIdx="2" presStyleCnt="3">
        <dgm:presLayoutVars>
          <dgm:bulletEnabled val="1"/>
        </dgm:presLayoutVars>
      </dgm:prSet>
      <dgm:spPr/>
      <dgm:t>
        <a:bodyPr/>
        <a:lstStyle/>
        <a:p>
          <a:endParaRPr lang="it-IT"/>
        </a:p>
      </dgm:t>
    </dgm:pt>
  </dgm:ptLst>
  <dgm:cxnLst>
    <dgm:cxn modelId="{D3079F5C-870C-4805-BC88-6CA98A36CCC9}" type="presOf" srcId="{FCAF42D3-4E7C-47F4-9AA0-1EE8A40FFE12}" destId="{DA5B14F6-C91B-4790-AF38-196EA3F2DEE7}" srcOrd="1" destOrd="0" presId="urn:microsoft.com/office/officeart/2005/8/layout/process5"/>
    <dgm:cxn modelId="{1433E2F5-6021-49D8-9777-A1B24F517C54}" type="presOf" srcId="{833BDD8F-52BE-4F3C-9BA5-1D5E9DACA4E0}" destId="{F96AE4B2-D880-49ED-B7CB-503EB92AC2C8}" srcOrd="0" destOrd="0" presId="urn:microsoft.com/office/officeart/2005/8/layout/process5"/>
    <dgm:cxn modelId="{7C49F14F-E863-484C-ADF1-E3AADA2DD193}" srcId="{0F38CB7B-B92D-4F09-A74F-16611AFE76A6}" destId="{4F080260-1886-44DD-8715-2DEBF908EC17}" srcOrd="0" destOrd="0" parTransId="{186057BE-3D75-4D1E-955D-50BD4410A418}" sibTransId="{FCAF42D3-4E7C-47F4-9AA0-1EE8A40FFE12}"/>
    <dgm:cxn modelId="{ADD9724F-D01C-49A3-96F1-2A2D41F44706}" type="presOf" srcId="{0378D6AA-8EC8-4515-93A9-35CA8E7D4D8C}" destId="{EDED5309-05C7-478A-962B-A2F92943473F}" srcOrd="0" destOrd="0" presId="urn:microsoft.com/office/officeart/2005/8/layout/process5"/>
    <dgm:cxn modelId="{39894F2F-20EB-45F0-9A87-F4246F4FC661}" type="presOf" srcId="{4F080260-1886-44DD-8715-2DEBF908EC17}" destId="{B5F9B99B-37FE-45A1-98FA-EF0E987BF7A3}" srcOrd="0" destOrd="0" presId="urn:microsoft.com/office/officeart/2005/8/layout/process5"/>
    <dgm:cxn modelId="{E36BA71A-9654-46F6-8130-39198E626FB2}" type="presOf" srcId="{F0890A4B-9F6C-4A92-BBEA-3E3288B4C425}" destId="{8D1E2956-AE10-4DFC-9AAD-08864DBB91CB}" srcOrd="0" destOrd="0" presId="urn:microsoft.com/office/officeart/2005/8/layout/process5"/>
    <dgm:cxn modelId="{67E6EAB6-523B-49A4-858A-B378D237AC63}" type="presOf" srcId="{F0890A4B-9F6C-4A92-BBEA-3E3288B4C425}" destId="{8727EFFF-2A39-4D7E-95C0-04FDC05D81E2}" srcOrd="1" destOrd="0" presId="urn:microsoft.com/office/officeart/2005/8/layout/process5"/>
    <dgm:cxn modelId="{265A3C59-3B81-40AB-956E-F400E65BC007}" type="presOf" srcId="{FCAF42D3-4E7C-47F4-9AA0-1EE8A40FFE12}" destId="{5449980E-FC8D-42AC-9CEA-CC63ECBA67CB}" srcOrd="0" destOrd="0" presId="urn:microsoft.com/office/officeart/2005/8/layout/process5"/>
    <dgm:cxn modelId="{DD0D7759-D46D-44DD-BE98-7D3B5CD75C6D}" srcId="{0F38CB7B-B92D-4F09-A74F-16611AFE76A6}" destId="{0378D6AA-8EC8-4515-93A9-35CA8E7D4D8C}" srcOrd="1" destOrd="0" parTransId="{B248F657-E292-466C-B682-FEE28914378C}" sibTransId="{F0890A4B-9F6C-4A92-BBEA-3E3288B4C425}"/>
    <dgm:cxn modelId="{90DC55D6-E88D-4EDD-AA67-A54631D53B11}" srcId="{0F38CB7B-B92D-4F09-A74F-16611AFE76A6}" destId="{833BDD8F-52BE-4F3C-9BA5-1D5E9DACA4E0}" srcOrd="2" destOrd="0" parTransId="{02F5755A-A392-4ABF-B263-EEA7ADFEA3D8}" sibTransId="{188F578E-6896-4AAB-9C16-104010C0CA70}"/>
    <dgm:cxn modelId="{73CB235A-33B1-42BE-B16D-055C927BF35C}" type="presOf" srcId="{0F38CB7B-B92D-4F09-A74F-16611AFE76A6}" destId="{8568522F-4B24-45E3-8A7D-5379F0C059A0}" srcOrd="0" destOrd="0" presId="urn:microsoft.com/office/officeart/2005/8/layout/process5"/>
    <dgm:cxn modelId="{84EC90A2-809C-4E9D-BC5A-8BC2AACAA257}" type="presParOf" srcId="{8568522F-4B24-45E3-8A7D-5379F0C059A0}" destId="{B5F9B99B-37FE-45A1-98FA-EF0E987BF7A3}" srcOrd="0" destOrd="0" presId="urn:microsoft.com/office/officeart/2005/8/layout/process5"/>
    <dgm:cxn modelId="{E1C554BF-E58F-4D79-999E-B867B26D502B}" type="presParOf" srcId="{8568522F-4B24-45E3-8A7D-5379F0C059A0}" destId="{5449980E-FC8D-42AC-9CEA-CC63ECBA67CB}" srcOrd="1" destOrd="0" presId="urn:microsoft.com/office/officeart/2005/8/layout/process5"/>
    <dgm:cxn modelId="{775C60F6-1551-4BB1-BE3C-786A229C8074}" type="presParOf" srcId="{5449980E-FC8D-42AC-9CEA-CC63ECBA67CB}" destId="{DA5B14F6-C91B-4790-AF38-196EA3F2DEE7}" srcOrd="0" destOrd="0" presId="urn:microsoft.com/office/officeart/2005/8/layout/process5"/>
    <dgm:cxn modelId="{6C82F90F-9773-4055-B7F2-828909A52258}" type="presParOf" srcId="{8568522F-4B24-45E3-8A7D-5379F0C059A0}" destId="{EDED5309-05C7-478A-962B-A2F92943473F}" srcOrd="2" destOrd="0" presId="urn:microsoft.com/office/officeart/2005/8/layout/process5"/>
    <dgm:cxn modelId="{7B2F025A-D758-4300-8F40-25683282641E}" type="presParOf" srcId="{8568522F-4B24-45E3-8A7D-5379F0C059A0}" destId="{8D1E2956-AE10-4DFC-9AAD-08864DBB91CB}" srcOrd="3" destOrd="0" presId="urn:microsoft.com/office/officeart/2005/8/layout/process5"/>
    <dgm:cxn modelId="{2E136CA3-F048-4845-BA9B-9E86F72610FC}" type="presParOf" srcId="{8D1E2956-AE10-4DFC-9AAD-08864DBB91CB}" destId="{8727EFFF-2A39-4D7E-95C0-04FDC05D81E2}" srcOrd="0" destOrd="0" presId="urn:microsoft.com/office/officeart/2005/8/layout/process5"/>
    <dgm:cxn modelId="{CD52E2B4-0B4D-41A3-82F4-A0F0399F4277}" type="presParOf" srcId="{8568522F-4B24-45E3-8A7D-5379F0C059A0}" destId="{F96AE4B2-D880-49ED-B7CB-503EB92AC2C8}" srcOrd="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33F92D-BA8B-41A8-AF2D-A6839688E5C2}"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it-IT"/>
        </a:p>
      </dgm:t>
    </dgm:pt>
    <dgm:pt modelId="{992FE05F-BCBE-4BAA-A8BC-1FC73E6BEAFC}">
      <dgm:prSet/>
      <dgm:spPr/>
      <dgm:t>
        <a:bodyPr/>
        <a:lstStyle/>
        <a:p>
          <a:pPr rtl="0"/>
          <a:r>
            <a:rPr lang="pt-BR" dirty="0" smtClean="0"/>
            <a:t>output</a:t>
          </a:r>
          <a:endParaRPr lang="it-CH" dirty="0"/>
        </a:p>
      </dgm:t>
    </dgm:pt>
    <dgm:pt modelId="{F6FC55BE-4EF6-4F8D-8E17-EA057BDB2A85}" type="parTrans" cxnId="{56AC9775-3997-461B-8FBF-26BEA444AC9E}">
      <dgm:prSet/>
      <dgm:spPr/>
      <dgm:t>
        <a:bodyPr/>
        <a:lstStyle/>
        <a:p>
          <a:endParaRPr lang="it-IT"/>
        </a:p>
      </dgm:t>
    </dgm:pt>
    <dgm:pt modelId="{0BB0CC42-173F-44D5-94B8-26C169154955}" type="sibTrans" cxnId="{56AC9775-3997-461B-8FBF-26BEA444AC9E}">
      <dgm:prSet/>
      <dgm:spPr/>
      <dgm:t>
        <a:bodyPr/>
        <a:lstStyle/>
        <a:p>
          <a:endParaRPr lang="it-IT"/>
        </a:p>
      </dgm:t>
    </dgm:pt>
    <dgm:pt modelId="{B2455FE2-7F9B-4C71-B9D0-1E0FD87531D6}">
      <dgm:prSet/>
      <dgm:spPr/>
      <dgm:t>
        <a:bodyPr/>
        <a:lstStyle/>
        <a:p>
          <a:pPr rtl="0"/>
          <a:r>
            <a:rPr lang="pt-BR" dirty="0" smtClean="0"/>
            <a:t>Check dest</a:t>
          </a:r>
          <a:endParaRPr lang="it-CH" dirty="0"/>
        </a:p>
      </dgm:t>
    </dgm:pt>
    <dgm:pt modelId="{CC18843C-E078-45BA-974B-5A6EEE6977BD}" type="parTrans" cxnId="{EFCD7FA8-6443-4DE5-942E-A68583024149}">
      <dgm:prSet/>
      <dgm:spPr/>
      <dgm:t>
        <a:bodyPr/>
        <a:lstStyle/>
        <a:p>
          <a:endParaRPr lang="it-IT"/>
        </a:p>
      </dgm:t>
    </dgm:pt>
    <dgm:pt modelId="{5A76FA1D-FCF5-41D0-B7C8-BFCC75D7CD5D}" type="sibTrans" cxnId="{EFCD7FA8-6443-4DE5-942E-A68583024149}">
      <dgm:prSet/>
      <dgm:spPr/>
      <dgm:t>
        <a:bodyPr/>
        <a:lstStyle/>
        <a:p>
          <a:endParaRPr lang="it-IT"/>
        </a:p>
      </dgm:t>
    </dgm:pt>
    <dgm:pt modelId="{51F1D344-6755-4E30-8C9E-AD0391A7152B}">
      <dgm:prSet/>
      <dgm:spPr/>
      <dgm:t>
        <a:bodyPr/>
        <a:lstStyle/>
        <a:p>
          <a:pPr rtl="0"/>
          <a:r>
            <a:rPr lang="pt-BR" dirty="0" smtClean="0"/>
            <a:t>validate dest</a:t>
          </a:r>
          <a:endParaRPr lang="it-CH" dirty="0"/>
        </a:p>
      </dgm:t>
    </dgm:pt>
    <dgm:pt modelId="{1584BF7C-277D-45C3-B75F-53873EE4194E}" type="parTrans" cxnId="{6F0594D4-CF61-4EEC-AE9B-92DB85352D39}">
      <dgm:prSet/>
      <dgm:spPr/>
      <dgm:t>
        <a:bodyPr/>
        <a:lstStyle/>
        <a:p>
          <a:endParaRPr lang="it-IT"/>
        </a:p>
      </dgm:t>
    </dgm:pt>
    <dgm:pt modelId="{6CC868DD-0188-4F5A-B74F-24EA5D0EECEB}" type="sibTrans" cxnId="{6F0594D4-CF61-4EEC-AE9B-92DB85352D39}">
      <dgm:prSet/>
      <dgm:spPr/>
      <dgm:t>
        <a:bodyPr/>
        <a:lstStyle/>
        <a:p>
          <a:endParaRPr lang="it-IT"/>
        </a:p>
      </dgm:t>
    </dgm:pt>
    <dgm:pt modelId="{70EC09CE-8E1D-4E4A-A954-E81A73B3C8F4}">
      <dgm:prSet/>
      <dgm:spPr/>
      <dgm:t>
        <a:bodyPr/>
        <a:lstStyle/>
        <a:p>
          <a:pPr rtl="0"/>
          <a:r>
            <a:rPr lang="pt-BR" dirty="0" smtClean="0"/>
            <a:t>write output</a:t>
          </a:r>
          <a:endParaRPr lang="it-CH" dirty="0"/>
        </a:p>
      </dgm:t>
    </dgm:pt>
    <dgm:pt modelId="{5D8D5094-ACCB-413D-9465-E87F2540E6AF}" type="parTrans" cxnId="{2CCBF9C8-2A15-4BA9-9EDA-B7DA4534B607}">
      <dgm:prSet/>
      <dgm:spPr/>
      <dgm:t>
        <a:bodyPr/>
        <a:lstStyle/>
        <a:p>
          <a:endParaRPr lang="it-IT"/>
        </a:p>
      </dgm:t>
    </dgm:pt>
    <dgm:pt modelId="{DADFFEF1-7E62-47F5-A329-BF79E1F0ACD9}" type="sibTrans" cxnId="{2CCBF9C8-2A15-4BA9-9EDA-B7DA4534B607}">
      <dgm:prSet/>
      <dgm:spPr/>
      <dgm:t>
        <a:bodyPr/>
        <a:lstStyle/>
        <a:p>
          <a:endParaRPr lang="it-IT"/>
        </a:p>
      </dgm:t>
    </dgm:pt>
    <dgm:pt modelId="{92AE6260-8317-4E92-A41A-1F1F82661FFB}" type="pres">
      <dgm:prSet presAssocID="{7F33F92D-BA8B-41A8-AF2D-A6839688E5C2}" presName="linearFlow" presStyleCnt="0">
        <dgm:presLayoutVars>
          <dgm:resizeHandles val="exact"/>
        </dgm:presLayoutVars>
      </dgm:prSet>
      <dgm:spPr/>
      <dgm:t>
        <a:bodyPr/>
        <a:lstStyle/>
        <a:p>
          <a:endParaRPr lang="it-IT"/>
        </a:p>
      </dgm:t>
    </dgm:pt>
    <dgm:pt modelId="{C31C2AD6-4CCF-425A-BCA2-C0C8A17D7AC3}" type="pres">
      <dgm:prSet presAssocID="{992FE05F-BCBE-4BAA-A8BC-1FC73E6BEAFC}" presName="node" presStyleLbl="node1" presStyleIdx="0" presStyleCnt="4">
        <dgm:presLayoutVars>
          <dgm:bulletEnabled val="1"/>
        </dgm:presLayoutVars>
      </dgm:prSet>
      <dgm:spPr/>
      <dgm:t>
        <a:bodyPr/>
        <a:lstStyle/>
        <a:p>
          <a:endParaRPr lang="it-IT"/>
        </a:p>
      </dgm:t>
    </dgm:pt>
    <dgm:pt modelId="{72DAC826-18BD-4275-8D71-1E5656F39A20}" type="pres">
      <dgm:prSet presAssocID="{0BB0CC42-173F-44D5-94B8-26C169154955}" presName="sibTrans" presStyleLbl="sibTrans2D1" presStyleIdx="0" presStyleCnt="3"/>
      <dgm:spPr/>
      <dgm:t>
        <a:bodyPr/>
        <a:lstStyle/>
        <a:p>
          <a:endParaRPr lang="it-IT"/>
        </a:p>
      </dgm:t>
    </dgm:pt>
    <dgm:pt modelId="{902429CE-0D47-40F9-8414-C25FEF6A1F43}" type="pres">
      <dgm:prSet presAssocID="{0BB0CC42-173F-44D5-94B8-26C169154955}" presName="connectorText" presStyleLbl="sibTrans2D1" presStyleIdx="0" presStyleCnt="3"/>
      <dgm:spPr/>
      <dgm:t>
        <a:bodyPr/>
        <a:lstStyle/>
        <a:p>
          <a:endParaRPr lang="it-IT"/>
        </a:p>
      </dgm:t>
    </dgm:pt>
    <dgm:pt modelId="{BB332ADC-1C88-4F5E-B302-7758219AD2CB}" type="pres">
      <dgm:prSet presAssocID="{B2455FE2-7F9B-4C71-B9D0-1E0FD87531D6}" presName="node" presStyleLbl="node1" presStyleIdx="1" presStyleCnt="4">
        <dgm:presLayoutVars>
          <dgm:bulletEnabled val="1"/>
        </dgm:presLayoutVars>
      </dgm:prSet>
      <dgm:spPr/>
      <dgm:t>
        <a:bodyPr/>
        <a:lstStyle/>
        <a:p>
          <a:endParaRPr lang="it-IT"/>
        </a:p>
      </dgm:t>
    </dgm:pt>
    <dgm:pt modelId="{9A03A28A-05BD-463B-87B0-592507E09B98}" type="pres">
      <dgm:prSet presAssocID="{5A76FA1D-FCF5-41D0-B7C8-BFCC75D7CD5D}" presName="sibTrans" presStyleLbl="sibTrans2D1" presStyleIdx="1" presStyleCnt="3"/>
      <dgm:spPr/>
      <dgm:t>
        <a:bodyPr/>
        <a:lstStyle/>
        <a:p>
          <a:endParaRPr lang="it-IT"/>
        </a:p>
      </dgm:t>
    </dgm:pt>
    <dgm:pt modelId="{8175F934-2BCA-4959-9AF3-EE0E60C6A711}" type="pres">
      <dgm:prSet presAssocID="{5A76FA1D-FCF5-41D0-B7C8-BFCC75D7CD5D}" presName="connectorText" presStyleLbl="sibTrans2D1" presStyleIdx="1" presStyleCnt="3"/>
      <dgm:spPr/>
      <dgm:t>
        <a:bodyPr/>
        <a:lstStyle/>
        <a:p>
          <a:endParaRPr lang="it-IT"/>
        </a:p>
      </dgm:t>
    </dgm:pt>
    <dgm:pt modelId="{C2C74084-F961-4B7C-A914-5995F232DB03}" type="pres">
      <dgm:prSet presAssocID="{51F1D344-6755-4E30-8C9E-AD0391A7152B}" presName="node" presStyleLbl="node1" presStyleIdx="2" presStyleCnt="4">
        <dgm:presLayoutVars>
          <dgm:bulletEnabled val="1"/>
        </dgm:presLayoutVars>
      </dgm:prSet>
      <dgm:spPr/>
      <dgm:t>
        <a:bodyPr/>
        <a:lstStyle/>
        <a:p>
          <a:endParaRPr lang="it-IT"/>
        </a:p>
      </dgm:t>
    </dgm:pt>
    <dgm:pt modelId="{AF1BA2D2-6009-4395-AD14-CD5C9A768BFD}" type="pres">
      <dgm:prSet presAssocID="{6CC868DD-0188-4F5A-B74F-24EA5D0EECEB}" presName="sibTrans" presStyleLbl="sibTrans2D1" presStyleIdx="2" presStyleCnt="3"/>
      <dgm:spPr/>
      <dgm:t>
        <a:bodyPr/>
        <a:lstStyle/>
        <a:p>
          <a:endParaRPr lang="it-IT"/>
        </a:p>
      </dgm:t>
    </dgm:pt>
    <dgm:pt modelId="{0CE7BCB5-FEEC-4F75-8808-31030B1C3A6C}" type="pres">
      <dgm:prSet presAssocID="{6CC868DD-0188-4F5A-B74F-24EA5D0EECEB}" presName="connectorText" presStyleLbl="sibTrans2D1" presStyleIdx="2" presStyleCnt="3"/>
      <dgm:spPr/>
      <dgm:t>
        <a:bodyPr/>
        <a:lstStyle/>
        <a:p>
          <a:endParaRPr lang="it-IT"/>
        </a:p>
      </dgm:t>
    </dgm:pt>
    <dgm:pt modelId="{735E4D48-D2C1-400C-982E-4F484ABD0923}" type="pres">
      <dgm:prSet presAssocID="{70EC09CE-8E1D-4E4A-A954-E81A73B3C8F4}" presName="node" presStyleLbl="node1" presStyleIdx="3" presStyleCnt="4">
        <dgm:presLayoutVars>
          <dgm:bulletEnabled val="1"/>
        </dgm:presLayoutVars>
      </dgm:prSet>
      <dgm:spPr/>
      <dgm:t>
        <a:bodyPr/>
        <a:lstStyle/>
        <a:p>
          <a:endParaRPr lang="it-IT"/>
        </a:p>
      </dgm:t>
    </dgm:pt>
  </dgm:ptLst>
  <dgm:cxnLst>
    <dgm:cxn modelId="{07A3BAD0-70F9-4FD1-80D3-05435ED32CCB}" type="presOf" srcId="{0BB0CC42-173F-44D5-94B8-26C169154955}" destId="{902429CE-0D47-40F9-8414-C25FEF6A1F43}" srcOrd="1" destOrd="0" presId="urn:microsoft.com/office/officeart/2005/8/layout/process2"/>
    <dgm:cxn modelId="{FF7726E4-80A4-4C93-9C4C-82454921FBE4}" type="presOf" srcId="{6CC868DD-0188-4F5A-B74F-24EA5D0EECEB}" destId="{0CE7BCB5-FEEC-4F75-8808-31030B1C3A6C}" srcOrd="1" destOrd="0" presId="urn:microsoft.com/office/officeart/2005/8/layout/process2"/>
    <dgm:cxn modelId="{D0B199EE-2555-4430-BE11-B36D4E8AFFD5}" type="presOf" srcId="{51F1D344-6755-4E30-8C9E-AD0391A7152B}" destId="{C2C74084-F961-4B7C-A914-5995F232DB03}" srcOrd="0" destOrd="0" presId="urn:microsoft.com/office/officeart/2005/8/layout/process2"/>
    <dgm:cxn modelId="{51379E9B-AD75-439F-8739-D960A6C93D8A}" type="presOf" srcId="{992FE05F-BCBE-4BAA-A8BC-1FC73E6BEAFC}" destId="{C31C2AD6-4CCF-425A-BCA2-C0C8A17D7AC3}" srcOrd="0" destOrd="0" presId="urn:microsoft.com/office/officeart/2005/8/layout/process2"/>
    <dgm:cxn modelId="{2D1CC840-D24D-42F6-B5CE-A448A5DBDC17}" type="presOf" srcId="{70EC09CE-8E1D-4E4A-A954-E81A73B3C8F4}" destId="{735E4D48-D2C1-400C-982E-4F484ABD0923}" srcOrd="0" destOrd="0" presId="urn:microsoft.com/office/officeart/2005/8/layout/process2"/>
    <dgm:cxn modelId="{EFCD7FA8-6443-4DE5-942E-A68583024149}" srcId="{7F33F92D-BA8B-41A8-AF2D-A6839688E5C2}" destId="{B2455FE2-7F9B-4C71-B9D0-1E0FD87531D6}" srcOrd="1" destOrd="0" parTransId="{CC18843C-E078-45BA-974B-5A6EEE6977BD}" sibTransId="{5A76FA1D-FCF5-41D0-B7C8-BFCC75D7CD5D}"/>
    <dgm:cxn modelId="{CB230030-AB39-47FB-9644-1FE4D40DFDF0}" type="presOf" srcId="{5A76FA1D-FCF5-41D0-B7C8-BFCC75D7CD5D}" destId="{8175F934-2BCA-4959-9AF3-EE0E60C6A711}" srcOrd="1" destOrd="0" presId="urn:microsoft.com/office/officeart/2005/8/layout/process2"/>
    <dgm:cxn modelId="{56AC9775-3997-461B-8FBF-26BEA444AC9E}" srcId="{7F33F92D-BA8B-41A8-AF2D-A6839688E5C2}" destId="{992FE05F-BCBE-4BAA-A8BC-1FC73E6BEAFC}" srcOrd="0" destOrd="0" parTransId="{F6FC55BE-4EF6-4F8D-8E17-EA057BDB2A85}" sibTransId="{0BB0CC42-173F-44D5-94B8-26C169154955}"/>
    <dgm:cxn modelId="{89180DF1-73A0-4568-B9FA-5558DC77416C}" type="presOf" srcId="{7F33F92D-BA8B-41A8-AF2D-A6839688E5C2}" destId="{92AE6260-8317-4E92-A41A-1F1F82661FFB}" srcOrd="0" destOrd="0" presId="urn:microsoft.com/office/officeart/2005/8/layout/process2"/>
    <dgm:cxn modelId="{ACFC6CE6-06DB-4664-BCFA-37B0F83DD0CD}" type="presOf" srcId="{6CC868DD-0188-4F5A-B74F-24EA5D0EECEB}" destId="{AF1BA2D2-6009-4395-AD14-CD5C9A768BFD}" srcOrd="0" destOrd="0" presId="urn:microsoft.com/office/officeart/2005/8/layout/process2"/>
    <dgm:cxn modelId="{2CCBF9C8-2A15-4BA9-9EDA-B7DA4534B607}" srcId="{7F33F92D-BA8B-41A8-AF2D-A6839688E5C2}" destId="{70EC09CE-8E1D-4E4A-A954-E81A73B3C8F4}" srcOrd="3" destOrd="0" parTransId="{5D8D5094-ACCB-413D-9465-E87F2540E6AF}" sibTransId="{DADFFEF1-7E62-47F5-A329-BF79E1F0ACD9}"/>
    <dgm:cxn modelId="{53002B35-1DC6-4999-9BD6-6503D3A9B115}" type="presOf" srcId="{5A76FA1D-FCF5-41D0-B7C8-BFCC75D7CD5D}" destId="{9A03A28A-05BD-463B-87B0-592507E09B98}" srcOrd="0" destOrd="0" presId="urn:microsoft.com/office/officeart/2005/8/layout/process2"/>
    <dgm:cxn modelId="{6F0594D4-CF61-4EEC-AE9B-92DB85352D39}" srcId="{7F33F92D-BA8B-41A8-AF2D-A6839688E5C2}" destId="{51F1D344-6755-4E30-8C9E-AD0391A7152B}" srcOrd="2" destOrd="0" parTransId="{1584BF7C-277D-45C3-B75F-53873EE4194E}" sibTransId="{6CC868DD-0188-4F5A-B74F-24EA5D0EECEB}"/>
    <dgm:cxn modelId="{3C0B7ED4-0535-4DEF-A4CC-250E5E54C1C0}" type="presOf" srcId="{B2455FE2-7F9B-4C71-B9D0-1E0FD87531D6}" destId="{BB332ADC-1C88-4F5E-B302-7758219AD2CB}" srcOrd="0" destOrd="0" presId="urn:microsoft.com/office/officeart/2005/8/layout/process2"/>
    <dgm:cxn modelId="{642E00B9-B2BA-49BA-A300-3D05275AC1D2}" type="presOf" srcId="{0BB0CC42-173F-44D5-94B8-26C169154955}" destId="{72DAC826-18BD-4275-8D71-1E5656F39A20}" srcOrd="0" destOrd="0" presId="urn:microsoft.com/office/officeart/2005/8/layout/process2"/>
    <dgm:cxn modelId="{9C78F957-BBA7-445E-84B8-EB800B529F99}" type="presParOf" srcId="{92AE6260-8317-4E92-A41A-1F1F82661FFB}" destId="{C31C2AD6-4CCF-425A-BCA2-C0C8A17D7AC3}" srcOrd="0" destOrd="0" presId="urn:microsoft.com/office/officeart/2005/8/layout/process2"/>
    <dgm:cxn modelId="{3AD66EB0-4423-487C-90F2-1AAD557000C2}" type="presParOf" srcId="{92AE6260-8317-4E92-A41A-1F1F82661FFB}" destId="{72DAC826-18BD-4275-8D71-1E5656F39A20}" srcOrd="1" destOrd="0" presId="urn:microsoft.com/office/officeart/2005/8/layout/process2"/>
    <dgm:cxn modelId="{3A003974-3FF4-46C9-B3CD-44B00F48401E}" type="presParOf" srcId="{72DAC826-18BD-4275-8D71-1E5656F39A20}" destId="{902429CE-0D47-40F9-8414-C25FEF6A1F43}" srcOrd="0" destOrd="0" presId="urn:microsoft.com/office/officeart/2005/8/layout/process2"/>
    <dgm:cxn modelId="{1A080BA0-2470-4838-B2CC-EAB80E8F5C88}" type="presParOf" srcId="{92AE6260-8317-4E92-A41A-1F1F82661FFB}" destId="{BB332ADC-1C88-4F5E-B302-7758219AD2CB}" srcOrd="2" destOrd="0" presId="urn:microsoft.com/office/officeart/2005/8/layout/process2"/>
    <dgm:cxn modelId="{6E4DC6D6-3233-43CA-807B-2C973AC98C07}" type="presParOf" srcId="{92AE6260-8317-4E92-A41A-1F1F82661FFB}" destId="{9A03A28A-05BD-463B-87B0-592507E09B98}" srcOrd="3" destOrd="0" presId="urn:microsoft.com/office/officeart/2005/8/layout/process2"/>
    <dgm:cxn modelId="{9495DDB7-DC5F-49C6-A749-9A24D050280D}" type="presParOf" srcId="{9A03A28A-05BD-463B-87B0-592507E09B98}" destId="{8175F934-2BCA-4959-9AF3-EE0E60C6A711}" srcOrd="0" destOrd="0" presId="urn:microsoft.com/office/officeart/2005/8/layout/process2"/>
    <dgm:cxn modelId="{7A30926C-EA9E-4DE9-B968-F5FEE3FA621B}" type="presParOf" srcId="{92AE6260-8317-4E92-A41A-1F1F82661FFB}" destId="{C2C74084-F961-4B7C-A914-5995F232DB03}" srcOrd="4" destOrd="0" presId="urn:microsoft.com/office/officeart/2005/8/layout/process2"/>
    <dgm:cxn modelId="{444DD8E4-374C-42B2-B115-218600646024}" type="presParOf" srcId="{92AE6260-8317-4E92-A41A-1F1F82661FFB}" destId="{AF1BA2D2-6009-4395-AD14-CD5C9A768BFD}" srcOrd="5" destOrd="0" presId="urn:microsoft.com/office/officeart/2005/8/layout/process2"/>
    <dgm:cxn modelId="{07C4C3B9-AE77-46ED-A1D4-055019903004}" type="presParOf" srcId="{AF1BA2D2-6009-4395-AD14-CD5C9A768BFD}" destId="{0CE7BCB5-FEEC-4F75-8808-31030B1C3A6C}" srcOrd="0" destOrd="0" presId="urn:microsoft.com/office/officeart/2005/8/layout/process2"/>
    <dgm:cxn modelId="{84EC62FB-97B0-4F05-987B-8F75525817CB}" type="presParOf" srcId="{92AE6260-8317-4E92-A41A-1F1F82661FFB}" destId="{735E4D48-D2C1-400C-982E-4F484ABD0923}"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519E00-0435-4262-88A4-587A5D50C964}"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it-IT"/>
        </a:p>
      </dgm:t>
    </dgm:pt>
    <dgm:pt modelId="{CE1F6001-2229-461E-8A9D-991F6FE68E87}">
      <dgm:prSet/>
      <dgm:spPr/>
      <dgm:t>
        <a:bodyPr/>
        <a:lstStyle/>
        <a:p>
          <a:pPr rtl="0"/>
          <a:r>
            <a:rPr lang="en-US" dirty="0" smtClean="0"/>
            <a:t>--stats</a:t>
          </a:r>
          <a:endParaRPr lang="it-CH" dirty="0"/>
        </a:p>
      </dgm:t>
    </dgm:pt>
    <dgm:pt modelId="{49C8A69C-2694-475F-90B9-E26D705C3ABC}" type="parTrans" cxnId="{0223902F-6657-45F8-9A80-B631F8AA3D45}">
      <dgm:prSet/>
      <dgm:spPr/>
      <dgm:t>
        <a:bodyPr/>
        <a:lstStyle/>
        <a:p>
          <a:endParaRPr lang="it-IT"/>
        </a:p>
      </dgm:t>
    </dgm:pt>
    <dgm:pt modelId="{D91BD9DD-CEEF-4999-90D2-D1EC710B6F0E}" type="sibTrans" cxnId="{0223902F-6657-45F8-9A80-B631F8AA3D45}">
      <dgm:prSet/>
      <dgm:spPr/>
      <dgm:t>
        <a:bodyPr/>
        <a:lstStyle/>
        <a:p>
          <a:endParaRPr lang="it-IT"/>
        </a:p>
      </dgm:t>
    </dgm:pt>
    <dgm:pt modelId="{A6328C6B-C06B-4E87-A23E-A8B996F85736}">
      <dgm:prSet/>
      <dgm:spPr/>
      <dgm:t>
        <a:bodyPr/>
        <a:lstStyle/>
        <a:p>
          <a:pPr rtl="0"/>
          <a:r>
            <a:rPr lang="en-US" err="1" smtClean="0"/>
            <a:t>Get_stats</a:t>
          </a:r>
          <a:r>
            <a:rPr lang="en-US" smtClean="0"/>
            <a:t>()</a:t>
          </a:r>
          <a:endParaRPr lang="it-CH" dirty="0"/>
        </a:p>
      </dgm:t>
    </dgm:pt>
    <dgm:pt modelId="{10485770-AB09-43CC-B93D-2BC4B699219D}" type="parTrans" cxnId="{1A185691-BCA5-4F51-B635-5C171173287A}">
      <dgm:prSet/>
      <dgm:spPr/>
      <dgm:t>
        <a:bodyPr/>
        <a:lstStyle/>
        <a:p>
          <a:endParaRPr lang="it-IT"/>
        </a:p>
      </dgm:t>
    </dgm:pt>
    <dgm:pt modelId="{80C2A191-B3C3-4976-8ECA-78D93750B078}" type="sibTrans" cxnId="{1A185691-BCA5-4F51-B635-5C171173287A}">
      <dgm:prSet/>
      <dgm:spPr/>
      <dgm:t>
        <a:bodyPr/>
        <a:lstStyle/>
        <a:p>
          <a:endParaRPr lang="it-IT"/>
        </a:p>
      </dgm:t>
    </dgm:pt>
    <dgm:pt modelId="{34F214DA-7585-40E3-B853-EF56623D248B}">
      <dgm:prSet/>
      <dgm:spPr/>
      <dgm:t>
        <a:bodyPr/>
        <a:lstStyle/>
        <a:p>
          <a:pPr rtl="0"/>
          <a:r>
            <a:rPr lang="it-CH" dirty="0" smtClean="0"/>
            <a:t>- Tempo </a:t>
          </a:r>
          <a:br>
            <a:rPr lang="it-CH" dirty="0" smtClean="0"/>
          </a:br>
          <a:r>
            <a:rPr lang="it-CH" dirty="0" smtClean="0"/>
            <a:t>- caratteri</a:t>
          </a:r>
          <a:endParaRPr lang="it-CH" dirty="0"/>
        </a:p>
      </dgm:t>
    </dgm:pt>
    <dgm:pt modelId="{AC92028B-9A2C-4B74-91B0-2C225E9C123B}" type="sibTrans" cxnId="{4FDEA0F3-C8A9-49C6-9FB3-BF114F73C115}">
      <dgm:prSet/>
      <dgm:spPr/>
      <dgm:t>
        <a:bodyPr/>
        <a:lstStyle/>
        <a:p>
          <a:endParaRPr lang="it-IT"/>
        </a:p>
      </dgm:t>
    </dgm:pt>
    <dgm:pt modelId="{B83044C4-A6B7-486D-9975-35671F22440E}" type="parTrans" cxnId="{4FDEA0F3-C8A9-49C6-9FB3-BF114F73C115}">
      <dgm:prSet/>
      <dgm:spPr/>
      <dgm:t>
        <a:bodyPr/>
        <a:lstStyle/>
        <a:p>
          <a:endParaRPr lang="it-IT"/>
        </a:p>
      </dgm:t>
    </dgm:pt>
    <dgm:pt modelId="{789BD610-77FF-4404-8F68-36954D82D191}" type="pres">
      <dgm:prSet presAssocID="{1B519E00-0435-4262-88A4-587A5D50C964}" presName="rootnode" presStyleCnt="0">
        <dgm:presLayoutVars>
          <dgm:chMax/>
          <dgm:chPref/>
          <dgm:dir/>
          <dgm:animLvl val="lvl"/>
        </dgm:presLayoutVars>
      </dgm:prSet>
      <dgm:spPr/>
      <dgm:t>
        <a:bodyPr/>
        <a:lstStyle/>
        <a:p>
          <a:endParaRPr lang="it-IT"/>
        </a:p>
      </dgm:t>
    </dgm:pt>
    <dgm:pt modelId="{4A668FC6-4C9C-4C7A-A745-D7A14778EDC8}" type="pres">
      <dgm:prSet presAssocID="{CE1F6001-2229-461E-8A9D-991F6FE68E87}" presName="composite" presStyleCnt="0"/>
      <dgm:spPr/>
    </dgm:pt>
    <dgm:pt modelId="{32F706FE-7D71-4E01-AE17-DEE202A2DB72}" type="pres">
      <dgm:prSet presAssocID="{CE1F6001-2229-461E-8A9D-991F6FE68E87}" presName="bentUpArrow1" presStyleLbl="alignImgPlace1" presStyleIdx="0" presStyleCnt="2"/>
      <dgm:spPr/>
    </dgm:pt>
    <dgm:pt modelId="{7CB44E9A-760B-4462-9203-453C1BB4F79A}" type="pres">
      <dgm:prSet presAssocID="{CE1F6001-2229-461E-8A9D-991F6FE68E87}" presName="ParentText" presStyleLbl="node1" presStyleIdx="0" presStyleCnt="3">
        <dgm:presLayoutVars>
          <dgm:chMax val="1"/>
          <dgm:chPref val="1"/>
          <dgm:bulletEnabled val="1"/>
        </dgm:presLayoutVars>
      </dgm:prSet>
      <dgm:spPr/>
      <dgm:t>
        <a:bodyPr/>
        <a:lstStyle/>
        <a:p>
          <a:endParaRPr lang="it-IT"/>
        </a:p>
      </dgm:t>
    </dgm:pt>
    <dgm:pt modelId="{266048F5-BEB4-436C-897D-05F19120FE11}" type="pres">
      <dgm:prSet presAssocID="{CE1F6001-2229-461E-8A9D-991F6FE68E87}" presName="ChildText" presStyleLbl="revTx" presStyleIdx="0" presStyleCnt="2">
        <dgm:presLayoutVars>
          <dgm:chMax val="0"/>
          <dgm:chPref val="0"/>
          <dgm:bulletEnabled val="1"/>
        </dgm:presLayoutVars>
      </dgm:prSet>
      <dgm:spPr/>
    </dgm:pt>
    <dgm:pt modelId="{F2B0E596-71F1-464D-BE7B-992282CD810B}" type="pres">
      <dgm:prSet presAssocID="{D91BD9DD-CEEF-4999-90D2-D1EC710B6F0E}" presName="sibTrans" presStyleCnt="0"/>
      <dgm:spPr/>
    </dgm:pt>
    <dgm:pt modelId="{44C757B2-5901-4202-9F2E-2C004844F61D}" type="pres">
      <dgm:prSet presAssocID="{A6328C6B-C06B-4E87-A23E-A8B996F85736}" presName="composite" presStyleCnt="0"/>
      <dgm:spPr/>
    </dgm:pt>
    <dgm:pt modelId="{A7B14D5B-0431-49E5-A7E4-49B187682C43}" type="pres">
      <dgm:prSet presAssocID="{A6328C6B-C06B-4E87-A23E-A8B996F85736}" presName="bentUpArrow1" presStyleLbl="alignImgPlace1" presStyleIdx="1" presStyleCnt="2"/>
      <dgm:spPr/>
    </dgm:pt>
    <dgm:pt modelId="{41311312-6C66-43F2-9E1F-DDD685433470}" type="pres">
      <dgm:prSet presAssocID="{A6328C6B-C06B-4E87-A23E-A8B996F85736}" presName="ParentText" presStyleLbl="node1" presStyleIdx="1" presStyleCnt="3">
        <dgm:presLayoutVars>
          <dgm:chMax val="1"/>
          <dgm:chPref val="1"/>
          <dgm:bulletEnabled val="1"/>
        </dgm:presLayoutVars>
      </dgm:prSet>
      <dgm:spPr/>
      <dgm:t>
        <a:bodyPr/>
        <a:lstStyle/>
        <a:p>
          <a:endParaRPr lang="it-IT"/>
        </a:p>
      </dgm:t>
    </dgm:pt>
    <dgm:pt modelId="{1248CFB9-5193-4293-B7E4-49FCEF671FFD}" type="pres">
      <dgm:prSet presAssocID="{A6328C6B-C06B-4E87-A23E-A8B996F85736}" presName="ChildText" presStyleLbl="revTx" presStyleIdx="1" presStyleCnt="2">
        <dgm:presLayoutVars>
          <dgm:chMax val="0"/>
          <dgm:chPref val="0"/>
          <dgm:bulletEnabled val="1"/>
        </dgm:presLayoutVars>
      </dgm:prSet>
      <dgm:spPr/>
    </dgm:pt>
    <dgm:pt modelId="{B4CA26FA-FE79-42A3-83B1-C45C4FB3C684}" type="pres">
      <dgm:prSet presAssocID="{80C2A191-B3C3-4976-8ECA-78D93750B078}" presName="sibTrans" presStyleCnt="0"/>
      <dgm:spPr/>
    </dgm:pt>
    <dgm:pt modelId="{ED73CC80-F57E-4DCE-910B-2CCD0310D016}" type="pres">
      <dgm:prSet presAssocID="{34F214DA-7585-40E3-B853-EF56623D248B}" presName="composite" presStyleCnt="0"/>
      <dgm:spPr/>
    </dgm:pt>
    <dgm:pt modelId="{A25F800A-6DAA-408A-A7C2-4F8E5BCAC976}" type="pres">
      <dgm:prSet presAssocID="{34F214DA-7585-40E3-B853-EF56623D248B}" presName="ParentText" presStyleLbl="node1" presStyleIdx="2" presStyleCnt="3">
        <dgm:presLayoutVars>
          <dgm:chMax val="1"/>
          <dgm:chPref val="1"/>
          <dgm:bulletEnabled val="1"/>
        </dgm:presLayoutVars>
      </dgm:prSet>
      <dgm:spPr/>
      <dgm:t>
        <a:bodyPr/>
        <a:lstStyle/>
        <a:p>
          <a:endParaRPr lang="it-IT"/>
        </a:p>
      </dgm:t>
    </dgm:pt>
  </dgm:ptLst>
  <dgm:cxnLst>
    <dgm:cxn modelId="{5CD32D80-FA8E-4028-9A91-26FD80EE1317}" type="presOf" srcId="{34F214DA-7585-40E3-B853-EF56623D248B}" destId="{A25F800A-6DAA-408A-A7C2-4F8E5BCAC976}" srcOrd="0" destOrd="0" presId="urn:microsoft.com/office/officeart/2005/8/layout/StepDownProcess"/>
    <dgm:cxn modelId="{0223902F-6657-45F8-9A80-B631F8AA3D45}" srcId="{1B519E00-0435-4262-88A4-587A5D50C964}" destId="{CE1F6001-2229-461E-8A9D-991F6FE68E87}" srcOrd="0" destOrd="0" parTransId="{49C8A69C-2694-475F-90B9-E26D705C3ABC}" sibTransId="{D91BD9DD-CEEF-4999-90D2-D1EC710B6F0E}"/>
    <dgm:cxn modelId="{ECA468D7-9B0E-45D8-A20F-FFE07010736F}" type="presOf" srcId="{A6328C6B-C06B-4E87-A23E-A8B996F85736}" destId="{41311312-6C66-43F2-9E1F-DDD685433470}" srcOrd="0" destOrd="0" presId="urn:microsoft.com/office/officeart/2005/8/layout/StepDownProcess"/>
    <dgm:cxn modelId="{4FDEA0F3-C8A9-49C6-9FB3-BF114F73C115}" srcId="{1B519E00-0435-4262-88A4-587A5D50C964}" destId="{34F214DA-7585-40E3-B853-EF56623D248B}" srcOrd="2" destOrd="0" parTransId="{B83044C4-A6B7-486D-9975-35671F22440E}" sibTransId="{AC92028B-9A2C-4B74-91B0-2C225E9C123B}"/>
    <dgm:cxn modelId="{2D310542-DBE1-406B-ABF4-FE60D38BA814}" type="presOf" srcId="{CE1F6001-2229-461E-8A9D-991F6FE68E87}" destId="{7CB44E9A-760B-4462-9203-453C1BB4F79A}" srcOrd="0" destOrd="0" presId="urn:microsoft.com/office/officeart/2005/8/layout/StepDownProcess"/>
    <dgm:cxn modelId="{FD4800B4-C8ED-446C-8B0B-F713CAA237A7}" type="presOf" srcId="{1B519E00-0435-4262-88A4-587A5D50C964}" destId="{789BD610-77FF-4404-8F68-36954D82D191}" srcOrd="0" destOrd="0" presId="urn:microsoft.com/office/officeart/2005/8/layout/StepDownProcess"/>
    <dgm:cxn modelId="{1A185691-BCA5-4F51-B635-5C171173287A}" srcId="{1B519E00-0435-4262-88A4-587A5D50C964}" destId="{A6328C6B-C06B-4E87-A23E-A8B996F85736}" srcOrd="1" destOrd="0" parTransId="{10485770-AB09-43CC-B93D-2BC4B699219D}" sibTransId="{80C2A191-B3C3-4976-8ECA-78D93750B078}"/>
    <dgm:cxn modelId="{2998349A-074D-4B11-A79B-36A4AD136AA4}" type="presParOf" srcId="{789BD610-77FF-4404-8F68-36954D82D191}" destId="{4A668FC6-4C9C-4C7A-A745-D7A14778EDC8}" srcOrd="0" destOrd="0" presId="urn:microsoft.com/office/officeart/2005/8/layout/StepDownProcess"/>
    <dgm:cxn modelId="{62538873-0847-44D0-B02F-7206E779F385}" type="presParOf" srcId="{4A668FC6-4C9C-4C7A-A745-D7A14778EDC8}" destId="{32F706FE-7D71-4E01-AE17-DEE202A2DB72}" srcOrd="0" destOrd="0" presId="urn:microsoft.com/office/officeart/2005/8/layout/StepDownProcess"/>
    <dgm:cxn modelId="{88AA7DED-CE07-405D-9204-2944A9D8B3C3}" type="presParOf" srcId="{4A668FC6-4C9C-4C7A-A745-D7A14778EDC8}" destId="{7CB44E9A-760B-4462-9203-453C1BB4F79A}" srcOrd="1" destOrd="0" presId="urn:microsoft.com/office/officeart/2005/8/layout/StepDownProcess"/>
    <dgm:cxn modelId="{021E85DD-32F9-4D27-8FA9-905A1D5D3FD6}" type="presParOf" srcId="{4A668FC6-4C9C-4C7A-A745-D7A14778EDC8}" destId="{266048F5-BEB4-436C-897D-05F19120FE11}" srcOrd="2" destOrd="0" presId="urn:microsoft.com/office/officeart/2005/8/layout/StepDownProcess"/>
    <dgm:cxn modelId="{264FE0C8-A93F-466C-B94F-67F6EED1397F}" type="presParOf" srcId="{789BD610-77FF-4404-8F68-36954D82D191}" destId="{F2B0E596-71F1-464D-BE7B-992282CD810B}" srcOrd="1" destOrd="0" presId="urn:microsoft.com/office/officeart/2005/8/layout/StepDownProcess"/>
    <dgm:cxn modelId="{C382FC95-032A-4CAD-B9DF-0A6832DBCF51}" type="presParOf" srcId="{789BD610-77FF-4404-8F68-36954D82D191}" destId="{44C757B2-5901-4202-9F2E-2C004844F61D}" srcOrd="2" destOrd="0" presId="urn:microsoft.com/office/officeart/2005/8/layout/StepDownProcess"/>
    <dgm:cxn modelId="{2C89DB1C-CC2D-4713-AD5D-7DA02012C73D}" type="presParOf" srcId="{44C757B2-5901-4202-9F2E-2C004844F61D}" destId="{A7B14D5B-0431-49E5-A7E4-49B187682C43}" srcOrd="0" destOrd="0" presId="urn:microsoft.com/office/officeart/2005/8/layout/StepDownProcess"/>
    <dgm:cxn modelId="{AFC1F85E-5DE4-4FF8-A933-B85D14F844DF}" type="presParOf" srcId="{44C757B2-5901-4202-9F2E-2C004844F61D}" destId="{41311312-6C66-43F2-9E1F-DDD685433470}" srcOrd="1" destOrd="0" presId="urn:microsoft.com/office/officeart/2005/8/layout/StepDownProcess"/>
    <dgm:cxn modelId="{952ABB64-CEAB-46B9-90AE-6213879E5E63}" type="presParOf" srcId="{44C757B2-5901-4202-9F2E-2C004844F61D}" destId="{1248CFB9-5193-4293-B7E4-49FCEF671FFD}" srcOrd="2" destOrd="0" presId="urn:microsoft.com/office/officeart/2005/8/layout/StepDownProcess"/>
    <dgm:cxn modelId="{FD595870-1D18-4FDD-B260-2B2D85734B1F}" type="presParOf" srcId="{789BD610-77FF-4404-8F68-36954D82D191}" destId="{B4CA26FA-FE79-42A3-83B1-C45C4FB3C684}" srcOrd="3" destOrd="0" presId="urn:microsoft.com/office/officeart/2005/8/layout/StepDownProcess"/>
    <dgm:cxn modelId="{02C154C7-CBFD-4688-BF23-1B0431E6A6ED}" type="presParOf" srcId="{789BD610-77FF-4404-8F68-36954D82D191}" destId="{ED73CC80-F57E-4DCE-910B-2CCD0310D016}" srcOrd="4" destOrd="0" presId="urn:microsoft.com/office/officeart/2005/8/layout/StepDownProcess"/>
    <dgm:cxn modelId="{827FB21C-8672-4DA2-86E6-24A6A1C1A407}" type="presParOf" srcId="{ED73CC80-F57E-4DCE-910B-2CCD0310D016}" destId="{A25F800A-6DAA-408A-A7C2-4F8E5BCAC976}"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D8FA4-5F94-452D-8600-8E26E0DB4F21}">
      <dsp:nvSpPr>
        <dsp:cNvPr id="0" name=""/>
        <dsp:cNvSpPr/>
      </dsp:nvSpPr>
      <dsp:spPr>
        <a:xfrm>
          <a:off x="918" y="1192503"/>
          <a:ext cx="1958754" cy="117525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it-CH" sz="3100" kern="1200" dirty="0" err="1"/>
            <a:t>Scan</a:t>
          </a:r>
          <a:r>
            <a:rPr lang="it-CH" sz="3100" kern="1200" dirty="0"/>
            <a:t> immagine</a:t>
          </a:r>
        </a:p>
      </dsp:txBody>
      <dsp:txXfrm>
        <a:off x="35340" y="1226925"/>
        <a:ext cx="1889910" cy="1106408"/>
      </dsp:txXfrm>
    </dsp:sp>
    <dsp:sp modelId="{B64076FF-5701-4F68-A93B-21365ED39E84}">
      <dsp:nvSpPr>
        <dsp:cNvPr id="0" name=""/>
        <dsp:cNvSpPr/>
      </dsp:nvSpPr>
      <dsp:spPr>
        <a:xfrm>
          <a:off x="2155548" y="1537244"/>
          <a:ext cx="415255" cy="485771"/>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it-CH" sz="2000" kern="1200"/>
        </a:p>
      </dsp:txBody>
      <dsp:txXfrm>
        <a:off x="2155548" y="1634398"/>
        <a:ext cx="290679" cy="291463"/>
      </dsp:txXfrm>
    </dsp:sp>
    <dsp:sp modelId="{6A45AD00-F144-4554-BC27-81049CFB4682}">
      <dsp:nvSpPr>
        <dsp:cNvPr id="0" name=""/>
        <dsp:cNvSpPr/>
      </dsp:nvSpPr>
      <dsp:spPr>
        <a:xfrm>
          <a:off x="2743174" y="1192503"/>
          <a:ext cx="1958754" cy="1175252"/>
        </a:xfrm>
        <a:prstGeom prst="roundRect">
          <a:avLst>
            <a:gd name="adj" fmla="val 10000"/>
          </a:avLst>
        </a:prstGeom>
        <a:solidFill>
          <a:schemeClr val="accent4">
            <a:hueOff val="-1528355"/>
            <a:satOff val="-10245"/>
            <a:lumOff val="-105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it-CH" sz="3100" kern="1200"/>
            <a:t>Testo</a:t>
          </a:r>
        </a:p>
      </dsp:txBody>
      <dsp:txXfrm>
        <a:off x="2777596" y="1226925"/>
        <a:ext cx="1889910" cy="11064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F9B99B-37FE-45A1-98FA-EF0E987BF7A3}">
      <dsp:nvSpPr>
        <dsp:cNvPr id="0" name=""/>
        <dsp:cNvSpPr/>
      </dsp:nvSpPr>
      <dsp:spPr>
        <a:xfrm>
          <a:off x="734617" y="3191"/>
          <a:ext cx="1851948" cy="11111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it-CH" sz="2100" kern="1200" dirty="0" smtClean="0"/>
            <a:t>Validate</a:t>
          </a:r>
        </a:p>
        <a:p>
          <a:pPr lvl="0" algn="ctr" defTabSz="933450" rtl="0">
            <a:lnSpc>
              <a:spcPct val="90000"/>
            </a:lnSpc>
            <a:spcBef>
              <a:spcPct val="0"/>
            </a:spcBef>
            <a:spcAft>
              <a:spcPct val="35000"/>
            </a:spcAft>
          </a:pPr>
          <a:r>
            <a:rPr lang="it-CH" sz="2100" kern="1200" dirty="0" smtClean="0"/>
            <a:t>source </a:t>
          </a:r>
          <a:endParaRPr lang="it-CH" sz="2100" kern="1200" dirty="0"/>
        </a:p>
      </dsp:txBody>
      <dsp:txXfrm>
        <a:off x="767162" y="35736"/>
        <a:ext cx="1786858" cy="1046079"/>
      </dsp:txXfrm>
    </dsp:sp>
    <dsp:sp modelId="{5449980E-FC8D-42AC-9CEA-CC63ECBA67CB}">
      <dsp:nvSpPr>
        <dsp:cNvPr id="0" name=""/>
        <dsp:cNvSpPr/>
      </dsp:nvSpPr>
      <dsp:spPr>
        <a:xfrm rot="5400000">
          <a:off x="1464284" y="1243997"/>
          <a:ext cx="392613" cy="4592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it-IT" sz="1700" kern="1200"/>
        </a:p>
      </dsp:txBody>
      <dsp:txXfrm rot="-5400000">
        <a:off x="1522806" y="1277332"/>
        <a:ext cx="275569" cy="274829"/>
      </dsp:txXfrm>
    </dsp:sp>
    <dsp:sp modelId="{EDED5309-05C7-478A-962B-A2F92943473F}">
      <dsp:nvSpPr>
        <dsp:cNvPr id="0" name=""/>
        <dsp:cNvSpPr/>
      </dsp:nvSpPr>
      <dsp:spPr>
        <a:xfrm>
          <a:off x="734617" y="1855140"/>
          <a:ext cx="1851948" cy="11111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it-CH" sz="2100" kern="1200" dirty="0" smtClean="0"/>
            <a:t>permessi, formato e </a:t>
          </a:r>
          <a:r>
            <a:rPr lang="it-CH" sz="2100" kern="1200" dirty="0" err="1" smtClean="0"/>
            <a:t>mask</a:t>
          </a:r>
          <a:endParaRPr lang="it-CH" sz="2100" kern="1200" dirty="0"/>
        </a:p>
      </dsp:txBody>
      <dsp:txXfrm>
        <a:off x="767162" y="1887685"/>
        <a:ext cx="1786858" cy="1046079"/>
      </dsp:txXfrm>
    </dsp:sp>
    <dsp:sp modelId="{8D1E2956-AE10-4DFC-9AAD-08864DBB91CB}">
      <dsp:nvSpPr>
        <dsp:cNvPr id="0" name=""/>
        <dsp:cNvSpPr/>
      </dsp:nvSpPr>
      <dsp:spPr>
        <a:xfrm rot="5400000">
          <a:off x="1464284" y="3095946"/>
          <a:ext cx="392613" cy="4592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it-IT" sz="1700" kern="1200"/>
        </a:p>
      </dsp:txBody>
      <dsp:txXfrm rot="-5400000">
        <a:off x="1522806" y="3129281"/>
        <a:ext cx="275569" cy="274829"/>
      </dsp:txXfrm>
    </dsp:sp>
    <dsp:sp modelId="{F96AE4B2-D880-49ED-B7CB-503EB92AC2C8}">
      <dsp:nvSpPr>
        <dsp:cNvPr id="0" name=""/>
        <dsp:cNvSpPr/>
      </dsp:nvSpPr>
      <dsp:spPr>
        <a:xfrm>
          <a:off x="734617" y="3707089"/>
          <a:ext cx="1851948" cy="11111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it-CH" sz="2100" kern="1200" dirty="0" err="1" smtClean="0"/>
            <a:t>Pytesseract</a:t>
          </a:r>
          <a:r>
            <a:rPr lang="it-CH" sz="2100" kern="1200" dirty="0" smtClean="0"/>
            <a:t> </a:t>
          </a:r>
          <a:r>
            <a:rPr lang="it-CH" sz="2100" kern="1200" dirty="0" err="1" smtClean="0"/>
            <a:t>img</a:t>
          </a:r>
          <a:r>
            <a:rPr lang="it-CH" sz="2100" kern="1200" dirty="0" smtClean="0"/>
            <a:t> to text</a:t>
          </a:r>
          <a:endParaRPr lang="it-CH" sz="2100" kern="1200" dirty="0"/>
        </a:p>
      </dsp:txBody>
      <dsp:txXfrm>
        <a:off x="767162" y="3739634"/>
        <a:ext cx="1786858" cy="10460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1C2AD6-4CCF-425A-BCA2-C0C8A17D7AC3}">
      <dsp:nvSpPr>
        <dsp:cNvPr id="0" name=""/>
        <dsp:cNvSpPr/>
      </dsp:nvSpPr>
      <dsp:spPr>
        <a:xfrm>
          <a:off x="1579253" y="2306"/>
          <a:ext cx="1544340" cy="8579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pt-BR" sz="2200" kern="1200" dirty="0" smtClean="0"/>
            <a:t>output</a:t>
          </a:r>
          <a:endParaRPr lang="it-CH" sz="2200" kern="1200" dirty="0"/>
        </a:p>
      </dsp:txBody>
      <dsp:txXfrm>
        <a:off x="1604382" y="27435"/>
        <a:ext cx="1494082" cy="807709"/>
      </dsp:txXfrm>
    </dsp:sp>
    <dsp:sp modelId="{72DAC826-18BD-4275-8D71-1E5656F39A20}">
      <dsp:nvSpPr>
        <dsp:cNvPr id="0" name=""/>
        <dsp:cNvSpPr/>
      </dsp:nvSpPr>
      <dsp:spPr>
        <a:xfrm rot="5400000">
          <a:off x="2190555" y="881722"/>
          <a:ext cx="321737" cy="3860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it-IT" sz="1600" kern="1200"/>
        </a:p>
      </dsp:txBody>
      <dsp:txXfrm rot="-5400000">
        <a:off x="2235599" y="913896"/>
        <a:ext cx="231651" cy="225216"/>
      </dsp:txXfrm>
    </dsp:sp>
    <dsp:sp modelId="{BB332ADC-1C88-4F5E-B302-7758219AD2CB}">
      <dsp:nvSpPr>
        <dsp:cNvPr id="0" name=""/>
        <dsp:cNvSpPr/>
      </dsp:nvSpPr>
      <dsp:spPr>
        <a:xfrm>
          <a:off x="1579253" y="1289257"/>
          <a:ext cx="1544340" cy="8579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pt-BR" sz="2200" kern="1200" dirty="0" smtClean="0"/>
            <a:t>Check dest</a:t>
          </a:r>
          <a:endParaRPr lang="it-CH" sz="2200" kern="1200" dirty="0"/>
        </a:p>
      </dsp:txBody>
      <dsp:txXfrm>
        <a:off x="1604382" y="1314386"/>
        <a:ext cx="1494082" cy="807709"/>
      </dsp:txXfrm>
    </dsp:sp>
    <dsp:sp modelId="{9A03A28A-05BD-463B-87B0-592507E09B98}">
      <dsp:nvSpPr>
        <dsp:cNvPr id="0" name=""/>
        <dsp:cNvSpPr/>
      </dsp:nvSpPr>
      <dsp:spPr>
        <a:xfrm rot="5400000">
          <a:off x="2190555" y="2168673"/>
          <a:ext cx="321737" cy="3860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it-IT" sz="1600" kern="1200"/>
        </a:p>
      </dsp:txBody>
      <dsp:txXfrm rot="-5400000">
        <a:off x="2235599" y="2200847"/>
        <a:ext cx="231651" cy="225216"/>
      </dsp:txXfrm>
    </dsp:sp>
    <dsp:sp modelId="{C2C74084-F961-4B7C-A914-5995F232DB03}">
      <dsp:nvSpPr>
        <dsp:cNvPr id="0" name=""/>
        <dsp:cNvSpPr/>
      </dsp:nvSpPr>
      <dsp:spPr>
        <a:xfrm>
          <a:off x="1579253" y="2576207"/>
          <a:ext cx="1544340" cy="8579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pt-BR" sz="2200" kern="1200" dirty="0" smtClean="0"/>
            <a:t>validate dest</a:t>
          </a:r>
          <a:endParaRPr lang="it-CH" sz="2200" kern="1200" dirty="0"/>
        </a:p>
      </dsp:txBody>
      <dsp:txXfrm>
        <a:off x="1604382" y="2601336"/>
        <a:ext cx="1494082" cy="807709"/>
      </dsp:txXfrm>
    </dsp:sp>
    <dsp:sp modelId="{AF1BA2D2-6009-4395-AD14-CD5C9A768BFD}">
      <dsp:nvSpPr>
        <dsp:cNvPr id="0" name=""/>
        <dsp:cNvSpPr/>
      </dsp:nvSpPr>
      <dsp:spPr>
        <a:xfrm rot="5400000">
          <a:off x="2190555" y="3455624"/>
          <a:ext cx="321737" cy="3860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it-IT" sz="1600" kern="1200"/>
        </a:p>
      </dsp:txBody>
      <dsp:txXfrm rot="-5400000">
        <a:off x="2235599" y="3487798"/>
        <a:ext cx="231651" cy="225216"/>
      </dsp:txXfrm>
    </dsp:sp>
    <dsp:sp modelId="{735E4D48-D2C1-400C-982E-4F484ABD0923}">
      <dsp:nvSpPr>
        <dsp:cNvPr id="0" name=""/>
        <dsp:cNvSpPr/>
      </dsp:nvSpPr>
      <dsp:spPr>
        <a:xfrm>
          <a:off x="1579253" y="3863158"/>
          <a:ext cx="1544340" cy="8579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pt-BR" sz="2200" kern="1200" dirty="0" smtClean="0"/>
            <a:t>write output</a:t>
          </a:r>
          <a:endParaRPr lang="it-CH" sz="2200" kern="1200" dirty="0"/>
        </a:p>
      </dsp:txBody>
      <dsp:txXfrm>
        <a:off x="1604382" y="3888287"/>
        <a:ext cx="1494082" cy="8077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F706FE-7D71-4E01-AE17-DEE202A2DB72}">
      <dsp:nvSpPr>
        <dsp:cNvPr id="0" name=""/>
        <dsp:cNvSpPr/>
      </dsp:nvSpPr>
      <dsp:spPr>
        <a:xfrm rot="5400000">
          <a:off x="536797" y="1040198"/>
          <a:ext cx="919965" cy="1047348"/>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B44E9A-760B-4462-9203-453C1BB4F79A}">
      <dsp:nvSpPr>
        <dsp:cNvPr id="0" name=""/>
        <dsp:cNvSpPr/>
      </dsp:nvSpPr>
      <dsp:spPr>
        <a:xfrm>
          <a:off x="293062" y="20397"/>
          <a:ext cx="1548680" cy="1084026"/>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dirty="0" smtClean="0"/>
            <a:t>--stats</a:t>
          </a:r>
          <a:endParaRPr lang="it-CH" sz="2200" kern="1200" dirty="0"/>
        </a:p>
      </dsp:txBody>
      <dsp:txXfrm>
        <a:off x="345989" y="73324"/>
        <a:ext cx="1442826" cy="978172"/>
      </dsp:txXfrm>
    </dsp:sp>
    <dsp:sp modelId="{266048F5-BEB4-436C-897D-05F19120FE11}">
      <dsp:nvSpPr>
        <dsp:cNvPr id="0" name=""/>
        <dsp:cNvSpPr/>
      </dsp:nvSpPr>
      <dsp:spPr>
        <a:xfrm>
          <a:off x="1841743" y="123784"/>
          <a:ext cx="1126362" cy="876157"/>
        </a:xfrm>
        <a:prstGeom prst="rect">
          <a:avLst/>
        </a:prstGeom>
        <a:noFill/>
        <a:ln>
          <a:noFill/>
        </a:ln>
        <a:effectLst/>
      </dsp:spPr>
      <dsp:style>
        <a:lnRef idx="0">
          <a:scrgbClr r="0" g="0" b="0"/>
        </a:lnRef>
        <a:fillRef idx="0">
          <a:scrgbClr r="0" g="0" b="0"/>
        </a:fillRef>
        <a:effectRef idx="0">
          <a:scrgbClr r="0" g="0" b="0"/>
        </a:effectRef>
        <a:fontRef idx="minor"/>
      </dsp:style>
    </dsp:sp>
    <dsp:sp modelId="{A7B14D5B-0431-49E5-A7E4-49B187682C43}">
      <dsp:nvSpPr>
        <dsp:cNvPr id="0" name=""/>
        <dsp:cNvSpPr/>
      </dsp:nvSpPr>
      <dsp:spPr>
        <a:xfrm rot="5400000">
          <a:off x="1820818" y="2257917"/>
          <a:ext cx="919965" cy="1047348"/>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311312-6C66-43F2-9E1F-DDD685433470}">
      <dsp:nvSpPr>
        <dsp:cNvPr id="0" name=""/>
        <dsp:cNvSpPr/>
      </dsp:nvSpPr>
      <dsp:spPr>
        <a:xfrm>
          <a:off x="1577083" y="1238116"/>
          <a:ext cx="1548680" cy="1084026"/>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err="1" smtClean="0"/>
            <a:t>Get_stats</a:t>
          </a:r>
          <a:r>
            <a:rPr lang="en-US" sz="2200" kern="1200" smtClean="0"/>
            <a:t>()</a:t>
          </a:r>
          <a:endParaRPr lang="it-CH" sz="2200" kern="1200" dirty="0"/>
        </a:p>
      </dsp:txBody>
      <dsp:txXfrm>
        <a:off x="1630010" y="1291043"/>
        <a:ext cx="1442826" cy="978172"/>
      </dsp:txXfrm>
    </dsp:sp>
    <dsp:sp modelId="{1248CFB9-5193-4293-B7E4-49FCEF671FFD}">
      <dsp:nvSpPr>
        <dsp:cNvPr id="0" name=""/>
        <dsp:cNvSpPr/>
      </dsp:nvSpPr>
      <dsp:spPr>
        <a:xfrm>
          <a:off x="3125764" y="1341503"/>
          <a:ext cx="1126362" cy="876157"/>
        </a:xfrm>
        <a:prstGeom prst="rect">
          <a:avLst/>
        </a:prstGeom>
        <a:noFill/>
        <a:ln>
          <a:noFill/>
        </a:ln>
        <a:effectLst/>
      </dsp:spPr>
      <dsp:style>
        <a:lnRef idx="0">
          <a:scrgbClr r="0" g="0" b="0"/>
        </a:lnRef>
        <a:fillRef idx="0">
          <a:scrgbClr r="0" g="0" b="0"/>
        </a:fillRef>
        <a:effectRef idx="0">
          <a:scrgbClr r="0" g="0" b="0"/>
        </a:effectRef>
        <a:fontRef idx="minor"/>
      </dsp:style>
    </dsp:sp>
    <dsp:sp modelId="{A25F800A-6DAA-408A-A7C2-4F8E5BCAC976}">
      <dsp:nvSpPr>
        <dsp:cNvPr id="0" name=""/>
        <dsp:cNvSpPr/>
      </dsp:nvSpPr>
      <dsp:spPr>
        <a:xfrm>
          <a:off x="2861104" y="2455835"/>
          <a:ext cx="1548680" cy="1084026"/>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it-CH" sz="2200" kern="1200" dirty="0" smtClean="0"/>
            <a:t>- Tempo </a:t>
          </a:r>
          <a:br>
            <a:rPr lang="it-CH" sz="2200" kern="1200" dirty="0" smtClean="0"/>
          </a:br>
          <a:r>
            <a:rPr lang="it-CH" sz="2200" kern="1200" dirty="0" smtClean="0"/>
            <a:t>- caratteri</a:t>
          </a:r>
          <a:endParaRPr lang="it-CH" sz="2200" kern="1200" dirty="0"/>
        </a:p>
      </dsp:txBody>
      <dsp:txXfrm>
        <a:off x="2914031" y="2508762"/>
        <a:ext cx="1442826" cy="97817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CH"/>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8E1E60-2C7F-40DF-BB2F-0F9C8F458E52}" type="datetimeFigureOut">
              <a:rPr lang="it-CH" smtClean="0"/>
              <a:t>20.05.2021</a:t>
            </a:fld>
            <a:endParaRPr lang="it-CH"/>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CH"/>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CH"/>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CH"/>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C9A416-FF09-4A5B-AFA3-6C754486BADB}" type="slidenum">
              <a:rPr lang="it-CH" smtClean="0"/>
              <a:t>‹N›</a:t>
            </a:fld>
            <a:endParaRPr lang="it-CH"/>
          </a:p>
        </p:txBody>
      </p:sp>
    </p:spTree>
    <p:extLst>
      <p:ext uri="{BB962C8B-B14F-4D97-AF65-F5344CB8AC3E}">
        <p14:creationId xmlns:p14="http://schemas.microsoft.com/office/powerpoint/2010/main" val="2188913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171450" indent="-171450">
              <a:buFont typeface="Arial" panose="020B0604020202020204" pitchFamily="34" charset="0"/>
              <a:buChar char="•"/>
            </a:pPr>
            <a:r>
              <a:rPr lang="it-CH" dirty="0" smtClean="0"/>
              <a:t>Presentarsi</a:t>
            </a:r>
          </a:p>
          <a:p>
            <a:pPr marL="171450" indent="-171450">
              <a:buFont typeface="Arial" panose="020B0604020202020204" pitchFamily="34" charset="0"/>
              <a:buChar char="•"/>
            </a:pPr>
            <a:r>
              <a:rPr lang="it-CH" dirty="0" smtClean="0"/>
              <a:t>Progetto</a:t>
            </a:r>
          </a:p>
          <a:p>
            <a:pPr marL="171450" indent="-171450">
              <a:buFont typeface="Arial" panose="020B0604020202020204" pitchFamily="34" charset="0"/>
              <a:buChar char="•"/>
            </a:pPr>
            <a:endParaRPr lang="it-CH" dirty="0" smtClean="0"/>
          </a:p>
          <a:p>
            <a:pPr marL="171450" indent="-171450">
              <a:buFont typeface="Arial" panose="020B0604020202020204" pitchFamily="34" charset="0"/>
              <a:buChar char="•"/>
            </a:pPr>
            <a:endParaRPr lang="it-CH" dirty="0"/>
          </a:p>
        </p:txBody>
      </p:sp>
      <p:sp>
        <p:nvSpPr>
          <p:cNvPr id="4" name="Segnaposto numero diapositiva 3"/>
          <p:cNvSpPr>
            <a:spLocks noGrp="1"/>
          </p:cNvSpPr>
          <p:nvPr>
            <p:ph type="sldNum" sz="quarter" idx="10"/>
          </p:nvPr>
        </p:nvSpPr>
        <p:spPr/>
        <p:txBody>
          <a:bodyPr/>
          <a:lstStyle/>
          <a:p>
            <a:fld id="{BFC9A416-FF09-4A5B-AFA3-6C754486BADB}" type="slidenum">
              <a:rPr lang="it-CH" smtClean="0"/>
              <a:t>1</a:t>
            </a:fld>
            <a:endParaRPr lang="it-CH"/>
          </a:p>
        </p:txBody>
      </p:sp>
    </p:spTree>
    <p:extLst>
      <p:ext uri="{BB962C8B-B14F-4D97-AF65-F5344CB8AC3E}">
        <p14:creationId xmlns:p14="http://schemas.microsoft.com/office/powerpoint/2010/main" val="433744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b="1" dirty="0" smtClean="0"/>
              <a:t>T</a:t>
            </a:r>
          </a:p>
          <a:p>
            <a:pPr marL="171450" indent="-171450">
              <a:buFont typeface="Arial" panose="020B0604020202020204" pitchFamily="34" charset="0"/>
              <a:buChar char="•"/>
            </a:pPr>
            <a:r>
              <a:rPr lang="it-CH" b="0" dirty="0" err="1" smtClean="0"/>
              <a:t>Ocr</a:t>
            </a:r>
            <a:r>
              <a:rPr lang="it-CH" b="0" dirty="0" smtClean="0"/>
              <a:t> </a:t>
            </a:r>
            <a:r>
              <a:rPr lang="it-CH" b="1" dirty="0" smtClean="0"/>
              <a:t>riceve</a:t>
            </a:r>
            <a:r>
              <a:rPr lang="it-CH" b="0" baseline="0" dirty="0" smtClean="0"/>
              <a:t> </a:t>
            </a:r>
            <a:r>
              <a:rPr lang="it-CH" b="1" baseline="0" dirty="0" smtClean="0"/>
              <a:t>lista</a:t>
            </a:r>
            <a:r>
              <a:rPr lang="it-CH" b="0" baseline="0" dirty="0" smtClean="0"/>
              <a:t> </a:t>
            </a:r>
            <a:r>
              <a:rPr lang="it-CH" b="0" baseline="0" dirty="0" err="1" smtClean="0"/>
              <a:t>valid</a:t>
            </a:r>
            <a:r>
              <a:rPr lang="it-CH" b="0" baseline="0" dirty="0" smtClean="0"/>
              <a:t> </a:t>
            </a:r>
            <a:r>
              <a:rPr lang="it-CH" b="0" baseline="0" dirty="0" err="1" smtClean="0"/>
              <a:t>files</a:t>
            </a:r>
            <a:endParaRPr lang="it-CH" b="0" baseline="0" dirty="0" smtClean="0"/>
          </a:p>
          <a:p>
            <a:pPr marL="171450" indent="-171450">
              <a:buFont typeface="Arial" panose="020B0604020202020204" pitchFamily="34" charset="0"/>
              <a:buChar char="•"/>
            </a:pPr>
            <a:r>
              <a:rPr lang="it-CH" b="1" baseline="0" dirty="0" smtClean="0"/>
              <a:t>Rilevamento</a:t>
            </a:r>
            <a:r>
              <a:rPr lang="it-CH" b="0" baseline="0" dirty="0" smtClean="0"/>
              <a:t> del </a:t>
            </a:r>
            <a:r>
              <a:rPr lang="it-CH" b="1" baseline="0" dirty="0" smtClean="0"/>
              <a:t>testo</a:t>
            </a:r>
          </a:p>
          <a:p>
            <a:pPr marL="171450" indent="-171450">
              <a:buFont typeface="Arial" panose="020B0604020202020204" pitchFamily="34" charset="0"/>
              <a:buChar char="•"/>
            </a:pPr>
            <a:r>
              <a:rPr lang="it-CH" b="0" baseline="0" dirty="0" smtClean="0"/>
              <a:t>Ritorna</a:t>
            </a:r>
            <a:r>
              <a:rPr lang="it-CH" b="1" baseline="0" dirty="0" smtClean="0"/>
              <a:t> </a:t>
            </a:r>
            <a:r>
              <a:rPr lang="it-CH" b="0" baseline="0" dirty="0" smtClean="0"/>
              <a:t>testo</a:t>
            </a:r>
            <a:endParaRPr lang="it-CH" b="1" dirty="0"/>
          </a:p>
        </p:txBody>
      </p:sp>
      <p:sp>
        <p:nvSpPr>
          <p:cNvPr id="4" name="Segnaposto numero diapositiva 3"/>
          <p:cNvSpPr>
            <a:spLocks noGrp="1"/>
          </p:cNvSpPr>
          <p:nvPr>
            <p:ph type="sldNum" sz="quarter" idx="5"/>
          </p:nvPr>
        </p:nvSpPr>
        <p:spPr/>
        <p:txBody>
          <a:bodyPr/>
          <a:lstStyle/>
          <a:p>
            <a:fld id="{BFC9A416-FF09-4A5B-AFA3-6C754486BADB}" type="slidenum">
              <a:rPr lang="it-CH" smtClean="0"/>
              <a:t>10</a:t>
            </a:fld>
            <a:endParaRPr lang="it-CH"/>
          </a:p>
        </p:txBody>
      </p:sp>
    </p:spTree>
    <p:extLst>
      <p:ext uri="{BB962C8B-B14F-4D97-AF65-F5344CB8AC3E}">
        <p14:creationId xmlns:p14="http://schemas.microsoft.com/office/powerpoint/2010/main" val="645034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b="1" dirty="0" smtClean="0"/>
              <a:t>T</a:t>
            </a:r>
          </a:p>
          <a:p>
            <a:endParaRPr lang="it-CH" b="1" dirty="0" smtClean="0"/>
          </a:p>
          <a:p>
            <a:pPr marL="171450" indent="-171450">
              <a:buFont typeface="Arial" panose="020B0604020202020204" pitchFamily="34" charset="0"/>
              <a:buChar char="•"/>
            </a:pPr>
            <a:r>
              <a:rPr lang="it-CH" b="0" dirty="0" smtClean="0"/>
              <a:t>Riceve dizionario </a:t>
            </a:r>
            <a:r>
              <a:rPr lang="it-CH" b="1" dirty="0" err="1" smtClean="0"/>
              <a:t>img</a:t>
            </a:r>
            <a:r>
              <a:rPr lang="it-CH" b="1" dirty="0" smtClean="0"/>
              <a:t>-text</a:t>
            </a:r>
          </a:p>
          <a:p>
            <a:pPr marL="171450" indent="-171450">
              <a:buFont typeface="Arial" panose="020B0604020202020204" pitchFamily="34" charset="0"/>
              <a:buChar char="•"/>
            </a:pPr>
            <a:r>
              <a:rPr lang="it-CH" b="1" dirty="0" smtClean="0"/>
              <a:t>Controllo</a:t>
            </a:r>
            <a:r>
              <a:rPr lang="it-CH" b="0" dirty="0" smtClean="0"/>
              <a:t> dir </a:t>
            </a:r>
            <a:r>
              <a:rPr lang="it-CH" b="1" dirty="0" smtClean="0"/>
              <a:t>dest</a:t>
            </a:r>
          </a:p>
          <a:p>
            <a:pPr marL="628650" lvl="1" indent="-171450">
              <a:buFont typeface="Arial" panose="020B0604020202020204" pitchFamily="34" charset="0"/>
              <a:buChar char="•"/>
            </a:pPr>
            <a:r>
              <a:rPr lang="it-CH" b="0" dirty="0" smtClean="0"/>
              <a:t>Creazione dir mancanti</a:t>
            </a:r>
          </a:p>
          <a:p>
            <a:pPr marL="171450" indent="-171450">
              <a:buFont typeface="Arial" panose="020B0604020202020204" pitchFamily="34" charset="0"/>
              <a:buChar char="•"/>
            </a:pPr>
            <a:r>
              <a:rPr lang="it-CH" b="1" dirty="0" smtClean="0"/>
              <a:t>Validate</a:t>
            </a:r>
            <a:r>
              <a:rPr lang="it-CH" b="0" baseline="0" dirty="0" smtClean="0"/>
              <a:t> dest file</a:t>
            </a:r>
          </a:p>
          <a:p>
            <a:pPr marL="628650" lvl="1" indent="-171450">
              <a:buFont typeface="Arial" panose="020B0604020202020204" pitchFamily="34" charset="0"/>
              <a:buChar char="•"/>
            </a:pPr>
            <a:r>
              <a:rPr lang="it-CH" b="1" baseline="0" dirty="0" err="1" smtClean="0"/>
              <a:t>Prefix</a:t>
            </a:r>
            <a:r>
              <a:rPr lang="it-CH" b="0" baseline="0" dirty="0" smtClean="0"/>
              <a:t> + id</a:t>
            </a:r>
          </a:p>
          <a:p>
            <a:pPr marL="171450" lvl="0" indent="-171450">
              <a:buFont typeface="Arial" panose="020B0604020202020204" pitchFamily="34" charset="0"/>
              <a:buChar char="•"/>
            </a:pPr>
            <a:r>
              <a:rPr lang="it-CH" b="0" baseline="0" dirty="0" smtClean="0"/>
              <a:t>(merge output)</a:t>
            </a:r>
          </a:p>
          <a:p>
            <a:pPr marL="171450" lvl="0" indent="-171450">
              <a:buFont typeface="Arial" panose="020B0604020202020204" pitchFamily="34" charset="0"/>
              <a:buChar char="•"/>
            </a:pPr>
            <a:r>
              <a:rPr lang="it-CH" b="1" baseline="0" dirty="0" smtClean="0"/>
              <a:t>Scrittura</a:t>
            </a:r>
            <a:r>
              <a:rPr lang="it-CH" b="0" baseline="0" dirty="0" smtClean="0"/>
              <a:t> testo</a:t>
            </a:r>
            <a:endParaRPr lang="it-CH" b="0" dirty="0"/>
          </a:p>
        </p:txBody>
      </p:sp>
      <p:sp>
        <p:nvSpPr>
          <p:cNvPr id="4" name="Segnaposto numero diapositiva 3"/>
          <p:cNvSpPr>
            <a:spLocks noGrp="1"/>
          </p:cNvSpPr>
          <p:nvPr>
            <p:ph type="sldNum" sz="quarter" idx="5"/>
          </p:nvPr>
        </p:nvSpPr>
        <p:spPr/>
        <p:txBody>
          <a:bodyPr/>
          <a:lstStyle/>
          <a:p>
            <a:fld id="{BFC9A416-FF09-4A5B-AFA3-6C754486BADB}" type="slidenum">
              <a:rPr lang="it-CH" smtClean="0"/>
              <a:t>11</a:t>
            </a:fld>
            <a:endParaRPr lang="it-CH"/>
          </a:p>
        </p:txBody>
      </p:sp>
    </p:spTree>
    <p:extLst>
      <p:ext uri="{BB962C8B-B14F-4D97-AF65-F5344CB8AC3E}">
        <p14:creationId xmlns:p14="http://schemas.microsoft.com/office/powerpoint/2010/main" val="3393016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b="1" dirty="0" smtClean="0"/>
              <a:t>T</a:t>
            </a:r>
          </a:p>
          <a:p>
            <a:endParaRPr lang="it-CH" b="1" dirty="0" smtClean="0"/>
          </a:p>
          <a:p>
            <a:pPr marL="171450" indent="-171450">
              <a:buFont typeface="Arial" panose="020B0604020202020204" pitchFamily="34" charset="0"/>
              <a:buChar char="•"/>
            </a:pPr>
            <a:r>
              <a:rPr lang="it-CH" b="0" dirty="0" err="1" smtClean="0"/>
              <a:t>If</a:t>
            </a:r>
            <a:r>
              <a:rPr lang="it-CH" b="0" dirty="0" smtClean="0"/>
              <a:t> --</a:t>
            </a:r>
            <a:r>
              <a:rPr lang="it-CH" b="0" dirty="0" err="1" smtClean="0"/>
              <a:t>stats</a:t>
            </a:r>
            <a:r>
              <a:rPr lang="it-CH" b="0" dirty="0" smtClean="0"/>
              <a:t> </a:t>
            </a:r>
            <a:endParaRPr lang="it-CH" b="0" dirty="0"/>
          </a:p>
          <a:p>
            <a:pPr marL="628650" lvl="1" indent="-171450">
              <a:buFont typeface="Arial" panose="020B0604020202020204" pitchFamily="34" charset="0"/>
              <a:buChar char="•"/>
            </a:pPr>
            <a:r>
              <a:rPr lang="it-CH" b="0" dirty="0" err="1" smtClean="0"/>
              <a:t>Print</a:t>
            </a:r>
            <a:r>
              <a:rPr lang="it-CH" b="0" baseline="0" dirty="0" smtClean="0"/>
              <a:t> </a:t>
            </a:r>
            <a:r>
              <a:rPr lang="it-CH" b="0" baseline="0" dirty="0" err="1" smtClean="0"/>
              <a:t>stats</a:t>
            </a:r>
            <a:endParaRPr lang="it-CH" b="0" baseline="0" dirty="0" smtClean="0"/>
          </a:p>
          <a:p>
            <a:pPr marL="1085850" lvl="2" indent="-171450">
              <a:buFont typeface="Arial" panose="020B0604020202020204" pitchFamily="34" charset="0"/>
              <a:buChar char="•"/>
            </a:pPr>
            <a:r>
              <a:rPr lang="it-CH" b="0" baseline="0" dirty="0" smtClean="0"/>
              <a:t>Time</a:t>
            </a:r>
          </a:p>
          <a:p>
            <a:pPr marL="1085850" lvl="2" indent="-171450">
              <a:buFont typeface="Arial" panose="020B0604020202020204" pitchFamily="34" charset="0"/>
              <a:buChar char="•"/>
            </a:pPr>
            <a:r>
              <a:rPr lang="it-CH" b="0" baseline="0" dirty="0" err="1" smtClean="0"/>
              <a:t>Qta</a:t>
            </a:r>
            <a:r>
              <a:rPr lang="it-CH" b="0" baseline="0" dirty="0" smtClean="0"/>
              <a:t> </a:t>
            </a:r>
            <a:r>
              <a:rPr lang="it-CH" b="0" baseline="0" dirty="0" err="1" smtClean="0"/>
              <a:t>char</a:t>
            </a:r>
            <a:endParaRPr lang="it-CH" b="0" dirty="0" smtClean="0"/>
          </a:p>
        </p:txBody>
      </p:sp>
      <p:sp>
        <p:nvSpPr>
          <p:cNvPr id="4" name="Segnaposto numero diapositiva 3"/>
          <p:cNvSpPr>
            <a:spLocks noGrp="1"/>
          </p:cNvSpPr>
          <p:nvPr>
            <p:ph type="sldNum" sz="quarter" idx="5"/>
          </p:nvPr>
        </p:nvSpPr>
        <p:spPr/>
        <p:txBody>
          <a:bodyPr/>
          <a:lstStyle/>
          <a:p>
            <a:fld id="{BFC9A416-FF09-4A5B-AFA3-6C754486BADB}" type="slidenum">
              <a:rPr lang="it-CH" smtClean="0"/>
              <a:t>12</a:t>
            </a:fld>
            <a:endParaRPr lang="it-CH"/>
          </a:p>
        </p:txBody>
      </p:sp>
    </p:spTree>
    <p:extLst>
      <p:ext uri="{BB962C8B-B14F-4D97-AF65-F5344CB8AC3E}">
        <p14:creationId xmlns:p14="http://schemas.microsoft.com/office/powerpoint/2010/main" val="1218174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b="1" dirty="0"/>
              <a:t>V</a:t>
            </a:r>
          </a:p>
          <a:p>
            <a:r>
              <a:rPr lang="it-CH" dirty="0"/>
              <a:t>I mezzi che abbiamo utilizzato per realizzare questo progetto sono </a:t>
            </a:r>
            <a:r>
              <a:rPr lang="it-CH" dirty="0" err="1"/>
              <a:t>VirtualBox</a:t>
            </a:r>
            <a:r>
              <a:rPr lang="it-CH" dirty="0"/>
              <a:t> per le macchine virtuali, </a:t>
            </a:r>
            <a:r>
              <a:rPr lang="it-CH" dirty="0" err="1"/>
              <a:t>Tesseract</a:t>
            </a:r>
            <a:r>
              <a:rPr lang="it-CH" dirty="0"/>
              <a:t> OCR che è </a:t>
            </a:r>
            <a:r>
              <a:rPr lang="it-CH" dirty="0" err="1"/>
              <a:t>l’ocr</a:t>
            </a:r>
            <a:r>
              <a:rPr lang="it-CH" dirty="0"/>
              <a:t> di </a:t>
            </a:r>
            <a:r>
              <a:rPr lang="it-CH" dirty="0" err="1"/>
              <a:t>google</a:t>
            </a:r>
            <a:r>
              <a:rPr lang="it-CH" dirty="0"/>
              <a:t>, </a:t>
            </a:r>
            <a:r>
              <a:rPr lang="it-CH" dirty="0" err="1"/>
              <a:t>pytesseract</a:t>
            </a:r>
            <a:r>
              <a:rPr lang="it-CH" dirty="0"/>
              <a:t> che è un modulo che ci permette di utilizzare </a:t>
            </a:r>
            <a:r>
              <a:rPr lang="it-CH" dirty="0" err="1"/>
              <a:t>tesseract</a:t>
            </a:r>
            <a:r>
              <a:rPr lang="it-CH" dirty="0"/>
              <a:t> in </a:t>
            </a:r>
            <a:r>
              <a:rPr lang="it-CH" dirty="0" err="1"/>
              <a:t>python</a:t>
            </a:r>
            <a:r>
              <a:rPr lang="it-CH" dirty="0"/>
              <a:t> e </a:t>
            </a:r>
            <a:r>
              <a:rPr lang="it-CH" dirty="0" err="1"/>
              <a:t>pillow</a:t>
            </a:r>
            <a:r>
              <a:rPr lang="it-CH" dirty="0"/>
              <a:t> che è una libreria utilizzata da </a:t>
            </a:r>
            <a:r>
              <a:rPr lang="it-CH" dirty="0" err="1"/>
              <a:t>pytesseract</a:t>
            </a:r>
            <a:r>
              <a:rPr lang="it-CH" dirty="0"/>
              <a:t> e ci permette di aprire e modificare le immagini.</a:t>
            </a:r>
          </a:p>
          <a:p>
            <a:r>
              <a:rPr lang="it-CH" dirty="0" err="1"/>
              <a:t>Vbox</a:t>
            </a:r>
            <a:r>
              <a:rPr lang="it-CH" dirty="0"/>
              <a:t> -&gt; </a:t>
            </a:r>
            <a:r>
              <a:rPr lang="it-CH" dirty="0" err="1"/>
              <a:t>vm</a:t>
            </a:r>
            <a:endParaRPr lang="it-CH" dirty="0"/>
          </a:p>
          <a:p>
            <a:r>
              <a:rPr lang="it-CH" dirty="0" err="1"/>
              <a:t>Tesseract</a:t>
            </a:r>
            <a:r>
              <a:rPr lang="it-CH" dirty="0"/>
              <a:t> OCR -&gt; </a:t>
            </a:r>
            <a:r>
              <a:rPr lang="it-CH" dirty="0" err="1"/>
              <a:t>tesseract</a:t>
            </a:r>
            <a:r>
              <a:rPr lang="it-CH" dirty="0"/>
              <a:t> di </a:t>
            </a:r>
            <a:r>
              <a:rPr lang="it-CH" dirty="0" err="1"/>
              <a:t>google</a:t>
            </a:r>
            <a:endParaRPr lang="it-CH" dirty="0"/>
          </a:p>
          <a:p>
            <a:r>
              <a:rPr lang="it-CH" dirty="0" err="1"/>
              <a:t>Pytesseract</a:t>
            </a:r>
            <a:r>
              <a:rPr lang="it-CH" dirty="0"/>
              <a:t> – poter </a:t>
            </a:r>
            <a:r>
              <a:rPr lang="it-CH" dirty="0" err="1"/>
              <a:t>utillizare</a:t>
            </a:r>
            <a:r>
              <a:rPr lang="it-CH" dirty="0"/>
              <a:t> </a:t>
            </a:r>
            <a:r>
              <a:rPr lang="it-CH" dirty="0" err="1"/>
              <a:t>tesseract</a:t>
            </a:r>
            <a:r>
              <a:rPr lang="it-CH" dirty="0"/>
              <a:t> in </a:t>
            </a:r>
            <a:r>
              <a:rPr lang="it-CH" dirty="0" err="1"/>
              <a:t>python</a:t>
            </a:r>
            <a:endParaRPr lang="it-CH" dirty="0"/>
          </a:p>
          <a:p>
            <a:r>
              <a:rPr lang="it-CH" dirty="0" err="1"/>
              <a:t>Pillow</a:t>
            </a:r>
            <a:r>
              <a:rPr lang="it-CH" dirty="0"/>
              <a:t> – libreria utilizzata da </a:t>
            </a:r>
            <a:r>
              <a:rPr lang="it-CH" dirty="0" err="1"/>
              <a:t>pytesseract</a:t>
            </a:r>
            <a:r>
              <a:rPr lang="it-CH" dirty="0"/>
              <a:t> per </a:t>
            </a:r>
            <a:r>
              <a:rPr lang="it-CH" dirty="0" err="1"/>
              <a:t>img</a:t>
            </a:r>
            <a:endParaRPr lang="it-CH" dirty="0"/>
          </a:p>
        </p:txBody>
      </p:sp>
      <p:sp>
        <p:nvSpPr>
          <p:cNvPr id="4" name="Segnaposto numero diapositiva 3"/>
          <p:cNvSpPr>
            <a:spLocks noGrp="1"/>
          </p:cNvSpPr>
          <p:nvPr>
            <p:ph type="sldNum" sz="quarter" idx="5"/>
          </p:nvPr>
        </p:nvSpPr>
        <p:spPr/>
        <p:txBody>
          <a:bodyPr/>
          <a:lstStyle/>
          <a:p>
            <a:fld id="{BFC9A416-FF09-4A5B-AFA3-6C754486BADB}" type="slidenum">
              <a:rPr lang="it-CH" smtClean="0"/>
              <a:t>13</a:t>
            </a:fld>
            <a:endParaRPr lang="it-CH"/>
          </a:p>
        </p:txBody>
      </p:sp>
    </p:spTree>
    <p:extLst>
      <p:ext uri="{BB962C8B-B14F-4D97-AF65-F5344CB8AC3E}">
        <p14:creationId xmlns:p14="http://schemas.microsoft.com/office/powerpoint/2010/main" val="811642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dirty="0"/>
              <a:t>T</a:t>
            </a:r>
          </a:p>
        </p:txBody>
      </p:sp>
      <p:sp>
        <p:nvSpPr>
          <p:cNvPr id="4" name="Segnaposto numero diapositiva 3"/>
          <p:cNvSpPr>
            <a:spLocks noGrp="1"/>
          </p:cNvSpPr>
          <p:nvPr>
            <p:ph type="sldNum" sz="quarter" idx="5"/>
          </p:nvPr>
        </p:nvSpPr>
        <p:spPr/>
        <p:txBody>
          <a:bodyPr/>
          <a:lstStyle/>
          <a:p>
            <a:fld id="{BFC9A416-FF09-4A5B-AFA3-6C754486BADB}" type="slidenum">
              <a:rPr lang="it-CH" smtClean="0"/>
              <a:t>14</a:t>
            </a:fld>
            <a:endParaRPr lang="it-CH"/>
          </a:p>
        </p:txBody>
      </p:sp>
    </p:spTree>
    <p:extLst>
      <p:ext uri="{BB962C8B-B14F-4D97-AF65-F5344CB8AC3E}">
        <p14:creationId xmlns:p14="http://schemas.microsoft.com/office/powerpoint/2010/main" val="4236262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b="1" dirty="0" smtClean="0"/>
              <a:t>T</a:t>
            </a:r>
          </a:p>
          <a:p>
            <a:endParaRPr lang="it-CH" b="1" dirty="0" smtClean="0"/>
          </a:p>
          <a:p>
            <a:pPr marL="171450" indent="-171450">
              <a:buFont typeface="Arial" panose="020B0604020202020204" pitchFamily="34" charset="0"/>
              <a:buChar char="•"/>
            </a:pPr>
            <a:r>
              <a:rPr lang="it-CH" b="1" dirty="0" err="1" smtClean="0"/>
              <a:t>Venv</a:t>
            </a:r>
            <a:r>
              <a:rPr lang="it-CH" b="0" dirty="0" smtClean="0"/>
              <a:t> </a:t>
            </a:r>
            <a:r>
              <a:rPr lang="it-CH" b="0" dirty="0" err="1" smtClean="0"/>
              <a:t>python</a:t>
            </a:r>
            <a:r>
              <a:rPr lang="it-CH" b="0" dirty="0" smtClean="0"/>
              <a:t> </a:t>
            </a:r>
          </a:p>
          <a:p>
            <a:pPr marL="628650" lvl="1" indent="-171450">
              <a:buFont typeface="Arial" panose="020B0604020202020204" pitchFamily="34" charset="0"/>
              <a:buChar char="•"/>
            </a:pPr>
            <a:r>
              <a:rPr lang="it-CH" b="0" dirty="0" smtClean="0"/>
              <a:t>Installare</a:t>
            </a:r>
            <a:r>
              <a:rPr lang="it-CH" b="0" baseline="0" dirty="0" smtClean="0"/>
              <a:t> </a:t>
            </a:r>
            <a:r>
              <a:rPr lang="it-CH" b="1" baseline="0" dirty="0" smtClean="0"/>
              <a:t>dipendenze </a:t>
            </a:r>
            <a:r>
              <a:rPr lang="it-CH" b="0" baseline="0" dirty="0" smtClean="0"/>
              <a:t>nel </a:t>
            </a:r>
            <a:r>
              <a:rPr lang="it-CH" b="0" baseline="0" dirty="0" err="1" smtClean="0"/>
              <a:t>venv</a:t>
            </a:r>
            <a:r>
              <a:rPr lang="it-CH" b="0" baseline="0" dirty="0" smtClean="0"/>
              <a:t> e non nel </a:t>
            </a:r>
            <a:r>
              <a:rPr lang="it-CH" b="0" baseline="0" dirty="0" err="1" smtClean="0"/>
              <a:t>root</a:t>
            </a:r>
            <a:endParaRPr lang="it-CH" b="0" baseline="0" dirty="0" smtClean="0"/>
          </a:p>
          <a:p>
            <a:pPr marL="628650" lvl="1" indent="-171450">
              <a:buFont typeface="Arial" panose="020B0604020202020204" pitchFamily="34" charset="0"/>
              <a:buChar char="•"/>
            </a:pPr>
            <a:r>
              <a:rPr lang="it-CH" b="0" dirty="0" smtClean="0"/>
              <a:t>Comodo per fase </a:t>
            </a:r>
            <a:r>
              <a:rPr lang="it-CH" b="1" dirty="0" smtClean="0"/>
              <a:t>sviluppo</a:t>
            </a:r>
          </a:p>
          <a:p>
            <a:pPr marL="171450" lvl="0" indent="-171450">
              <a:buFont typeface="Arial" panose="020B0604020202020204" pitchFamily="34" charset="0"/>
              <a:buChar char="•"/>
            </a:pPr>
            <a:r>
              <a:rPr lang="it-CH" b="1" dirty="0" smtClean="0"/>
              <a:t>Moduli</a:t>
            </a:r>
            <a:r>
              <a:rPr lang="it-CH" b="0" baseline="0" dirty="0" smtClean="0"/>
              <a:t> </a:t>
            </a:r>
            <a:r>
              <a:rPr lang="it-CH" b="0" dirty="0" smtClean="0"/>
              <a:t>esterni</a:t>
            </a:r>
          </a:p>
          <a:p>
            <a:pPr marL="628650" lvl="1" indent="-171450">
              <a:buFont typeface="Arial" panose="020B0604020202020204" pitchFamily="34" charset="0"/>
              <a:buChar char="•"/>
            </a:pPr>
            <a:r>
              <a:rPr lang="it-CH" b="1" dirty="0" smtClean="0"/>
              <a:t>Pip</a:t>
            </a:r>
            <a:r>
              <a:rPr lang="it-CH" b="0" dirty="0" smtClean="0"/>
              <a:t> </a:t>
            </a:r>
            <a:r>
              <a:rPr lang="it-CH" b="0" dirty="0" err="1" smtClean="0"/>
              <a:t>install</a:t>
            </a:r>
            <a:endParaRPr lang="it-CH" b="0" dirty="0"/>
          </a:p>
        </p:txBody>
      </p:sp>
      <p:sp>
        <p:nvSpPr>
          <p:cNvPr id="4" name="Segnaposto numero diapositiva 3"/>
          <p:cNvSpPr>
            <a:spLocks noGrp="1"/>
          </p:cNvSpPr>
          <p:nvPr>
            <p:ph type="sldNum" sz="quarter" idx="5"/>
          </p:nvPr>
        </p:nvSpPr>
        <p:spPr/>
        <p:txBody>
          <a:bodyPr/>
          <a:lstStyle/>
          <a:p>
            <a:fld id="{BFC9A416-FF09-4A5B-AFA3-6C754486BADB}" type="slidenum">
              <a:rPr lang="it-CH" smtClean="0"/>
              <a:t>15</a:t>
            </a:fld>
            <a:endParaRPr lang="it-CH"/>
          </a:p>
        </p:txBody>
      </p:sp>
    </p:spTree>
    <p:extLst>
      <p:ext uri="{BB962C8B-B14F-4D97-AF65-F5344CB8AC3E}">
        <p14:creationId xmlns:p14="http://schemas.microsoft.com/office/powerpoint/2010/main" val="384323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b="1" dirty="0"/>
              <a:t>T</a:t>
            </a:r>
          </a:p>
          <a:p>
            <a:pPr marL="171450" indent="-171450">
              <a:buFont typeface="Arial" panose="020B0604020202020204" pitchFamily="34" charset="0"/>
              <a:buChar char="•"/>
            </a:pPr>
            <a:r>
              <a:rPr lang="en-US" sz="1200" b="1" kern="1200" dirty="0" err="1" smtClean="0">
                <a:solidFill>
                  <a:schemeClr val="tx1"/>
                </a:solidFill>
                <a:effectLst/>
                <a:latin typeface="+mn-lt"/>
                <a:ea typeface="+mn-ea"/>
                <a:cs typeface="+mn-cs"/>
              </a:rPr>
              <a:t>rotatingFileHandler</a:t>
            </a:r>
            <a:endParaRPr lang="en-US" sz="1200" b="1"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dirty="0" smtClean="0">
                <a:solidFill>
                  <a:schemeClr val="tx1"/>
                </a:solidFill>
                <a:effectLst/>
                <a:latin typeface="+mn-lt"/>
                <a:ea typeface="+mn-ea"/>
                <a:cs typeface="+mn-cs"/>
              </a:rPr>
              <a:t>app.log -&gt; info</a:t>
            </a:r>
          </a:p>
          <a:p>
            <a:pPr marL="628650" lvl="1" indent="-171450">
              <a:buFont typeface="Arial" panose="020B0604020202020204" pitchFamily="34" charset="0"/>
              <a:buChar char="•"/>
            </a:pPr>
            <a:r>
              <a:rPr lang="en-US" sz="1200" kern="1200" dirty="0" smtClean="0">
                <a:solidFill>
                  <a:schemeClr val="tx1"/>
                </a:solidFill>
                <a:effectLst/>
                <a:latin typeface="+mn-lt"/>
                <a:ea typeface="+mn-ea"/>
                <a:cs typeface="+mn-cs"/>
              </a:rPr>
              <a:t>app_debug.log -&gt; debug</a:t>
            </a:r>
          </a:p>
          <a:p>
            <a:pPr marL="171450" indent="-171450">
              <a:buFont typeface="Arial" panose="020B0604020202020204" pitchFamily="34" charset="0"/>
              <a:buChar char="•"/>
            </a:pPr>
            <a:r>
              <a:rPr lang="en-US" sz="1200" b="1" kern="1200" dirty="0" err="1" smtClean="0">
                <a:solidFill>
                  <a:schemeClr val="tx1"/>
                </a:solidFill>
                <a:effectLst/>
                <a:latin typeface="+mn-lt"/>
                <a:ea typeface="+mn-ea"/>
                <a:cs typeface="+mn-cs"/>
              </a:rPr>
              <a:t>streamHandler</a:t>
            </a:r>
            <a:endParaRPr lang="en-US" sz="1200" b="1"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dirty="0" smtClean="0">
                <a:solidFill>
                  <a:schemeClr val="tx1"/>
                </a:solidFill>
                <a:effectLst/>
                <a:latin typeface="+mn-lt"/>
                <a:ea typeface="+mn-ea"/>
                <a:cs typeface="+mn-cs"/>
              </a:rPr>
              <a:t>cli -&gt; warning</a:t>
            </a:r>
          </a:p>
          <a:p>
            <a:pPr marL="628650" lvl="1" indent="-171450">
              <a:buFont typeface="Arial" panose="020B0604020202020204" pitchFamily="34" charset="0"/>
              <a:buChar char="•"/>
            </a:pPr>
            <a:endParaRPr lang="en-US" kern="1200" dirty="0" smtClean="0">
              <a:solidFill>
                <a:schemeClr val="tx1"/>
              </a:solidFill>
              <a:effectLst/>
              <a:latin typeface="+mn-lt"/>
              <a:ea typeface="+mn-ea"/>
              <a:cs typeface="+mn-cs"/>
              <a:sym typeface="Wingdings" panose="05000000000000000000" pitchFamily="2" charset="2"/>
            </a:endParaRPr>
          </a:p>
          <a:p>
            <a:pPr marL="171450" lvl="0" indent="-171450">
              <a:buFont typeface="Arial" panose="020B0604020202020204" pitchFamily="34" charset="0"/>
              <a:buChar char="•"/>
            </a:pPr>
            <a:r>
              <a:rPr lang="en-US" kern="1200" dirty="0" err="1" smtClean="0">
                <a:solidFill>
                  <a:schemeClr val="tx1"/>
                </a:solidFill>
                <a:effectLst/>
                <a:latin typeface="+mn-lt"/>
                <a:ea typeface="+mn-ea"/>
                <a:cs typeface="+mn-cs"/>
                <a:sym typeface="Wingdings" panose="05000000000000000000" pitchFamily="2" charset="2"/>
              </a:rPr>
              <a:t>Config</a:t>
            </a:r>
            <a:r>
              <a:rPr lang="en-US" kern="1200" baseline="0" dirty="0" smtClean="0">
                <a:solidFill>
                  <a:schemeClr val="tx1"/>
                </a:solidFill>
                <a:effectLst/>
                <a:latin typeface="+mn-lt"/>
                <a:ea typeface="+mn-ea"/>
                <a:cs typeface="+mn-cs"/>
                <a:sym typeface="Wingdings" panose="05000000000000000000" pitchFamily="2" charset="2"/>
              </a:rPr>
              <a:t> </a:t>
            </a:r>
            <a:r>
              <a:rPr lang="en-US" kern="1200" baseline="0" dirty="0" err="1" smtClean="0">
                <a:solidFill>
                  <a:schemeClr val="tx1"/>
                </a:solidFill>
                <a:effectLst/>
                <a:latin typeface="+mn-lt"/>
                <a:ea typeface="+mn-ea"/>
                <a:cs typeface="+mn-cs"/>
                <a:sym typeface="Wingdings" panose="05000000000000000000" pitchFamily="2" charset="2"/>
              </a:rPr>
              <a:t>su</a:t>
            </a:r>
            <a:r>
              <a:rPr lang="en-US" kern="1200" baseline="0" dirty="0" smtClean="0">
                <a:solidFill>
                  <a:schemeClr val="tx1"/>
                </a:solidFill>
                <a:effectLst/>
                <a:latin typeface="+mn-lt"/>
                <a:ea typeface="+mn-ea"/>
                <a:cs typeface="+mn-cs"/>
                <a:sym typeface="Wingdings" panose="05000000000000000000" pitchFamily="2" charset="2"/>
              </a:rPr>
              <a:t> </a:t>
            </a:r>
            <a:r>
              <a:rPr lang="en-US" b="1" kern="1200" baseline="0" dirty="0" smtClean="0">
                <a:solidFill>
                  <a:schemeClr val="tx1"/>
                </a:solidFill>
                <a:effectLst/>
                <a:latin typeface="+mn-lt"/>
                <a:ea typeface="+mn-ea"/>
                <a:cs typeface="+mn-cs"/>
                <a:sym typeface="Wingdings" panose="05000000000000000000" pitchFamily="2" charset="2"/>
              </a:rPr>
              <a:t>root</a:t>
            </a:r>
            <a:r>
              <a:rPr lang="en-US" kern="1200" baseline="0" dirty="0" smtClean="0">
                <a:solidFill>
                  <a:schemeClr val="tx1"/>
                </a:solidFill>
                <a:effectLst/>
                <a:latin typeface="+mn-lt"/>
                <a:ea typeface="+mn-ea"/>
                <a:cs typeface="+mn-cs"/>
                <a:sym typeface="Wingdings" panose="05000000000000000000" pitchFamily="2" charset="2"/>
              </a:rPr>
              <a:t> logger</a:t>
            </a:r>
            <a:endParaRPr lang="it-CH" dirty="0"/>
          </a:p>
        </p:txBody>
      </p:sp>
      <p:sp>
        <p:nvSpPr>
          <p:cNvPr id="4" name="Segnaposto numero diapositiva 3"/>
          <p:cNvSpPr>
            <a:spLocks noGrp="1"/>
          </p:cNvSpPr>
          <p:nvPr>
            <p:ph type="sldNum" sz="quarter" idx="5"/>
          </p:nvPr>
        </p:nvSpPr>
        <p:spPr/>
        <p:txBody>
          <a:bodyPr/>
          <a:lstStyle/>
          <a:p>
            <a:fld id="{BFC9A416-FF09-4A5B-AFA3-6C754486BADB}" type="slidenum">
              <a:rPr lang="it-CH" smtClean="0"/>
              <a:t>16</a:t>
            </a:fld>
            <a:endParaRPr lang="it-CH"/>
          </a:p>
        </p:txBody>
      </p:sp>
    </p:spTree>
    <p:extLst>
      <p:ext uri="{BB962C8B-B14F-4D97-AF65-F5344CB8AC3E}">
        <p14:creationId xmlns:p14="http://schemas.microsoft.com/office/powerpoint/2010/main" val="11174552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b="1" dirty="0"/>
              <a:t>V</a:t>
            </a: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argparse</a:t>
            </a:r>
            <a:r>
              <a:rPr lang="en-US" sz="1200" b="0" i="0" kern="1200" dirty="0">
                <a:solidFill>
                  <a:schemeClr val="tx1"/>
                </a:solidFill>
                <a:effectLst/>
                <a:latin typeface="+mn-lt"/>
                <a:ea typeface="+mn-ea"/>
                <a:cs typeface="+mn-cs"/>
              </a:rPr>
              <a:t> module also automatically generates help and usage messages and issues errors when users give the program invalid arguments</a:t>
            </a:r>
            <a:endParaRPr lang="it-CH" dirty="0"/>
          </a:p>
          <a:p>
            <a:r>
              <a:rPr lang="it-CH" dirty="0"/>
              <a:t>Abbiamo utilizzato la libreria </a:t>
            </a:r>
            <a:r>
              <a:rPr lang="it-CH" dirty="0" err="1"/>
              <a:t>argparse</a:t>
            </a:r>
            <a:r>
              <a:rPr lang="it-CH" dirty="0"/>
              <a:t> per definire i parametri accettati dal programma. Questa gestisce alcuni parametri come la guida d’utilizzo (genera in automatico i messaggi) e i parametri opzionali.</a:t>
            </a:r>
          </a:p>
          <a:p>
            <a:r>
              <a:rPr lang="it-CH" dirty="0"/>
              <a:t>Abbiamo creato diversi parametri. C’è il parametro che mostra la guida d’utilizzo, i parametro che salva il percorso delle immagini inserite dal utente, il parametro della destinazione dove verrà salvato il file, parametro per specificare la lingua, parametro per specificare il nome del file e  il parametro opzionale per mostrare le statistiche del file di output.</a:t>
            </a:r>
          </a:p>
          <a:p>
            <a:endParaRPr lang="it-CH" u="sng" dirty="0"/>
          </a:p>
        </p:txBody>
      </p:sp>
      <p:sp>
        <p:nvSpPr>
          <p:cNvPr id="4" name="Segnaposto numero diapositiva 3"/>
          <p:cNvSpPr>
            <a:spLocks noGrp="1"/>
          </p:cNvSpPr>
          <p:nvPr>
            <p:ph type="sldNum" sz="quarter" idx="5"/>
          </p:nvPr>
        </p:nvSpPr>
        <p:spPr/>
        <p:txBody>
          <a:bodyPr/>
          <a:lstStyle/>
          <a:p>
            <a:fld id="{BFC9A416-FF09-4A5B-AFA3-6C754486BADB}" type="slidenum">
              <a:rPr lang="it-CH" smtClean="0"/>
              <a:t>17</a:t>
            </a:fld>
            <a:endParaRPr lang="it-CH"/>
          </a:p>
        </p:txBody>
      </p:sp>
    </p:spTree>
    <p:extLst>
      <p:ext uri="{BB962C8B-B14F-4D97-AF65-F5344CB8AC3E}">
        <p14:creationId xmlns:p14="http://schemas.microsoft.com/office/powerpoint/2010/main" val="22271534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b="1" dirty="0"/>
              <a:t>V</a:t>
            </a:r>
          </a:p>
          <a:p>
            <a:r>
              <a:rPr lang="it-CH" dirty="0" err="1"/>
              <a:t>Scan</a:t>
            </a:r>
            <a:r>
              <a:rPr lang="it-CH" dirty="0"/>
              <a:t> è la parte che si occupa del filtraggio dei percorsi e rilevamento del testo dalle immagini. Si prende la lista con i percorsi delle immagini passate dal utente. Questa lista poi viene passata al metodo validate source che utilizza gli altri metodi per fare il filtraggio e generare un’altra lista che contiene soltanto i file accettabili dal OCR. La lista di file validi poi viene passata al OCR e ogni immagine nella lista viene scannerizzata. Alla fine viene ritornato un </a:t>
            </a:r>
            <a:r>
              <a:rPr lang="it-CH" dirty="0" err="1"/>
              <a:t>dictionary</a:t>
            </a:r>
            <a:r>
              <a:rPr lang="it-CH" dirty="0"/>
              <a:t> che contiene l’indice delle immagini e il testo rilevato dalle immagini.</a:t>
            </a:r>
          </a:p>
          <a:p>
            <a:r>
              <a:rPr lang="en-US" sz="1200" b="0" i="0" kern="1200" dirty="0">
                <a:solidFill>
                  <a:schemeClr val="tx1"/>
                </a:solidFill>
                <a:effectLst/>
                <a:latin typeface="+mn-lt"/>
                <a:ea typeface="+mn-ea"/>
                <a:cs typeface="+mn-cs"/>
              </a:rPr>
              <a:t>A file mask is a pattern of characters and wildcards used to match folder and file names.</a:t>
            </a:r>
          </a:p>
          <a:p>
            <a:r>
              <a:rPr lang="en-US" sz="1200" b="0" i="0" kern="1200" dirty="0">
                <a:solidFill>
                  <a:schemeClr val="tx1"/>
                </a:solidFill>
                <a:effectLst/>
                <a:latin typeface="+mn-lt"/>
                <a:ea typeface="+mn-ea"/>
                <a:cs typeface="+mn-cs"/>
              </a:rPr>
              <a:t>Wildcards allow a file mask to match multiple folder or file names.</a:t>
            </a:r>
          </a:p>
          <a:p>
            <a:r>
              <a:rPr lang="en-US" sz="1200" b="0" i="0" kern="1200" dirty="0">
                <a:solidFill>
                  <a:schemeClr val="tx1"/>
                </a:solidFill>
                <a:effectLst/>
                <a:latin typeface="+mn-lt"/>
                <a:ea typeface="+mn-ea"/>
                <a:cs typeface="+mn-cs"/>
              </a:rPr>
              <a:t>*.* -&gt; mask</a:t>
            </a:r>
          </a:p>
          <a:p>
            <a:r>
              <a:rPr lang="en-US" sz="1200" b="0" i="0" kern="1200" dirty="0">
                <a:solidFill>
                  <a:schemeClr val="tx1"/>
                </a:solidFill>
                <a:effectLst/>
                <a:latin typeface="+mn-lt"/>
                <a:ea typeface="+mn-ea"/>
                <a:cs typeface="+mn-cs"/>
              </a:rPr>
              <a:t>* -&gt; wildcard</a:t>
            </a:r>
          </a:p>
          <a:p>
            <a:endParaRPr lang="it-CH" dirty="0"/>
          </a:p>
        </p:txBody>
      </p:sp>
      <p:sp>
        <p:nvSpPr>
          <p:cNvPr id="4" name="Segnaposto numero diapositiva 3"/>
          <p:cNvSpPr>
            <a:spLocks noGrp="1"/>
          </p:cNvSpPr>
          <p:nvPr>
            <p:ph type="sldNum" sz="quarter" idx="5"/>
          </p:nvPr>
        </p:nvSpPr>
        <p:spPr/>
        <p:txBody>
          <a:bodyPr/>
          <a:lstStyle/>
          <a:p>
            <a:fld id="{BFC9A416-FF09-4A5B-AFA3-6C754486BADB}" type="slidenum">
              <a:rPr lang="it-CH" smtClean="0"/>
              <a:t>18</a:t>
            </a:fld>
            <a:endParaRPr lang="it-CH"/>
          </a:p>
        </p:txBody>
      </p:sp>
    </p:spTree>
    <p:extLst>
      <p:ext uri="{BB962C8B-B14F-4D97-AF65-F5344CB8AC3E}">
        <p14:creationId xmlns:p14="http://schemas.microsoft.com/office/powerpoint/2010/main" val="36820956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b="1" dirty="0" smtClean="0"/>
              <a:t>T</a:t>
            </a:r>
          </a:p>
          <a:p>
            <a:endParaRPr lang="it-CH" dirty="0" smtClean="0"/>
          </a:p>
          <a:p>
            <a:pPr marL="171450" indent="-171450">
              <a:buFont typeface="Arial" panose="020B0604020202020204" pitchFamily="34" charset="0"/>
              <a:buChar char="•"/>
            </a:pPr>
            <a:r>
              <a:rPr lang="it-CH" dirty="0" smtClean="0"/>
              <a:t>Output</a:t>
            </a:r>
          </a:p>
          <a:p>
            <a:pPr marL="628650" lvl="1" indent="-171450">
              <a:buFont typeface="Arial" panose="020B0604020202020204" pitchFamily="34" charset="0"/>
              <a:buChar char="•"/>
            </a:pPr>
            <a:r>
              <a:rPr lang="it-CH" dirty="0" smtClean="0"/>
              <a:t>Controlli</a:t>
            </a:r>
            <a:r>
              <a:rPr lang="it-CH" baseline="0" dirty="0" smtClean="0"/>
              <a:t> </a:t>
            </a:r>
            <a:r>
              <a:rPr lang="it-CH" b="1" baseline="0" dirty="0" smtClean="0"/>
              <a:t>dest</a:t>
            </a:r>
            <a:r>
              <a:rPr lang="it-CH" baseline="0" dirty="0" smtClean="0"/>
              <a:t> (</a:t>
            </a:r>
            <a:r>
              <a:rPr lang="it-CH" b="1" baseline="0" dirty="0" err="1" smtClean="0"/>
              <a:t>exist</a:t>
            </a:r>
            <a:r>
              <a:rPr lang="it-CH" b="1" baseline="0" dirty="0" smtClean="0"/>
              <a:t>, create</a:t>
            </a:r>
            <a:r>
              <a:rPr lang="it-CH" baseline="0" dirty="0" smtClean="0"/>
              <a:t>)</a:t>
            </a:r>
          </a:p>
          <a:p>
            <a:pPr marL="628650" lvl="1" indent="-171450">
              <a:buFont typeface="Arial" panose="020B0604020202020204" pitchFamily="34" charset="0"/>
              <a:buChar char="•"/>
            </a:pPr>
            <a:r>
              <a:rPr lang="it-CH" b="1" baseline="0" dirty="0" smtClean="0"/>
              <a:t>Validate</a:t>
            </a:r>
            <a:r>
              <a:rPr lang="it-CH" baseline="0" dirty="0" smtClean="0"/>
              <a:t> dest (</a:t>
            </a:r>
            <a:r>
              <a:rPr lang="it-CH" b="1" baseline="0" dirty="0" err="1" smtClean="0"/>
              <a:t>prefix</a:t>
            </a:r>
            <a:r>
              <a:rPr lang="it-CH" baseline="0" dirty="0" smtClean="0"/>
              <a:t>)</a:t>
            </a:r>
          </a:p>
          <a:p>
            <a:pPr marL="1085850" lvl="2" indent="-171450">
              <a:buFont typeface="Arial" panose="020B0604020202020204" pitchFamily="34" charset="0"/>
              <a:buChar char="•"/>
            </a:pPr>
            <a:r>
              <a:rPr lang="it-CH" baseline="0" dirty="0" smtClean="0"/>
              <a:t>Id</a:t>
            </a:r>
          </a:p>
          <a:p>
            <a:pPr marL="628650" lvl="1" indent="-171450">
              <a:buFont typeface="Arial" panose="020B0604020202020204" pitchFamily="34" charset="0"/>
              <a:buChar char="•"/>
            </a:pPr>
            <a:r>
              <a:rPr lang="it-CH" b="1" baseline="0" dirty="0" smtClean="0"/>
              <a:t>Write</a:t>
            </a:r>
            <a:r>
              <a:rPr lang="it-CH" baseline="0" dirty="0" smtClean="0"/>
              <a:t> </a:t>
            </a:r>
            <a:r>
              <a:rPr lang="it-CH" b="0" baseline="0" dirty="0" smtClean="0"/>
              <a:t>output</a:t>
            </a:r>
            <a:endParaRPr lang="it-CH" b="0" dirty="0" smtClean="0"/>
          </a:p>
        </p:txBody>
      </p:sp>
      <p:sp>
        <p:nvSpPr>
          <p:cNvPr id="4" name="Segnaposto numero diapositiva 3"/>
          <p:cNvSpPr>
            <a:spLocks noGrp="1"/>
          </p:cNvSpPr>
          <p:nvPr>
            <p:ph type="sldNum" sz="quarter" idx="5"/>
          </p:nvPr>
        </p:nvSpPr>
        <p:spPr/>
        <p:txBody>
          <a:bodyPr/>
          <a:lstStyle/>
          <a:p>
            <a:fld id="{BFC9A416-FF09-4A5B-AFA3-6C754486BADB}" type="slidenum">
              <a:rPr lang="it-CH" smtClean="0"/>
              <a:t>19</a:t>
            </a:fld>
            <a:endParaRPr lang="it-CH"/>
          </a:p>
        </p:txBody>
      </p:sp>
    </p:spTree>
    <p:extLst>
      <p:ext uri="{BB962C8B-B14F-4D97-AF65-F5344CB8AC3E}">
        <p14:creationId xmlns:p14="http://schemas.microsoft.com/office/powerpoint/2010/main" val="3690960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b="1" u="none" dirty="0" smtClean="0"/>
              <a:t>T</a:t>
            </a:r>
          </a:p>
          <a:p>
            <a:endParaRPr lang="it-CH" b="1" u="none" dirty="0" smtClean="0"/>
          </a:p>
          <a:p>
            <a:pPr marL="171450" indent="-171450">
              <a:buFont typeface="Arial" panose="020B0604020202020204" pitchFamily="34" charset="0"/>
              <a:buChar char="•"/>
            </a:pPr>
            <a:r>
              <a:rPr lang="it-CH" b="0" u="none" dirty="0" smtClean="0"/>
              <a:t>Breve </a:t>
            </a:r>
            <a:r>
              <a:rPr lang="it-CH" b="0" u="none" dirty="0" err="1" smtClean="0"/>
              <a:t>desc</a:t>
            </a:r>
            <a:endParaRPr lang="it-CH" b="0" u="none" dirty="0"/>
          </a:p>
        </p:txBody>
      </p:sp>
      <p:sp>
        <p:nvSpPr>
          <p:cNvPr id="4" name="Segnaposto numero diapositiva 3"/>
          <p:cNvSpPr>
            <a:spLocks noGrp="1"/>
          </p:cNvSpPr>
          <p:nvPr>
            <p:ph type="sldNum" sz="quarter" idx="5"/>
          </p:nvPr>
        </p:nvSpPr>
        <p:spPr/>
        <p:txBody>
          <a:bodyPr/>
          <a:lstStyle/>
          <a:p>
            <a:fld id="{BFC9A416-FF09-4A5B-AFA3-6C754486BADB}" type="slidenum">
              <a:rPr lang="it-CH" smtClean="0"/>
              <a:t>2</a:t>
            </a:fld>
            <a:endParaRPr lang="it-CH"/>
          </a:p>
        </p:txBody>
      </p:sp>
    </p:spTree>
    <p:extLst>
      <p:ext uri="{BB962C8B-B14F-4D97-AF65-F5344CB8AC3E}">
        <p14:creationId xmlns:p14="http://schemas.microsoft.com/office/powerpoint/2010/main" val="2899037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b="1" dirty="0" smtClean="0"/>
              <a:t>T</a:t>
            </a:r>
          </a:p>
          <a:p>
            <a:endParaRPr lang="it-CH" b="1" dirty="0" smtClean="0"/>
          </a:p>
          <a:p>
            <a:pPr marL="171450" indent="-171450">
              <a:buFont typeface="Arial" panose="020B0604020202020204" pitchFamily="34" charset="0"/>
              <a:buChar char="•"/>
            </a:pPr>
            <a:r>
              <a:rPr lang="it-CH" b="1" dirty="0" err="1" smtClean="0"/>
              <a:t>Stats</a:t>
            </a:r>
            <a:r>
              <a:rPr lang="it-CH" b="0" dirty="0" smtClean="0"/>
              <a:t> </a:t>
            </a:r>
            <a:r>
              <a:rPr lang="it-CH" b="0" dirty="0" err="1" smtClean="0"/>
              <a:t>true</a:t>
            </a:r>
            <a:endParaRPr lang="it-CH" b="0" dirty="0" smtClean="0"/>
          </a:p>
          <a:p>
            <a:pPr marL="171450" indent="-171450">
              <a:buFont typeface="Arial" panose="020B0604020202020204" pitchFamily="34" charset="0"/>
              <a:buChar char="•"/>
            </a:pPr>
            <a:r>
              <a:rPr lang="it-CH" b="0" dirty="0" err="1" smtClean="0"/>
              <a:t>Print</a:t>
            </a:r>
            <a:r>
              <a:rPr lang="it-CH" b="0" baseline="0" dirty="0" smtClean="0"/>
              <a:t> </a:t>
            </a:r>
            <a:r>
              <a:rPr lang="it-CH" b="0" baseline="0" dirty="0" err="1" smtClean="0"/>
              <a:t>stats</a:t>
            </a:r>
            <a:endParaRPr lang="it-CH" b="0" baseline="0" dirty="0" smtClean="0"/>
          </a:p>
          <a:p>
            <a:pPr marL="628650" lvl="1" indent="-171450">
              <a:buFont typeface="Arial" panose="020B0604020202020204" pitchFamily="34" charset="0"/>
              <a:buChar char="•"/>
            </a:pPr>
            <a:r>
              <a:rPr lang="it-CH" b="0" baseline="0" dirty="0" err="1" smtClean="0"/>
              <a:t>Esecution</a:t>
            </a:r>
            <a:r>
              <a:rPr lang="it-CH" b="0" baseline="0" dirty="0" smtClean="0"/>
              <a:t> time</a:t>
            </a:r>
          </a:p>
          <a:p>
            <a:pPr marL="628650" lvl="1" indent="-171450">
              <a:buFont typeface="Arial" panose="020B0604020202020204" pitchFamily="34" charset="0"/>
              <a:buChar char="•"/>
            </a:pPr>
            <a:r>
              <a:rPr lang="it-CH" b="0" baseline="0" dirty="0" smtClean="0"/>
              <a:t>Caratteri scannerizzati</a:t>
            </a:r>
            <a:endParaRPr lang="it-CH" b="1" dirty="0"/>
          </a:p>
        </p:txBody>
      </p:sp>
      <p:sp>
        <p:nvSpPr>
          <p:cNvPr id="4" name="Segnaposto numero diapositiva 3"/>
          <p:cNvSpPr>
            <a:spLocks noGrp="1"/>
          </p:cNvSpPr>
          <p:nvPr>
            <p:ph type="sldNum" sz="quarter" idx="5"/>
          </p:nvPr>
        </p:nvSpPr>
        <p:spPr/>
        <p:txBody>
          <a:bodyPr/>
          <a:lstStyle/>
          <a:p>
            <a:fld id="{BFC9A416-FF09-4A5B-AFA3-6C754486BADB}" type="slidenum">
              <a:rPr lang="it-CH" smtClean="0"/>
              <a:t>20</a:t>
            </a:fld>
            <a:endParaRPr lang="it-CH"/>
          </a:p>
        </p:txBody>
      </p:sp>
    </p:spTree>
    <p:extLst>
      <p:ext uri="{BB962C8B-B14F-4D97-AF65-F5344CB8AC3E}">
        <p14:creationId xmlns:p14="http://schemas.microsoft.com/office/powerpoint/2010/main" val="18002548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b="1" dirty="0"/>
              <a:t>V</a:t>
            </a:r>
          </a:p>
          <a:p>
            <a:r>
              <a:rPr lang="it-CH" dirty="0"/>
              <a:t>Abbiamo avuto problemi con il Proxy durante l’installazione delle dipendenze. È il motivo principale per cui abbiamo deciso di usare l’ambiente virtuale, così da avere tutte le dipendenze in una cartella condivisa tra i nostri pc.</a:t>
            </a:r>
          </a:p>
          <a:p>
            <a:r>
              <a:rPr lang="it-CH" dirty="0"/>
              <a:t>Visto che era la prima volta che abbiamo lavorato in Python le nostre conoscenze del linguaggio erano limitate. Quindi prima di iniziare l’implementazione ci siamo prese un po’ di tempo per imparare le basi del linguaggio. Un altro problema era quello dei membri del team. All’inizio eravamo in 3 è i requisiti del progetto erano di più. Dopo che abbiamo perso un membro i requisiti sono cambiati e abbiamo dovuto rifare la parte di analisi e pianificazione.  </a:t>
            </a:r>
          </a:p>
          <a:p>
            <a:endParaRPr lang="it-CH" dirty="0"/>
          </a:p>
        </p:txBody>
      </p:sp>
      <p:sp>
        <p:nvSpPr>
          <p:cNvPr id="4" name="Segnaposto numero diapositiva 3"/>
          <p:cNvSpPr>
            <a:spLocks noGrp="1"/>
          </p:cNvSpPr>
          <p:nvPr>
            <p:ph type="sldNum" sz="quarter" idx="5"/>
          </p:nvPr>
        </p:nvSpPr>
        <p:spPr/>
        <p:txBody>
          <a:bodyPr/>
          <a:lstStyle/>
          <a:p>
            <a:fld id="{BFC9A416-FF09-4A5B-AFA3-6C754486BADB}" type="slidenum">
              <a:rPr lang="it-CH" smtClean="0"/>
              <a:t>21</a:t>
            </a:fld>
            <a:endParaRPr lang="it-CH"/>
          </a:p>
        </p:txBody>
      </p:sp>
    </p:spTree>
    <p:extLst>
      <p:ext uri="{BB962C8B-B14F-4D97-AF65-F5344CB8AC3E}">
        <p14:creationId xmlns:p14="http://schemas.microsoft.com/office/powerpoint/2010/main" val="22246192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b="1" dirty="0"/>
              <a:t>V</a:t>
            </a:r>
          </a:p>
          <a:p>
            <a:r>
              <a:rPr lang="it-CH" dirty="0"/>
              <a:t>Questo è il </a:t>
            </a:r>
            <a:r>
              <a:rPr lang="it-CH" dirty="0" err="1"/>
              <a:t>gantt</a:t>
            </a:r>
            <a:r>
              <a:rPr lang="it-CH" dirty="0"/>
              <a:t> consuntivo ovvero la differenza tra il </a:t>
            </a:r>
            <a:r>
              <a:rPr lang="it-CH" dirty="0" err="1"/>
              <a:t>gantt</a:t>
            </a:r>
            <a:r>
              <a:rPr lang="it-CH" dirty="0"/>
              <a:t> preventivo e il </a:t>
            </a:r>
            <a:r>
              <a:rPr lang="it-CH" dirty="0" err="1"/>
              <a:t>gantt</a:t>
            </a:r>
            <a:r>
              <a:rPr lang="it-CH" dirty="0"/>
              <a:t> consuntivo. La parte di analisi e pianificazione non è cambiata molto la l’implementazione e i test sì. Alla fine abbiamo cambiato l’ordine delle attività e prima di fare i test abbiamo finito tutte le attività. Inoltre abbiamo calcolato male i tempi dell’implementazione e i test.</a:t>
            </a:r>
          </a:p>
        </p:txBody>
      </p:sp>
      <p:sp>
        <p:nvSpPr>
          <p:cNvPr id="4" name="Segnaposto numero diapositiva 3"/>
          <p:cNvSpPr>
            <a:spLocks noGrp="1"/>
          </p:cNvSpPr>
          <p:nvPr>
            <p:ph type="sldNum" sz="quarter" idx="5"/>
          </p:nvPr>
        </p:nvSpPr>
        <p:spPr/>
        <p:txBody>
          <a:bodyPr/>
          <a:lstStyle/>
          <a:p>
            <a:fld id="{BFC9A416-FF09-4A5B-AFA3-6C754486BADB}" type="slidenum">
              <a:rPr lang="it-CH" smtClean="0"/>
              <a:t>22</a:t>
            </a:fld>
            <a:endParaRPr lang="it-CH"/>
          </a:p>
        </p:txBody>
      </p:sp>
    </p:spTree>
    <p:extLst>
      <p:ext uri="{BB962C8B-B14F-4D97-AF65-F5344CB8AC3E}">
        <p14:creationId xmlns:p14="http://schemas.microsoft.com/office/powerpoint/2010/main" val="27925135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b="1" dirty="0"/>
              <a:t>V </a:t>
            </a:r>
            <a:r>
              <a:rPr lang="it-CH" b="0" dirty="0" smtClean="0"/>
              <a:t>e</a:t>
            </a:r>
            <a:r>
              <a:rPr lang="it-CH" b="1" dirty="0" smtClean="0"/>
              <a:t> </a:t>
            </a:r>
            <a:r>
              <a:rPr lang="it-CH" b="1" dirty="0"/>
              <a:t>T</a:t>
            </a:r>
          </a:p>
          <a:p>
            <a:r>
              <a:rPr lang="it-IT" dirty="0"/>
              <a:t>In conclusione sono abbastanza soddisfatta di come sia andato i lavoro, siamo riuscite a finire il progetto. </a:t>
            </a:r>
            <a:r>
              <a:rPr lang="it-CH" dirty="0"/>
              <a:t>Mi è piaciuto lavorare in un team. </a:t>
            </a:r>
            <a:r>
              <a:rPr lang="it-CH" dirty="0" err="1"/>
              <a:t>Thaisa</a:t>
            </a:r>
            <a:r>
              <a:rPr lang="it-CH" dirty="0"/>
              <a:t> mi ha aiutato a essere più organizzata. Magari nel futuro possiamo fare la parte che avremmo dovuto fare se fossimo in 3 o 4 a lavorare sul progetto, ovvero, creare anche l’interfaccia grafica. Fare un applicativo web con l’interfaccia di login e registrazione.</a:t>
            </a:r>
          </a:p>
        </p:txBody>
      </p:sp>
      <p:sp>
        <p:nvSpPr>
          <p:cNvPr id="4" name="Segnaposto numero diapositiva 3"/>
          <p:cNvSpPr>
            <a:spLocks noGrp="1"/>
          </p:cNvSpPr>
          <p:nvPr>
            <p:ph type="sldNum" sz="quarter" idx="5"/>
          </p:nvPr>
        </p:nvSpPr>
        <p:spPr/>
        <p:txBody>
          <a:bodyPr/>
          <a:lstStyle/>
          <a:p>
            <a:fld id="{BFC9A416-FF09-4A5B-AFA3-6C754486BADB}" type="slidenum">
              <a:rPr lang="it-CH" smtClean="0"/>
              <a:t>23</a:t>
            </a:fld>
            <a:endParaRPr lang="it-CH"/>
          </a:p>
        </p:txBody>
      </p:sp>
    </p:spTree>
    <p:extLst>
      <p:ext uri="{BB962C8B-B14F-4D97-AF65-F5344CB8AC3E}">
        <p14:creationId xmlns:p14="http://schemas.microsoft.com/office/powerpoint/2010/main" val="11923710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b="1" dirty="0" smtClean="0"/>
              <a:t>T</a:t>
            </a:r>
            <a:endParaRPr lang="it-CH" b="1" dirty="0"/>
          </a:p>
        </p:txBody>
      </p:sp>
      <p:sp>
        <p:nvSpPr>
          <p:cNvPr id="4" name="Segnaposto numero diapositiva 3"/>
          <p:cNvSpPr>
            <a:spLocks noGrp="1"/>
          </p:cNvSpPr>
          <p:nvPr>
            <p:ph type="sldNum" sz="quarter" idx="5"/>
          </p:nvPr>
        </p:nvSpPr>
        <p:spPr/>
        <p:txBody>
          <a:bodyPr/>
          <a:lstStyle/>
          <a:p>
            <a:fld id="{BFC9A416-FF09-4A5B-AFA3-6C754486BADB}" type="slidenum">
              <a:rPr lang="it-CH" smtClean="0"/>
              <a:t>24</a:t>
            </a:fld>
            <a:endParaRPr lang="it-CH"/>
          </a:p>
        </p:txBody>
      </p:sp>
    </p:spTree>
    <p:extLst>
      <p:ext uri="{BB962C8B-B14F-4D97-AF65-F5344CB8AC3E}">
        <p14:creationId xmlns:p14="http://schemas.microsoft.com/office/powerpoint/2010/main" val="1015519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b="1" dirty="0" smtClean="0"/>
              <a:t>T</a:t>
            </a:r>
          </a:p>
          <a:p>
            <a:endParaRPr lang="it-CH" b="0" dirty="0"/>
          </a:p>
          <a:p>
            <a:r>
              <a:rPr lang="it-CH" b="0" dirty="0" err="1" smtClean="0"/>
              <a:t>Ocr</a:t>
            </a:r>
            <a:r>
              <a:rPr lang="it-CH" b="0" baseline="0" dirty="0" smtClean="0"/>
              <a:t> </a:t>
            </a:r>
            <a:r>
              <a:rPr lang="it-CH" b="1" baseline="0" dirty="0" smtClean="0"/>
              <a:t>riceve</a:t>
            </a:r>
            <a:r>
              <a:rPr lang="it-CH" b="0" baseline="0" dirty="0" smtClean="0"/>
              <a:t> </a:t>
            </a:r>
            <a:r>
              <a:rPr lang="it-CH" b="0" baseline="0" dirty="0" err="1" smtClean="0"/>
              <a:t>img</a:t>
            </a:r>
            <a:r>
              <a:rPr lang="it-CH" b="0" baseline="0" dirty="0" smtClean="0"/>
              <a:t> </a:t>
            </a:r>
            <a:r>
              <a:rPr lang="it-CH" b="1" baseline="0" dirty="0" smtClean="0">
                <a:sym typeface="Wingdings" panose="05000000000000000000" pitchFamily="2" charset="2"/>
              </a:rPr>
              <a:t></a:t>
            </a:r>
            <a:r>
              <a:rPr lang="it-CH" b="0" baseline="0" dirty="0" smtClean="0"/>
              <a:t> </a:t>
            </a:r>
            <a:r>
              <a:rPr lang="it-CH" b="1" baseline="0" dirty="0" err="1" smtClean="0"/>
              <a:t>scan</a:t>
            </a:r>
            <a:r>
              <a:rPr lang="it-CH" b="0" baseline="0" dirty="0" smtClean="0"/>
              <a:t> </a:t>
            </a:r>
            <a:r>
              <a:rPr lang="it-CH" b="0" baseline="0" dirty="0" err="1" smtClean="0"/>
              <a:t>img</a:t>
            </a:r>
            <a:r>
              <a:rPr lang="it-CH" b="0" baseline="0" dirty="0" smtClean="0"/>
              <a:t> </a:t>
            </a:r>
            <a:r>
              <a:rPr lang="it-CH" b="1" baseline="0" dirty="0" smtClean="0">
                <a:sym typeface="Wingdings" panose="05000000000000000000" pitchFamily="2" charset="2"/>
              </a:rPr>
              <a:t> </a:t>
            </a:r>
            <a:r>
              <a:rPr lang="it-CH" b="0" baseline="0" dirty="0" smtClean="0">
                <a:sym typeface="Wingdings" panose="05000000000000000000" pitchFamily="2" charset="2"/>
              </a:rPr>
              <a:t>ritorna </a:t>
            </a:r>
            <a:r>
              <a:rPr lang="it-CH" b="1" baseline="0" dirty="0" smtClean="0">
                <a:sym typeface="Wingdings" panose="05000000000000000000" pitchFamily="2" charset="2"/>
              </a:rPr>
              <a:t>testo</a:t>
            </a:r>
            <a:endParaRPr lang="it-CH" b="1" dirty="0" smtClean="0"/>
          </a:p>
        </p:txBody>
      </p:sp>
      <p:sp>
        <p:nvSpPr>
          <p:cNvPr id="4" name="Segnaposto numero diapositiva 3"/>
          <p:cNvSpPr>
            <a:spLocks noGrp="1"/>
          </p:cNvSpPr>
          <p:nvPr>
            <p:ph type="sldNum" sz="quarter" idx="5"/>
          </p:nvPr>
        </p:nvSpPr>
        <p:spPr/>
        <p:txBody>
          <a:bodyPr/>
          <a:lstStyle/>
          <a:p>
            <a:fld id="{BFC9A416-FF09-4A5B-AFA3-6C754486BADB}" type="slidenum">
              <a:rPr lang="it-CH" smtClean="0"/>
              <a:t>3</a:t>
            </a:fld>
            <a:endParaRPr lang="it-CH"/>
          </a:p>
        </p:txBody>
      </p:sp>
    </p:spTree>
    <p:extLst>
      <p:ext uri="{BB962C8B-B14F-4D97-AF65-F5344CB8AC3E}">
        <p14:creationId xmlns:p14="http://schemas.microsoft.com/office/powerpoint/2010/main" val="2853743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smtClean="0"/>
              <a:t>V</a:t>
            </a:r>
          </a:p>
          <a:p>
            <a:endParaRPr lang="it-IT" b="1" dirty="0"/>
          </a:p>
          <a:p>
            <a:r>
              <a:rPr lang="it-IT" dirty="0"/>
              <a:t>Questi sono i requisiti del progetto:</a:t>
            </a:r>
          </a:p>
          <a:p>
            <a:r>
              <a:rPr lang="it-IT" dirty="0"/>
              <a:t>Devono essere accettati solo le immagini in formato png o jpg/jpeg</a:t>
            </a:r>
          </a:p>
          <a:p>
            <a:r>
              <a:rPr lang="it-IT" dirty="0"/>
              <a:t>Il rilevamento del testo dall’immagine dev’essere fatto con un algoritmo OCR</a:t>
            </a:r>
          </a:p>
          <a:p>
            <a:r>
              <a:rPr lang="it-IT" dirty="0"/>
              <a:t>L’output del testo dev’essere un file in formato testo</a:t>
            </a:r>
          </a:p>
          <a:p>
            <a:r>
              <a:rPr lang="it-IT" dirty="0"/>
              <a:t>Ci sono due lingue da interpretare: l’italiano e l’inglese</a:t>
            </a:r>
          </a:p>
          <a:p>
            <a:r>
              <a:rPr lang="it-IT" dirty="0"/>
              <a:t>Se vengono inseriti più immagini alla volta il programma deve ritornare un unico file di output </a:t>
            </a:r>
          </a:p>
          <a:p>
            <a:r>
              <a:rPr lang="it-IT" dirty="0"/>
              <a:t>Ci dev’essere il parametro opzionale che stampa le statistiche con la quantità di parole rilevate e il tempo d’esecuzione</a:t>
            </a:r>
          </a:p>
          <a:p>
            <a:r>
              <a:rPr lang="it-IT" dirty="0"/>
              <a:t>In caso di parametri assenti il tool visualizza una guida</a:t>
            </a:r>
          </a:p>
          <a:p>
            <a:r>
              <a:rPr lang="it-IT" dirty="0"/>
              <a:t>Nel prodotto finale devono essere incluse le librerie esterne utilizzate</a:t>
            </a:r>
            <a:endParaRPr lang="it-CH" dirty="0"/>
          </a:p>
        </p:txBody>
      </p:sp>
      <p:sp>
        <p:nvSpPr>
          <p:cNvPr id="4" name="Segnaposto numero diapositiva 3"/>
          <p:cNvSpPr>
            <a:spLocks noGrp="1"/>
          </p:cNvSpPr>
          <p:nvPr>
            <p:ph type="sldNum" sz="quarter" idx="5"/>
          </p:nvPr>
        </p:nvSpPr>
        <p:spPr/>
        <p:txBody>
          <a:bodyPr/>
          <a:lstStyle/>
          <a:p>
            <a:fld id="{BFC9A416-FF09-4A5B-AFA3-6C754486BADB}" type="slidenum">
              <a:rPr lang="it-CH" smtClean="0"/>
              <a:t>4</a:t>
            </a:fld>
            <a:endParaRPr lang="it-CH"/>
          </a:p>
        </p:txBody>
      </p:sp>
    </p:spTree>
    <p:extLst>
      <p:ext uri="{BB962C8B-B14F-4D97-AF65-F5344CB8AC3E}">
        <p14:creationId xmlns:p14="http://schemas.microsoft.com/office/powerpoint/2010/main" val="2209226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b="1" dirty="0"/>
              <a:t>V</a:t>
            </a:r>
          </a:p>
          <a:p>
            <a:r>
              <a:rPr lang="it-CH" dirty="0"/>
              <a:t>Adesso parlerò della progettazione</a:t>
            </a:r>
          </a:p>
        </p:txBody>
      </p:sp>
      <p:sp>
        <p:nvSpPr>
          <p:cNvPr id="4" name="Segnaposto numero diapositiva 3"/>
          <p:cNvSpPr>
            <a:spLocks noGrp="1"/>
          </p:cNvSpPr>
          <p:nvPr>
            <p:ph type="sldNum" sz="quarter" idx="5"/>
          </p:nvPr>
        </p:nvSpPr>
        <p:spPr/>
        <p:txBody>
          <a:bodyPr/>
          <a:lstStyle/>
          <a:p>
            <a:fld id="{BFC9A416-FF09-4A5B-AFA3-6C754486BADB}" type="slidenum">
              <a:rPr lang="it-CH" smtClean="0"/>
              <a:t>5</a:t>
            </a:fld>
            <a:endParaRPr lang="it-CH"/>
          </a:p>
        </p:txBody>
      </p:sp>
    </p:spTree>
    <p:extLst>
      <p:ext uri="{BB962C8B-B14F-4D97-AF65-F5344CB8AC3E}">
        <p14:creationId xmlns:p14="http://schemas.microsoft.com/office/powerpoint/2010/main" val="2160486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b="1" dirty="0"/>
              <a:t>V</a:t>
            </a:r>
          </a:p>
          <a:p>
            <a:r>
              <a:rPr lang="it-CH" dirty="0"/>
              <a:t>Abbiamo pensato di usare il modello a cascata per la parte iniziale del progetto, mentre per l’implementazione e i test abbiamo pensato di fare il test di un’attività dopo averla finita e così via per ogni attività.</a:t>
            </a:r>
          </a:p>
        </p:txBody>
      </p:sp>
      <p:sp>
        <p:nvSpPr>
          <p:cNvPr id="4" name="Segnaposto numero diapositiva 3"/>
          <p:cNvSpPr>
            <a:spLocks noGrp="1"/>
          </p:cNvSpPr>
          <p:nvPr>
            <p:ph type="sldNum" sz="quarter" idx="5"/>
          </p:nvPr>
        </p:nvSpPr>
        <p:spPr/>
        <p:txBody>
          <a:bodyPr/>
          <a:lstStyle/>
          <a:p>
            <a:fld id="{BFC9A416-FF09-4A5B-AFA3-6C754486BADB}" type="slidenum">
              <a:rPr lang="it-CH" smtClean="0"/>
              <a:t>6</a:t>
            </a:fld>
            <a:endParaRPr lang="it-CH"/>
          </a:p>
        </p:txBody>
      </p:sp>
    </p:spTree>
    <p:extLst>
      <p:ext uri="{BB962C8B-B14F-4D97-AF65-F5344CB8AC3E}">
        <p14:creationId xmlns:p14="http://schemas.microsoft.com/office/powerpoint/2010/main" val="3550315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b="1" dirty="0"/>
              <a:t>V</a:t>
            </a:r>
          </a:p>
          <a:p>
            <a:r>
              <a:rPr lang="it-CH" dirty="0"/>
              <a:t>La prima lezione abbiamo dedicato il tempo alle analisi e la comprensione dei requisiti mentre nella seconda lezione abbiamo fatto la pianificazione del progetto.</a:t>
            </a:r>
          </a:p>
        </p:txBody>
      </p:sp>
      <p:sp>
        <p:nvSpPr>
          <p:cNvPr id="4" name="Segnaposto numero diapositiva 3"/>
          <p:cNvSpPr>
            <a:spLocks noGrp="1"/>
          </p:cNvSpPr>
          <p:nvPr>
            <p:ph type="sldNum" sz="quarter" idx="5"/>
          </p:nvPr>
        </p:nvSpPr>
        <p:spPr/>
        <p:txBody>
          <a:bodyPr/>
          <a:lstStyle/>
          <a:p>
            <a:fld id="{BFC9A416-FF09-4A5B-AFA3-6C754486BADB}" type="slidenum">
              <a:rPr lang="it-CH" smtClean="0"/>
              <a:t>7</a:t>
            </a:fld>
            <a:endParaRPr lang="it-CH"/>
          </a:p>
        </p:txBody>
      </p:sp>
    </p:spTree>
    <p:extLst>
      <p:ext uri="{BB962C8B-B14F-4D97-AF65-F5344CB8AC3E}">
        <p14:creationId xmlns:p14="http://schemas.microsoft.com/office/powerpoint/2010/main" val="123746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b="1" dirty="0"/>
              <a:t>V</a:t>
            </a:r>
          </a:p>
          <a:p>
            <a:r>
              <a:rPr lang="it-CH" dirty="0"/>
              <a:t>Il resto delle lezioni le abbiamo dedicate all’implementazione e ai test. La parte di analisi e pianificazione è a cascata mentre questa parte no. Qua abbiamo deciso testare ogni attività subito dopo averla conclusa. </a:t>
            </a:r>
          </a:p>
          <a:p>
            <a:endParaRPr lang="it-CH" dirty="0"/>
          </a:p>
        </p:txBody>
      </p:sp>
      <p:sp>
        <p:nvSpPr>
          <p:cNvPr id="4" name="Segnaposto numero diapositiva 3"/>
          <p:cNvSpPr>
            <a:spLocks noGrp="1"/>
          </p:cNvSpPr>
          <p:nvPr>
            <p:ph type="sldNum" sz="quarter" idx="5"/>
          </p:nvPr>
        </p:nvSpPr>
        <p:spPr/>
        <p:txBody>
          <a:bodyPr/>
          <a:lstStyle/>
          <a:p>
            <a:fld id="{BFC9A416-FF09-4A5B-AFA3-6C754486BADB}" type="slidenum">
              <a:rPr lang="it-CH" smtClean="0"/>
              <a:t>8</a:t>
            </a:fld>
            <a:endParaRPr lang="it-CH"/>
          </a:p>
        </p:txBody>
      </p:sp>
    </p:spTree>
    <p:extLst>
      <p:ext uri="{BB962C8B-B14F-4D97-AF65-F5344CB8AC3E}">
        <p14:creationId xmlns:p14="http://schemas.microsoft.com/office/powerpoint/2010/main" val="881857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b="1" dirty="0" smtClean="0"/>
              <a:t>T</a:t>
            </a:r>
          </a:p>
          <a:p>
            <a:pPr marL="171450" indent="-171450">
              <a:buFont typeface="Arial" panose="020B0604020202020204" pitchFamily="34" charset="0"/>
              <a:buChar char="•"/>
            </a:pPr>
            <a:r>
              <a:rPr lang="it-CH" b="0" dirty="0" smtClean="0"/>
              <a:t>Inizio</a:t>
            </a:r>
          </a:p>
          <a:p>
            <a:pPr marL="171450" indent="-171450">
              <a:buFont typeface="Arial" panose="020B0604020202020204" pitchFamily="34" charset="0"/>
              <a:buChar char="•"/>
            </a:pPr>
            <a:r>
              <a:rPr lang="it-CH" b="0" dirty="0" smtClean="0"/>
              <a:t>Controllo </a:t>
            </a:r>
            <a:r>
              <a:rPr lang="it-CH" b="1" dirty="0" smtClean="0"/>
              <a:t>parametri</a:t>
            </a:r>
            <a:endParaRPr lang="it-CH" b="0" dirty="0" smtClean="0"/>
          </a:p>
          <a:p>
            <a:pPr marL="171450" indent="-171450">
              <a:buFont typeface="Arial" panose="020B0604020202020204" pitchFamily="34" charset="0"/>
              <a:buChar char="•"/>
            </a:pPr>
            <a:r>
              <a:rPr lang="it-CH" b="0" dirty="0" smtClean="0"/>
              <a:t>Gestisce </a:t>
            </a:r>
            <a:r>
              <a:rPr lang="it-CH" b="1" dirty="0" smtClean="0"/>
              <a:t>source</a:t>
            </a:r>
          </a:p>
          <a:p>
            <a:pPr marL="628650" lvl="1" indent="-171450">
              <a:buFont typeface="Arial" panose="020B0604020202020204" pitchFamily="34" charset="0"/>
              <a:buChar char="•"/>
            </a:pPr>
            <a:r>
              <a:rPr lang="it-CH" b="0" dirty="0" err="1" smtClean="0"/>
              <a:t>Mask</a:t>
            </a:r>
            <a:r>
              <a:rPr lang="it-CH" b="0" dirty="0" smtClean="0"/>
              <a:t> file</a:t>
            </a:r>
          </a:p>
          <a:p>
            <a:pPr marL="628650" lvl="1" indent="-171450">
              <a:buFont typeface="Arial" panose="020B0604020202020204" pitchFamily="34" charset="0"/>
              <a:buChar char="•"/>
            </a:pPr>
            <a:r>
              <a:rPr lang="it-CH" b="0" dirty="0" err="1" smtClean="0"/>
              <a:t>Png</a:t>
            </a:r>
            <a:r>
              <a:rPr lang="it-CH" b="0" dirty="0" smtClean="0"/>
              <a:t>/jpeg/</a:t>
            </a:r>
            <a:r>
              <a:rPr lang="it-CH" b="0" dirty="0" err="1" smtClean="0"/>
              <a:t>jpg</a:t>
            </a:r>
            <a:endParaRPr lang="it-CH" b="0" dirty="0" smtClean="0"/>
          </a:p>
          <a:p>
            <a:pPr marL="171450" lvl="0" indent="-171450">
              <a:buFont typeface="Arial" panose="020B0604020202020204" pitchFamily="34" charset="0"/>
              <a:buChar char="•"/>
            </a:pPr>
            <a:r>
              <a:rPr lang="it-CH" b="0" dirty="0" smtClean="0"/>
              <a:t>Ritorna</a:t>
            </a:r>
            <a:r>
              <a:rPr lang="it-CH" b="0" baseline="0" dirty="0" smtClean="0"/>
              <a:t> </a:t>
            </a:r>
            <a:r>
              <a:rPr lang="it-CH" b="0" baseline="0" dirty="0" err="1" smtClean="0"/>
              <a:t>valid</a:t>
            </a:r>
            <a:r>
              <a:rPr lang="it-CH" b="0" baseline="0" dirty="0" smtClean="0"/>
              <a:t> </a:t>
            </a:r>
            <a:r>
              <a:rPr lang="it-CH" b="0" baseline="0" dirty="0" err="1" smtClean="0"/>
              <a:t>files</a:t>
            </a:r>
            <a:endParaRPr lang="it-CH" b="0" dirty="0"/>
          </a:p>
        </p:txBody>
      </p:sp>
      <p:sp>
        <p:nvSpPr>
          <p:cNvPr id="4" name="Segnaposto numero diapositiva 3"/>
          <p:cNvSpPr>
            <a:spLocks noGrp="1"/>
          </p:cNvSpPr>
          <p:nvPr>
            <p:ph type="sldNum" sz="quarter" idx="5"/>
          </p:nvPr>
        </p:nvSpPr>
        <p:spPr/>
        <p:txBody>
          <a:bodyPr/>
          <a:lstStyle/>
          <a:p>
            <a:fld id="{BFC9A416-FF09-4A5B-AFA3-6C754486BADB}" type="slidenum">
              <a:rPr lang="it-CH" smtClean="0"/>
              <a:t>9</a:t>
            </a:fld>
            <a:endParaRPr lang="it-CH"/>
          </a:p>
        </p:txBody>
      </p:sp>
    </p:spTree>
    <p:extLst>
      <p:ext uri="{BB962C8B-B14F-4D97-AF65-F5344CB8AC3E}">
        <p14:creationId xmlns:p14="http://schemas.microsoft.com/office/powerpoint/2010/main" val="2520925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DA7838-BFFC-461A-8A76-1CCD4A7C5E64}"/>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it-CH"/>
          </a:p>
        </p:txBody>
      </p:sp>
      <p:sp>
        <p:nvSpPr>
          <p:cNvPr id="3" name="Sottotitolo 2">
            <a:extLst>
              <a:ext uri="{FF2B5EF4-FFF2-40B4-BE49-F238E27FC236}">
                <a16:creationId xmlns:a16="http://schemas.microsoft.com/office/drawing/2014/main" id="{7ACD142E-A72B-4DCA-8002-769ACEF7E5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it-CH"/>
          </a:p>
        </p:txBody>
      </p:sp>
      <p:sp>
        <p:nvSpPr>
          <p:cNvPr id="4" name="Segnaposto data 3">
            <a:extLst>
              <a:ext uri="{FF2B5EF4-FFF2-40B4-BE49-F238E27FC236}">
                <a16:creationId xmlns:a16="http://schemas.microsoft.com/office/drawing/2014/main" id="{0E8E934C-970A-4729-BF92-C802754D3288}"/>
              </a:ext>
            </a:extLst>
          </p:cNvPr>
          <p:cNvSpPr>
            <a:spLocks noGrp="1"/>
          </p:cNvSpPr>
          <p:nvPr>
            <p:ph type="dt" sz="half" idx="10"/>
          </p:nvPr>
        </p:nvSpPr>
        <p:spPr/>
        <p:txBody>
          <a:bodyPr/>
          <a:lstStyle/>
          <a:p>
            <a:fld id="{21242983-E6F3-4531-9D6F-2390D6FF8D24}" type="datetimeFigureOut">
              <a:rPr lang="it-CH" smtClean="0"/>
              <a:t>20.05.2021</a:t>
            </a:fld>
            <a:endParaRPr lang="it-CH"/>
          </a:p>
        </p:txBody>
      </p:sp>
      <p:sp>
        <p:nvSpPr>
          <p:cNvPr id="5" name="Segnaposto piè di pagina 4">
            <a:extLst>
              <a:ext uri="{FF2B5EF4-FFF2-40B4-BE49-F238E27FC236}">
                <a16:creationId xmlns:a16="http://schemas.microsoft.com/office/drawing/2014/main" id="{E3FD527C-C960-4D34-99DF-C78271C32B8C}"/>
              </a:ext>
            </a:extLst>
          </p:cNvPr>
          <p:cNvSpPr>
            <a:spLocks noGrp="1"/>
          </p:cNvSpPr>
          <p:nvPr>
            <p:ph type="ftr" sz="quarter" idx="11"/>
          </p:nvPr>
        </p:nvSpPr>
        <p:spPr/>
        <p:txBody>
          <a:bodyPr/>
          <a:lstStyle/>
          <a:p>
            <a:endParaRPr lang="it-CH"/>
          </a:p>
        </p:txBody>
      </p:sp>
      <p:sp>
        <p:nvSpPr>
          <p:cNvPr id="6" name="Segnaposto numero diapositiva 5">
            <a:extLst>
              <a:ext uri="{FF2B5EF4-FFF2-40B4-BE49-F238E27FC236}">
                <a16:creationId xmlns:a16="http://schemas.microsoft.com/office/drawing/2014/main" id="{77F42017-421E-4C10-B253-812BA54251D6}"/>
              </a:ext>
            </a:extLst>
          </p:cNvPr>
          <p:cNvSpPr>
            <a:spLocks noGrp="1"/>
          </p:cNvSpPr>
          <p:nvPr>
            <p:ph type="sldNum" sz="quarter" idx="12"/>
          </p:nvPr>
        </p:nvSpPr>
        <p:spPr/>
        <p:txBody>
          <a:bodyPr/>
          <a:lstStyle/>
          <a:p>
            <a:fld id="{F0147E44-B766-425B-BA47-42F419E8B174}" type="slidenum">
              <a:rPr lang="it-CH" smtClean="0"/>
              <a:t>‹N›</a:t>
            </a:fld>
            <a:endParaRPr lang="it-CH"/>
          </a:p>
        </p:txBody>
      </p:sp>
    </p:spTree>
    <p:extLst>
      <p:ext uri="{BB962C8B-B14F-4D97-AF65-F5344CB8AC3E}">
        <p14:creationId xmlns:p14="http://schemas.microsoft.com/office/powerpoint/2010/main" val="2721874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0C3342-2D82-431B-AC26-B41EC6970149}"/>
              </a:ext>
            </a:extLst>
          </p:cNvPr>
          <p:cNvSpPr>
            <a:spLocks noGrp="1"/>
          </p:cNvSpPr>
          <p:nvPr>
            <p:ph type="title"/>
          </p:nvPr>
        </p:nvSpPr>
        <p:spPr/>
        <p:txBody>
          <a:bodyPr/>
          <a:lstStyle/>
          <a:p>
            <a:r>
              <a:rPr lang="it-IT"/>
              <a:t>Fare clic per modificare lo stile del titolo dello schema</a:t>
            </a:r>
            <a:endParaRPr lang="it-CH"/>
          </a:p>
        </p:txBody>
      </p:sp>
      <p:sp>
        <p:nvSpPr>
          <p:cNvPr id="3" name="Segnaposto testo verticale 2">
            <a:extLst>
              <a:ext uri="{FF2B5EF4-FFF2-40B4-BE49-F238E27FC236}">
                <a16:creationId xmlns:a16="http://schemas.microsoft.com/office/drawing/2014/main" id="{831D63D0-AB36-4F29-9966-F87C8F3755CF}"/>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CH"/>
          </a:p>
        </p:txBody>
      </p:sp>
      <p:sp>
        <p:nvSpPr>
          <p:cNvPr id="4" name="Segnaposto data 3">
            <a:extLst>
              <a:ext uri="{FF2B5EF4-FFF2-40B4-BE49-F238E27FC236}">
                <a16:creationId xmlns:a16="http://schemas.microsoft.com/office/drawing/2014/main" id="{29AC04D8-D777-43A1-AC7F-896F34FDD992}"/>
              </a:ext>
            </a:extLst>
          </p:cNvPr>
          <p:cNvSpPr>
            <a:spLocks noGrp="1"/>
          </p:cNvSpPr>
          <p:nvPr>
            <p:ph type="dt" sz="half" idx="10"/>
          </p:nvPr>
        </p:nvSpPr>
        <p:spPr/>
        <p:txBody>
          <a:bodyPr/>
          <a:lstStyle/>
          <a:p>
            <a:fld id="{21242983-E6F3-4531-9D6F-2390D6FF8D24}" type="datetimeFigureOut">
              <a:rPr lang="it-CH" smtClean="0"/>
              <a:t>20.05.2021</a:t>
            </a:fld>
            <a:endParaRPr lang="it-CH"/>
          </a:p>
        </p:txBody>
      </p:sp>
      <p:sp>
        <p:nvSpPr>
          <p:cNvPr id="5" name="Segnaposto piè di pagina 4">
            <a:extLst>
              <a:ext uri="{FF2B5EF4-FFF2-40B4-BE49-F238E27FC236}">
                <a16:creationId xmlns:a16="http://schemas.microsoft.com/office/drawing/2014/main" id="{E3D4AAB1-6E20-4EA7-A30D-B77F5601BCC1}"/>
              </a:ext>
            </a:extLst>
          </p:cNvPr>
          <p:cNvSpPr>
            <a:spLocks noGrp="1"/>
          </p:cNvSpPr>
          <p:nvPr>
            <p:ph type="ftr" sz="quarter" idx="11"/>
          </p:nvPr>
        </p:nvSpPr>
        <p:spPr/>
        <p:txBody>
          <a:bodyPr/>
          <a:lstStyle/>
          <a:p>
            <a:endParaRPr lang="it-CH"/>
          </a:p>
        </p:txBody>
      </p:sp>
      <p:sp>
        <p:nvSpPr>
          <p:cNvPr id="6" name="Segnaposto numero diapositiva 5">
            <a:extLst>
              <a:ext uri="{FF2B5EF4-FFF2-40B4-BE49-F238E27FC236}">
                <a16:creationId xmlns:a16="http://schemas.microsoft.com/office/drawing/2014/main" id="{B9EFCD49-63A2-419E-8035-79FD0AAA6C44}"/>
              </a:ext>
            </a:extLst>
          </p:cNvPr>
          <p:cNvSpPr>
            <a:spLocks noGrp="1"/>
          </p:cNvSpPr>
          <p:nvPr>
            <p:ph type="sldNum" sz="quarter" idx="12"/>
          </p:nvPr>
        </p:nvSpPr>
        <p:spPr/>
        <p:txBody>
          <a:bodyPr/>
          <a:lstStyle/>
          <a:p>
            <a:fld id="{F0147E44-B766-425B-BA47-42F419E8B174}" type="slidenum">
              <a:rPr lang="it-CH" smtClean="0"/>
              <a:t>‹N›</a:t>
            </a:fld>
            <a:endParaRPr lang="it-CH"/>
          </a:p>
        </p:txBody>
      </p:sp>
    </p:spTree>
    <p:extLst>
      <p:ext uri="{BB962C8B-B14F-4D97-AF65-F5344CB8AC3E}">
        <p14:creationId xmlns:p14="http://schemas.microsoft.com/office/powerpoint/2010/main" val="4070424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092A6852-1C5E-4D9E-9BB2-3DECC7CA7CFA}"/>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it-CH"/>
          </a:p>
        </p:txBody>
      </p:sp>
      <p:sp>
        <p:nvSpPr>
          <p:cNvPr id="3" name="Segnaposto testo verticale 2">
            <a:extLst>
              <a:ext uri="{FF2B5EF4-FFF2-40B4-BE49-F238E27FC236}">
                <a16:creationId xmlns:a16="http://schemas.microsoft.com/office/drawing/2014/main" id="{611C6A82-1F44-4B79-89CC-A16740C1574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CH"/>
          </a:p>
        </p:txBody>
      </p:sp>
      <p:sp>
        <p:nvSpPr>
          <p:cNvPr id="4" name="Segnaposto data 3">
            <a:extLst>
              <a:ext uri="{FF2B5EF4-FFF2-40B4-BE49-F238E27FC236}">
                <a16:creationId xmlns:a16="http://schemas.microsoft.com/office/drawing/2014/main" id="{CDDF1308-D632-4EEC-9A3E-A8A6BB64F5A7}"/>
              </a:ext>
            </a:extLst>
          </p:cNvPr>
          <p:cNvSpPr>
            <a:spLocks noGrp="1"/>
          </p:cNvSpPr>
          <p:nvPr>
            <p:ph type="dt" sz="half" idx="10"/>
          </p:nvPr>
        </p:nvSpPr>
        <p:spPr/>
        <p:txBody>
          <a:bodyPr/>
          <a:lstStyle/>
          <a:p>
            <a:fld id="{21242983-E6F3-4531-9D6F-2390D6FF8D24}" type="datetimeFigureOut">
              <a:rPr lang="it-CH" smtClean="0"/>
              <a:t>20.05.2021</a:t>
            </a:fld>
            <a:endParaRPr lang="it-CH"/>
          </a:p>
        </p:txBody>
      </p:sp>
      <p:sp>
        <p:nvSpPr>
          <p:cNvPr id="5" name="Segnaposto piè di pagina 4">
            <a:extLst>
              <a:ext uri="{FF2B5EF4-FFF2-40B4-BE49-F238E27FC236}">
                <a16:creationId xmlns:a16="http://schemas.microsoft.com/office/drawing/2014/main" id="{9787C684-0B93-4EE9-9356-FD924CEECEFC}"/>
              </a:ext>
            </a:extLst>
          </p:cNvPr>
          <p:cNvSpPr>
            <a:spLocks noGrp="1"/>
          </p:cNvSpPr>
          <p:nvPr>
            <p:ph type="ftr" sz="quarter" idx="11"/>
          </p:nvPr>
        </p:nvSpPr>
        <p:spPr/>
        <p:txBody>
          <a:bodyPr/>
          <a:lstStyle/>
          <a:p>
            <a:endParaRPr lang="it-CH"/>
          </a:p>
        </p:txBody>
      </p:sp>
      <p:sp>
        <p:nvSpPr>
          <p:cNvPr id="6" name="Segnaposto numero diapositiva 5">
            <a:extLst>
              <a:ext uri="{FF2B5EF4-FFF2-40B4-BE49-F238E27FC236}">
                <a16:creationId xmlns:a16="http://schemas.microsoft.com/office/drawing/2014/main" id="{5AEDD4F5-DE7E-44A1-A399-72B41258F6B9}"/>
              </a:ext>
            </a:extLst>
          </p:cNvPr>
          <p:cNvSpPr>
            <a:spLocks noGrp="1"/>
          </p:cNvSpPr>
          <p:nvPr>
            <p:ph type="sldNum" sz="quarter" idx="12"/>
          </p:nvPr>
        </p:nvSpPr>
        <p:spPr/>
        <p:txBody>
          <a:bodyPr/>
          <a:lstStyle/>
          <a:p>
            <a:fld id="{F0147E44-B766-425B-BA47-42F419E8B174}" type="slidenum">
              <a:rPr lang="it-CH" smtClean="0"/>
              <a:t>‹N›</a:t>
            </a:fld>
            <a:endParaRPr lang="it-CH"/>
          </a:p>
        </p:txBody>
      </p:sp>
    </p:spTree>
    <p:extLst>
      <p:ext uri="{BB962C8B-B14F-4D97-AF65-F5344CB8AC3E}">
        <p14:creationId xmlns:p14="http://schemas.microsoft.com/office/powerpoint/2010/main" val="4011896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6122A6-D7D7-439A-A09F-22FB1846AE33}"/>
              </a:ext>
            </a:extLst>
          </p:cNvPr>
          <p:cNvSpPr>
            <a:spLocks noGrp="1"/>
          </p:cNvSpPr>
          <p:nvPr>
            <p:ph type="title"/>
          </p:nvPr>
        </p:nvSpPr>
        <p:spPr/>
        <p:txBody>
          <a:bodyPr/>
          <a:lstStyle/>
          <a:p>
            <a:r>
              <a:rPr lang="it-IT"/>
              <a:t>Fare clic per modificare lo stile del titolo dello schema</a:t>
            </a:r>
            <a:endParaRPr lang="it-CH"/>
          </a:p>
        </p:txBody>
      </p:sp>
      <p:sp>
        <p:nvSpPr>
          <p:cNvPr id="3" name="Segnaposto contenuto 2">
            <a:extLst>
              <a:ext uri="{FF2B5EF4-FFF2-40B4-BE49-F238E27FC236}">
                <a16:creationId xmlns:a16="http://schemas.microsoft.com/office/drawing/2014/main" id="{D52DBB2E-2B06-44E6-8E3E-FDDE8AE7D039}"/>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CH"/>
          </a:p>
        </p:txBody>
      </p:sp>
      <p:sp>
        <p:nvSpPr>
          <p:cNvPr id="4" name="Segnaposto data 3">
            <a:extLst>
              <a:ext uri="{FF2B5EF4-FFF2-40B4-BE49-F238E27FC236}">
                <a16:creationId xmlns:a16="http://schemas.microsoft.com/office/drawing/2014/main" id="{CADB15FF-D5C2-4AAF-891B-428D156BBA5D}"/>
              </a:ext>
            </a:extLst>
          </p:cNvPr>
          <p:cNvSpPr>
            <a:spLocks noGrp="1"/>
          </p:cNvSpPr>
          <p:nvPr>
            <p:ph type="dt" sz="half" idx="10"/>
          </p:nvPr>
        </p:nvSpPr>
        <p:spPr/>
        <p:txBody>
          <a:bodyPr/>
          <a:lstStyle/>
          <a:p>
            <a:fld id="{21242983-E6F3-4531-9D6F-2390D6FF8D24}" type="datetimeFigureOut">
              <a:rPr lang="it-CH" smtClean="0"/>
              <a:t>20.05.2021</a:t>
            </a:fld>
            <a:endParaRPr lang="it-CH"/>
          </a:p>
        </p:txBody>
      </p:sp>
      <p:sp>
        <p:nvSpPr>
          <p:cNvPr id="5" name="Segnaposto piè di pagina 4">
            <a:extLst>
              <a:ext uri="{FF2B5EF4-FFF2-40B4-BE49-F238E27FC236}">
                <a16:creationId xmlns:a16="http://schemas.microsoft.com/office/drawing/2014/main" id="{9918CFC7-FE1C-4040-BEBF-C4884BCA39CC}"/>
              </a:ext>
            </a:extLst>
          </p:cNvPr>
          <p:cNvSpPr>
            <a:spLocks noGrp="1"/>
          </p:cNvSpPr>
          <p:nvPr>
            <p:ph type="ftr" sz="quarter" idx="11"/>
          </p:nvPr>
        </p:nvSpPr>
        <p:spPr/>
        <p:txBody>
          <a:bodyPr/>
          <a:lstStyle/>
          <a:p>
            <a:endParaRPr lang="it-CH"/>
          </a:p>
        </p:txBody>
      </p:sp>
      <p:sp>
        <p:nvSpPr>
          <p:cNvPr id="6" name="Segnaposto numero diapositiva 5">
            <a:extLst>
              <a:ext uri="{FF2B5EF4-FFF2-40B4-BE49-F238E27FC236}">
                <a16:creationId xmlns:a16="http://schemas.microsoft.com/office/drawing/2014/main" id="{4A263C37-8886-4D79-A1F3-D38D56149EB7}"/>
              </a:ext>
            </a:extLst>
          </p:cNvPr>
          <p:cNvSpPr>
            <a:spLocks noGrp="1"/>
          </p:cNvSpPr>
          <p:nvPr>
            <p:ph type="sldNum" sz="quarter" idx="12"/>
          </p:nvPr>
        </p:nvSpPr>
        <p:spPr/>
        <p:txBody>
          <a:bodyPr/>
          <a:lstStyle/>
          <a:p>
            <a:fld id="{F0147E44-B766-425B-BA47-42F419E8B174}" type="slidenum">
              <a:rPr lang="it-CH" smtClean="0"/>
              <a:t>‹N›</a:t>
            </a:fld>
            <a:endParaRPr lang="it-CH"/>
          </a:p>
        </p:txBody>
      </p:sp>
    </p:spTree>
    <p:extLst>
      <p:ext uri="{BB962C8B-B14F-4D97-AF65-F5344CB8AC3E}">
        <p14:creationId xmlns:p14="http://schemas.microsoft.com/office/powerpoint/2010/main" val="1033047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062BA1-BAA5-4E62-96CA-E936D8FDFDC3}"/>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it-CH"/>
          </a:p>
        </p:txBody>
      </p:sp>
      <p:sp>
        <p:nvSpPr>
          <p:cNvPr id="3" name="Segnaposto testo 2">
            <a:extLst>
              <a:ext uri="{FF2B5EF4-FFF2-40B4-BE49-F238E27FC236}">
                <a16:creationId xmlns:a16="http://schemas.microsoft.com/office/drawing/2014/main" id="{81025757-D5FA-43B3-BBFB-EFDD74F4BE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7FDB7813-36CB-4B46-A84F-B24C9C680051}"/>
              </a:ext>
            </a:extLst>
          </p:cNvPr>
          <p:cNvSpPr>
            <a:spLocks noGrp="1"/>
          </p:cNvSpPr>
          <p:nvPr>
            <p:ph type="dt" sz="half" idx="10"/>
          </p:nvPr>
        </p:nvSpPr>
        <p:spPr/>
        <p:txBody>
          <a:bodyPr/>
          <a:lstStyle/>
          <a:p>
            <a:fld id="{21242983-E6F3-4531-9D6F-2390D6FF8D24}" type="datetimeFigureOut">
              <a:rPr lang="it-CH" smtClean="0"/>
              <a:t>20.05.2021</a:t>
            </a:fld>
            <a:endParaRPr lang="it-CH"/>
          </a:p>
        </p:txBody>
      </p:sp>
      <p:sp>
        <p:nvSpPr>
          <p:cNvPr id="5" name="Segnaposto piè di pagina 4">
            <a:extLst>
              <a:ext uri="{FF2B5EF4-FFF2-40B4-BE49-F238E27FC236}">
                <a16:creationId xmlns:a16="http://schemas.microsoft.com/office/drawing/2014/main" id="{A96FA6D8-2F70-4819-9987-CBAA4215A529}"/>
              </a:ext>
            </a:extLst>
          </p:cNvPr>
          <p:cNvSpPr>
            <a:spLocks noGrp="1"/>
          </p:cNvSpPr>
          <p:nvPr>
            <p:ph type="ftr" sz="quarter" idx="11"/>
          </p:nvPr>
        </p:nvSpPr>
        <p:spPr/>
        <p:txBody>
          <a:bodyPr/>
          <a:lstStyle/>
          <a:p>
            <a:endParaRPr lang="it-CH"/>
          </a:p>
        </p:txBody>
      </p:sp>
      <p:sp>
        <p:nvSpPr>
          <p:cNvPr id="6" name="Segnaposto numero diapositiva 5">
            <a:extLst>
              <a:ext uri="{FF2B5EF4-FFF2-40B4-BE49-F238E27FC236}">
                <a16:creationId xmlns:a16="http://schemas.microsoft.com/office/drawing/2014/main" id="{D9042AA1-01D4-4442-91CC-BB6EB0257E2D}"/>
              </a:ext>
            </a:extLst>
          </p:cNvPr>
          <p:cNvSpPr>
            <a:spLocks noGrp="1"/>
          </p:cNvSpPr>
          <p:nvPr>
            <p:ph type="sldNum" sz="quarter" idx="12"/>
          </p:nvPr>
        </p:nvSpPr>
        <p:spPr/>
        <p:txBody>
          <a:bodyPr/>
          <a:lstStyle/>
          <a:p>
            <a:fld id="{F0147E44-B766-425B-BA47-42F419E8B174}" type="slidenum">
              <a:rPr lang="it-CH" smtClean="0"/>
              <a:t>‹N›</a:t>
            </a:fld>
            <a:endParaRPr lang="it-CH"/>
          </a:p>
        </p:txBody>
      </p:sp>
    </p:spTree>
    <p:extLst>
      <p:ext uri="{BB962C8B-B14F-4D97-AF65-F5344CB8AC3E}">
        <p14:creationId xmlns:p14="http://schemas.microsoft.com/office/powerpoint/2010/main" val="1362766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243794-CFE2-4940-94DB-70282FF413E8}"/>
              </a:ext>
            </a:extLst>
          </p:cNvPr>
          <p:cNvSpPr>
            <a:spLocks noGrp="1"/>
          </p:cNvSpPr>
          <p:nvPr>
            <p:ph type="title"/>
          </p:nvPr>
        </p:nvSpPr>
        <p:spPr/>
        <p:txBody>
          <a:bodyPr/>
          <a:lstStyle/>
          <a:p>
            <a:r>
              <a:rPr lang="it-IT"/>
              <a:t>Fare clic per modificare lo stile del titolo dello schema</a:t>
            </a:r>
            <a:endParaRPr lang="it-CH"/>
          </a:p>
        </p:txBody>
      </p:sp>
      <p:sp>
        <p:nvSpPr>
          <p:cNvPr id="3" name="Segnaposto contenuto 2">
            <a:extLst>
              <a:ext uri="{FF2B5EF4-FFF2-40B4-BE49-F238E27FC236}">
                <a16:creationId xmlns:a16="http://schemas.microsoft.com/office/drawing/2014/main" id="{20D01271-E7A8-4EEA-B83E-98495BFBB25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CH"/>
          </a:p>
        </p:txBody>
      </p:sp>
      <p:sp>
        <p:nvSpPr>
          <p:cNvPr id="4" name="Segnaposto contenuto 3">
            <a:extLst>
              <a:ext uri="{FF2B5EF4-FFF2-40B4-BE49-F238E27FC236}">
                <a16:creationId xmlns:a16="http://schemas.microsoft.com/office/drawing/2014/main" id="{3AE23EEE-9EA3-4626-AF73-D2B0DBBB487B}"/>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CH"/>
          </a:p>
        </p:txBody>
      </p:sp>
      <p:sp>
        <p:nvSpPr>
          <p:cNvPr id="5" name="Segnaposto data 4">
            <a:extLst>
              <a:ext uri="{FF2B5EF4-FFF2-40B4-BE49-F238E27FC236}">
                <a16:creationId xmlns:a16="http://schemas.microsoft.com/office/drawing/2014/main" id="{0EB00E09-16BB-400B-9A97-BFB7FD511AD0}"/>
              </a:ext>
            </a:extLst>
          </p:cNvPr>
          <p:cNvSpPr>
            <a:spLocks noGrp="1"/>
          </p:cNvSpPr>
          <p:nvPr>
            <p:ph type="dt" sz="half" idx="10"/>
          </p:nvPr>
        </p:nvSpPr>
        <p:spPr/>
        <p:txBody>
          <a:bodyPr/>
          <a:lstStyle/>
          <a:p>
            <a:fld id="{21242983-E6F3-4531-9D6F-2390D6FF8D24}" type="datetimeFigureOut">
              <a:rPr lang="it-CH" smtClean="0"/>
              <a:t>20.05.2021</a:t>
            </a:fld>
            <a:endParaRPr lang="it-CH"/>
          </a:p>
        </p:txBody>
      </p:sp>
      <p:sp>
        <p:nvSpPr>
          <p:cNvPr id="6" name="Segnaposto piè di pagina 5">
            <a:extLst>
              <a:ext uri="{FF2B5EF4-FFF2-40B4-BE49-F238E27FC236}">
                <a16:creationId xmlns:a16="http://schemas.microsoft.com/office/drawing/2014/main" id="{0C4A6B35-DFCA-4666-B892-33428D214C65}"/>
              </a:ext>
            </a:extLst>
          </p:cNvPr>
          <p:cNvSpPr>
            <a:spLocks noGrp="1"/>
          </p:cNvSpPr>
          <p:nvPr>
            <p:ph type="ftr" sz="quarter" idx="11"/>
          </p:nvPr>
        </p:nvSpPr>
        <p:spPr/>
        <p:txBody>
          <a:bodyPr/>
          <a:lstStyle/>
          <a:p>
            <a:endParaRPr lang="it-CH"/>
          </a:p>
        </p:txBody>
      </p:sp>
      <p:sp>
        <p:nvSpPr>
          <p:cNvPr id="7" name="Segnaposto numero diapositiva 6">
            <a:extLst>
              <a:ext uri="{FF2B5EF4-FFF2-40B4-BE49-F238E27FC236}">
                <a16:creationId xmlns:a16="http://schemas.microsoft.com/office/drawing/2014/main" id="{52FE119D-CFC7-4939-96AB-042C8F563A9D}"/>
              </a:ext>
            </a:extLst>
          </p:cNvPr>
          <p:cNvSpPr>
            <a:spLocks noGrp="1"/>
          </p:cNvSpPr>
          <p:nvPr>
            <p:ph type="sldNum" sz="quarter" idx="12"/>
          </p:nvPr>
        </p:nvSpPr>
        <p:spPr/>
        <p:txBody>
          <a:bodyPr/>
          <a:lstStyle/>
          <a:p>
            <a:fld id="{F0147E44-B766-425B-BA47-42F419E8B174}" type="slidenum">
              <a:rPr lang="it-CH" smtClean="0"/>
              <a:t>‹N›</a:t>
            </a:fld>
            <a:endParaRPr lang="it-CH"/>
          </a:p>
        </p:txBody>
      </p:sp>
    </p:spTree>
    <p:extLst>
      <p:ext uri="{BB962C8B-B14F-4D97-AF65-F5344CB8AC3E}">
        <p14:creationId xmlns:p14="http://schemas.microsoft.com/office/powerpoint/2010/main" val="160133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107470-BF79-480F-B750-91D63DDCABEA}"/>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it-CH"/>
          </a:p>
        </p:txBody>
      </p:sp>
      <p:sp>
        <p:nvSpPr>
          <p:cNvPr id="3" name="Segnaposto testo 2">
            <a:extLst>
              <a:ext uri="{FF2B5EF4-FFF2-40B4-BE49-F238E27FC236}">
                <a16:creationId xmlns:a16="http://schemas.microsoft.com/office/drawing/2014/main" id="{0D2A4CAB-276D-4138-ACAF-19DF8F5784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4902C226-F363-438D-8A0B-04B7C6294526}"/>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CH"/>
          </a:p>
        </p:txBody>
      </p:sp>
      <p:sp>
        <p:nvSpPr>
          <p:cNvPr id="5" name="Segnaposto testo 4">
            <a:extLst>
              <a:ext uri="{FF2B5EF4-FFF2-40B4-BE49-F238E27FC236}">
                <a16:creationId xmlns:a16="http://schemas.microsoft.com/office/drawing/2014/main" id="{3251DBB3-102A-4541-A647-A691CD9614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E4B1FED8-C6F5-4846-AFAA-B93FC2FFBC49}"/>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CH"/>
          </a:p>
        </p:txBody>
      </p:sp>
      <p:sp>
        <p:nvSpPr>
          <p:cNvPr id="7" name="Segnaposto data 6">
            <a:extLst>
              <a:ext uri="{FF2B5EF4-FFF2-40B4-BE49-F238E27FC236}">
                <a16:creationId xmlns:a16="http://schemas.microsoft.com/office/drawing/2014/main" id="{15AE528C-5673-4C13-B82E-2E34F026DFAE}"/>
              </a:ext>
            </a:extLst>
          </p:cNvPr>
          <p:cNvSpPr>
            <a:spLocks noGrp="1"/>
          </p:cNvSpPr>
          <p:nvPr>
            <p:ph type="dt" sz="half" idx="10"/>
          </p:nvPr>
        </p:nvSpPr>
        <p:spPr/>
        <p:txBody>
          <a:bodyPr/>
          <a:lstStyle/>
          <a:p>
            <a:fld id="{21242983-E6F3-4531-9D6F-2390D6FF8D24}" type="datetimeFigureOut">
              <a:rPr lang="it-CH" smtClean="0"/>
              <a:t>20.05.2021</a:t>
            </a:fld>
            <a:endParaRPr lang="it-CH"/>
          </a:p>
        </p:txBody>
      </p:sp>
      <p:sp>
        <p:nvSpPr>
          <p:cNvPr id="8" name="Segnaposto piè di pagina 7">
            <a:extLst>
              <a:ext uri="{FF2B5EF4-FFF2-40B4-BE49-F238E27FC236}">
                <a16:creationId xmlns:a16="http://schemas.microsoft.com/office/drawing/2014/main" id="{044830DE-9861-4D8B-8D41-773F0AC81A16}"/>
              </a:ext>
            </a:extLst>
          </p:cNvPr>
          <p:cNvSpPr>
            <a:spLocks noGrp="1"/>
          </p:cNvSpPr>
          <p:nvPr>
            <p:ph type="ftr" sz="quarter" idx="11"/>
          </p:nvPr>
        </p:nvSpPr>
        <p:spPr/>
        <p:txBody>
          <a:bodyPr/>
          <a:lstStyle/>
          <a:p>
            <a:endParaRPr lang="it-CH"/>
          </a:p>
        </p:txBody>
      </p:sp>
      <p:sp>
        <p:nvSpPr>
          <p:cNvPr id="9" name="Segnaposto numero diapositiva 8">
            <a:extLst>
              <a:ext uri="{FF2B5EF4-FFF2-40B4-BE49-F238E27FC236}">
                <a16:creationId xmlns:a16="http://schemas.microsoft.com/office/drawing/2014/main" id="{1A93C6A4-25AD-4B78-B105-01B60CC284AB}"/>
              </a:ext>
            </a:extLst>
          </p:cNvPr>
          <p:cNvSpPr>
            <a:spLocks noGrp="1"/>
          </p:cNvSpPr>
          <p:nvPr>
            <p:ph type="sldNum" sz="quarter" idx="12"/>
          </p:nvPr>
        </p:nvSpPr>
        <p:spPr/>
        <p:txBody>
          <a:bodyPr/>
          <a:lstStyle/>
          <a:p>
            <a:fld id="{F0147E44-B766-425B-BA47-42F419E8B174}" type="slidenum">
              <a:rPr lang="it-CH" smtClean="0"/>
              <a:t>‹N›</a:t>
            </a:fld>
            <a:endParaRPr lang="it-CH"/>
          </a:p>
        </p:txBody>
      </p:sp>
    </p:spTree>
    <p:extLst>
      <p:ext uri="{BB962C8B-B14F-4D97-AF65-F5344CB8AC3E}">
        <p14:creationId xmlns:p14="http://schemas.microsoft.com/office/powerpoint/2010/main" val="3642506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88A3E6-F77E-4467-A968-9AA81C69DEAE}"/>
              </a:ext>
            </a:extLst>
          </p:cNvPr>
          <p:cNvSpPr>
            <a:spLocks noGrp="1"/>
          </p:cNvSpPr>
          <p:nvPr>
            <p:ph type="title"/>
          </p:nvPr>
        </p:nvSpPr>
        <p:spPr/>
        <p:txBody>
          <a:bodyPr/>
          <a:lstStyle/>
          <a:p>
            <a:r>
              <a:rPr lang="it-IT"/>
              <a:t>Fare clic per modificare lo stile del titolo dello schema</a:t>
            </a:r>
            <a:endParaRPr lang="it-CH"/>
          </a:p>
        </p:txBody>
      </p:sp>
      <p:sp>
        <p:nvSpPr>
          <p:cNvPr id="3" name="Segnaposto data 2">
            <a:extLst>
              <a:ext uri="{FF2B5EF4-FFF2-40B4-BE49-F238E27FC236}">
                <a16:creationId xmlns:a16="http://schemas.microsoft.com/office/drawing/2014/main" id="{0E2DB2FC-F8CD-4686-9E94-2D69D8D7852F}"/>
              </a:ext>
            </a:extLst>
          </p:cNvPr>
          <p:cNvSpPr>
            <a:spLocks noGrp="1"/>
          </p:cNvSpPr>
          <p:nvPr>
            <p:ph type="dt" sz="half" idx="10"/>
          </p:nvPr>
        </p:nvSpPr>
        <p:spPr/>
        <p:txBody>
          <a:bodyPr/>
          <a:lstStyle/>
          <a:p>
            <a:fld id="{21242983-E6F3-4531-9D6F-2390D6FF8D24}" type="datetimeFigureOut">
              <a:rPr lang="it-CH" smtClean="0"/>
              <a:t>20.05.2021</a:t>
            </a:fld>
            <a:endParaRPr lang="it-CH"/>
          </a:p>
        </p:txBody>
      </p:sp>
      <p:sp>
        <p:nvSpPr>
          <p:cNvPr id="4" name="Segnaposto piè di pagina 3">
            <a:extLst>
              <a:ext uri="{FF2B5EF4-FFF2-40B4-BE49-F238E27FC236}">
                <a16:creationId xmlns:a16="http://schemas.microsoft.com/office/drawing/2014/main" id="{6A84218F-4BB7-49C8-B0FD-233F547CE86F}"/>
              </a:ext>
            </a:extLst>
          </p:cNvPr>
          <p:cNvSpPr>
            <a:spLocks noGrp="1"/>
          </p:cNvSpPr>
          <p:nvPr>
            <p:ph type="ftr" sz="quarter" idx="11"/>
          </p:nvPr>
        </p:nvSpPr>
        <p:spPr/>
        <p:txBody>
          <a:bodyPr/>
          <a:lstStyle/>
          <a:p>
            <a:endParaRPr lang="it-CH"/>
          </a:p>
        </p:txBody>
      </p:sp>
      <p:sp>
        <p:nvSpPr>
          <p:cNvPr id="5" name="Segnaposto numero diapositiva 4">
            <a:extLst>
              <a:ext uri="{FF2B5EF4-FFF2-40B4-BE49-F238E27FC236}">
                <a16:creationId xmlns:a16="http://schemas.microsoft.com/office/drawing/2014/main" id="{F528B5A5-734F-4D3D-B36D-73CFB8EA76DB}"/>
              </a:ext>
            </a:extLst>
          </p:cNvPr>
          <p:cNvSpPr>
            <a:spLocks noGrp="1"/>
          </p:cNvSpPr>
          <p:nvPr>
            <p:ph type="sldNum" sz="quarter" idx="12"/>
          </p:nvPr>
        </p:nvSpPr>
        <p:spPr/>
        <p:txBody>
          <a:bodyPr/>
          <a:lstStyle/>
          <a:p>
            <a:fld id="{F0147E44-B766-425B-BA47-42F419E8B174}" type="slidenum">
              <a:rPr lang="it-CH" smtClean="0"/>
              <a:t>‹N›</a:t>
            </a:fld>
            <a:endParaRPr lang="it-CH"/>
          </a:p>
        </p:txBody>
      </p:sp>
    </p:spTree>
    <p:extLst>
      <p:ext uri="{BB962C8B-B14F-4D97-AF65-F5344CB8AC3E}">
        <p14:creationId xmlns:p14="http://schemas.microsoft.com/office/powerpoint/2010/main" val="1282413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2F60502-219C-40FD-9178-7811CD756725}"/>
              </a:ext>
            </a:extLst>
          </p:cNvPr>
          <p:cNvSpPr>
            <a:spLocks noGrp="1"/>
          </p:cNvSpPr>
          <p:nvPr>
            <p:ph type="dt" sz="half" idx="10"/>
          </p:nvPr>
        </p:nvSpPr>
        <p:spPr/>
        <p:txBody>
          <a:bodyPr/>
          <a:lstStyle/>
          <a:p>
            <a:fld id="{21242983-E6F3-4531-9D6F-2390D6FF8D24}" type="datetimeFigureOut">
              <a:rPr lang="it-CH" smtClean="0"/>
              <a:t>20.05.2021</a:t>
            </a:fld>
            <a:endParaRPr lang="it-CH"/>
          </a:p>
        </p:txBody>
      </p:sp>
      <p:sp>
        <p:nvSpPr>
          <p:cNvPr id="3" name="Segnaposto piè di pagina 2">
            <a:extLst>
              <a:ext uri="{FF2B5EF4-FFF2-40B4-BE49-F238E27FC236}">
                <a16:creationId xmlns:a16="http://schemas.microsoft.com/office/drawing/2014/main" id="{59E8FCF4-FC2A-4603-9C21-D92D5F033504}"/>
              </a:ext>
            </a:extLst>
          </p:cNvPr>
          <p:cNvSpPr>
            <a:spLocks noGrp="1"/>
          </p:cNvSpPr>
          <p:nvPr>
            <p:ph type="ftr" sz="quarter" idx="11"/>
          </p:nvPr>
        </p:nvSpPr>
        <p:spPr/>
        <p:txBody>
          <a:bodyPr/>
          <a:lstStyle/>
          <a:p>
            <a:endParaRPr lang="it-CH"/>
          </a:p>
        </p:txBody>
      </p:sp>
      <p:sp>
        <p:nvSpPr>
          <p:cNvPr id="4" name="Segnaposto numero diapositiva 3">
            <a:extLst>
              <a:ext uri="{FF2B5EF4-FFF2-40B4-BE49-F238E27FC236}">
                <a16:creationId xmlns:a16="http://schemas.microsoft.com/office/drawing/2014/main" id="{282A5B89-45F2-4DC1-9ED3-5C3B6BD9F586}"/>
              </a:ext>
            </a:extLst>
          </p:cNvPr>
          <p:cNvSpPr>
            <a:spLocks noGrp="1"/>
          </p:cNvSpPr>
          <p:nvPr>
            <p:ph type="sldNum" sz="quarter" idx="12"/>
          </p:nvPr>
        </p:nvSpPr>
        <p:spPr/>
        <p:txBody>
          <a:bodyPr/>
          <a:lstStyle/>
          <a:p>
            <a:fld id="{F0147E44-B766-425B-BA47-42F419E8B174}" type="slidenum">
              <a:rPr lang="it-CH" smtClean="0"/>
              <a:t>‹N›</a:t>
            </a:fld>
            <a:endParaRPr lang="it-CH"/>
          </a:p>
        </p:txBody>
      </p:sp>
    </p:spTree>
    <p:extLst>
      <p:ext uri="{BB962C8B-B14F-4D97-AF65-F5344CB8AC3E}">
        <p14:creationId xmlns:p14="http://schemas.microsoft.com/office/powerpoint/2010/main" val="852161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1E73AF-9891-4BBF-A556-83AB1AD595DC}"/>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it-CH"/>
          </a:p>
        </p:txBody>
      </p:sp>
      <p:sp>
        <p:nvSpPr>
          <p:cNvPr id="3" name="Segnaposto contenuto 2">
            <a:extLst>
              <a:ext uri="{FF2B5EF4-FFF2-40B4-BE49-F238E27FC236}">
                <a16:creationId xmlns:a16="http://schemas.microsoft.com/office/drawing/2014/main" id="{11134454-3F0B-4DF6-BA3A-FF8ABB2735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CH"/>
          </a:p>
        </p:txBody>
      </p:sp>
      <p:sp>
        <p:nvSpPr>
          <p:cNvPr id="4" name="Segnaposto testo 3">
            <a:extLst>
              <a:ext uri="{FF2B5EF4-FFF2-40B4-BE49-F238E27FC236}">
                <a16:creationId xmlns:a16="http://schemas.microsoft.com/office/drawing/2014/main" id="{CD0AEBD8-BDCA-4A82-AFB5-32A4B5B6F9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A6C684C-013A-41FC-8C10-FF6D60F68BCE}"/>
              </a:ext>
            </a:extLst>
          </p:cNvPr>
          <p:cNvSpPr>
            <a:spLocks noGrp="1"/>
          </p:cNvSpPr>
          <p:nvPr>
            <p:ph type="dt" sz="half" idx="10"/>
          </p:nvPr>
        </p:nvSpPr>
        <p:spPr/>
        <p:txBody>
          <a:bodyPr/>
          <a:lstStyle/>
          <a:p>
            <a:fld id="{21242983-E6F3-4531-9D6F-2390D6FF8D24}" type="datetimeFigureOut">
              <a:rPr lang="it-CH" smtClean="0"/>
              <a:t>20.05.2021</a:t>
            </a:fld>
            <a:endParaRPr lang="it-CH"/>
          </a:p>
        </p:txBody>
      </p:sp>
      <p:sp>
        <p:nvSpPr>
          <p:cNvPr id="6" name="Segnaposto piè di pagina 5">
            <a:extLst>
              <a:ext uri="{FF2B5EF4-FFF2-40B4-BE49-F238E27FC236}">
                <a16:creationId xmlns:a16="http://schemas.microsoft.com/office/drawing/2014/main" id="{821A25CA-BFB5-4C2E-9EF7-8EBA27AD4AD6}"/>
              </a:ext>
            </a:extLst>
          </p:cNvPr>
          <p:cNvSpPr>
            <a:spLocks noGrp="1"/>
          </p:cNvSpPr>
          <p:nvPr>
            <p:ph type="ftr" sz="quarter" idx="11"/>
          </p:nvPr>
        </p:nvSpPr>
        <p:spPr/>
        <p:txBody>
          <a:bodyPr/>
          <a:lstStyle/>
          <a:p>
            <a:endParaRPr lang="it-CH"/>
          </a:p>
        </p:txBody>
      </p:sp>
      <p:sp>
        <p:nvSpPr>
          <p:cNvPr id="7" name="Segnaposto numero diapositiva 6">
            <a:extLst>
              <a:ext uri="{FF2B5EF4-FFF2-40B4-BE49-F238E27FC236}">
                <a16:creationId xmlns:a16="http://schemas.microsoft.com/office/drawing/2014/main" id="{C0D89336-1A4D-426F-8FC1-42AF5B135612}"/>
              </a:ext>
            </a:extLst>
          </p:cNvPr>
          <p:cNvSpPr>
            <a:spLocks noGrp="1"/>
          </p:cNvSpPr>
          <p:nvPr>
            <p:ph type="sldNum" sz="quarter" idx="12"/>
          </p:nvPr>
        </p:nvSpPr>
        <p:spPr/>
        <p:txBody>
          <a:bodyPr/>
          <a:lstStyle/>
          <a:p>
            <a:fld id="{F0147E44-B766-425B-BA47-42F419E8B174}" type="slidenum">
              <a:rPr lang="it-CH" smtClean="0"/>
              <a:t>‹N›</a:t>
            </a:fld>
            <a:endParaRPr lang="it-CH"/>
          </a:p>
        </p:txBody>
      </p:sp>
    </p:spTree>
    <p:extLst>
      <p:ext uri="{BB962C8B-B14F-4D97-AF65-F5344CB8AC3E}">
        <p14:creationId xmlns:p14="http://schemas.microsoft.com/office/powerpoint/2010/main" val="1084682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CD9378-5DBB-4480-B629-1A5FA7C8301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it-CH"/>
          </a:p>
        </p:txBody>
      </p:sp>
      <p:sp>
        <p:nvSpPr>
          <p:cNvPr id="3" name="Segnaposto immagine 2">
            <a:extLst>
              <a:ext uri="{FF2B5EF4-FFF2-40B4-BE49-F238E27FC236}">
                <a16:creationId xmlns:a16="http://schemas.microsoft.com/office/drawing/2014/main" id="{EB5C26A6-5170-43BB-A25D-B29E3F0123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CH"/>
          </a:p>
        </p:txBody>
      </p:sp>
      <p:sp>
        <p:nvSpPr>
          <p:cNvPr id="4" name="Segnaposto testo 3">
            <a:extLst>
              <a:ext uri="{FF2B5EF4-FFF2-40B4-BE49-F238E27FC236}">
                <a16:creationId xmlns:a16="http://schemas.microsoft.com/office/drawing/2014/main" id="{962CB41D-221B-42A6-B2D4-CF206B09DB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DCCA89C-4D27-4EB1-99A0-6A636E05F97D}"/>
              </a:ext>
            </a:extLst>
          </p:cNvPr>
          <p:cNvSpPr>
            <a:spLocks noGrp="1"/>
          </p:cNvSpPr>
          <p:nvPr>
            <p:ph type="dt" sz="half" idx="10"/>
          </p:nvPr>
        </p:nvSpPr>
        <p:spPr/>
        <p:txBody>
          <a:bodyPr/>
          <a:lstStyle/>
          <a:p>
            <a:fld id="{21242983-E6F3-4531-9D6F-2390D6FF8D24}" type="datetimeFigureOut">
              <a:rPr lang="it-CH" smtClean="0"/>
              <a:t>20.05.2021</a:t>
            </a:fld>
            <a:endParaRPr lang="it-CH"/>
          </a:p>
        </p:txBody>
      </p:sp>
      <p:sp>
        <p:nvSpPr>
          <p:cNvPr id="6" name="Segnaposto piè di pagina 5">
            <a:extLst>
              <a:ext uri="{FF2B5EF4-FFF2-40B4-BE49-F238E27FC236}">
                <a16:creationId xmlns:a16="http://schemas.microsoft.com/office/drawing/2014/main" id="{4AFADC32-B1DE-4F9C-8B1D-7A8A6F42A488}"/>
              </a:ext>
            </a:extLst>
          </p:cNvPr>
          <p:cNvSpPr>
            <a:spLocks noGrp="1"/>
          </p:cNvSpPr>
          <p:nvPr>
            <p:ph type="ftr" sz="quarter" idx="11"/>
          </p:nvPr>
        </p:nvSpPr>
        <p:spPr/>
        <p:txBody>
          <a:bodyPr/>
          <a:lstStyle/>
          <a:p>
            <a:endParaRPr lang="it-CH"/>
          </a:p>
        </p:txBody>
      </p:sp>
      <p:sp>
        <p:nvSpPr>
          <p:cNvPr id="7" name="Segnaposto numero diapositiva 6">
            <a:extLst>
              <a:ext uri="{FF2B5EF4-FFF2-40B4-BE49-F238E27FC236}">
                <a16:creationId xmlns:a16="http://schemas.microsoft.com/office/drawing/2014/main" id="{EA07CADA-3028-4985-B7A5-C454B1F4EA7A}"/>
              </a:ext>
            </a:extLst>
          </p:cNvPr>
          <p:cNvSpPr>
            <a:spLocks noGrp="1"/>
          </p:cNvSpPr>
          <p:nvPr>
            <p:ph type="sldNum" sz="quarter" idx="12"/>
          </p:nvPr>
        </p:nvSpPr>
        <p:spPr/>
        <p:txBody>
          <a:bodyPr/>
          <a:lstStyle/>
          <a:p>
            <a:fld id="{F0147E44-B766-425B-BA47-42F419E8B174}" type="slidenum">
              <a:rPr lang="it-CH" smtClean="0"/>
              <a:t>‹N›</a:t>
            </a:fld>
            <a:endParaRPr lang="it-CH"/>
          </a:p>
        </p:txBody>
      </p:sp>
    </p:spTree>
    <p:extLst>
      <p:ext uri="{BB962C8B-B14F-4D97-AF65-F5344CB8AC3E}">
        <p14:creationId xmlns:p14="http://schemas.microsoft.com/office/powerpoint/2010/main" val="1456940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6D6B009-D808-4939-9F8D-0CC08FF300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it-CH"/>
          </a:p>
        </p:txBody>
      </p:sp>
      <p:sp>
        <p:nvSpPr>
          <p:cNvPr id="3" name="Segnaposto testo 2">
            <a:extLst>
              <a:ext uri="{FF2B5EF4-FFF2-40B4-BE49-F238E27FC236}">
                <a16:creationId xmlns:a16="http://schemas.microsoft.com/office/drawing/2014/main" id="{EEF52514-4AAE-4D0D-A4FC-12C0634A07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CH"/>
          </a:p>
        </p:txBody>
      </p:sp>
      <p:sp>
        <p:nvSpPr>
          <p:cNvPr id="4" name="Segnaposto data 3">
            <a:extLst>
              <a:ext uri="{FF2B5EF4-FFF2-40B4-BE49-F238E27FC236}">
                <a16:creationId xmlns:a16="http://schemas.microsoft.com/office/drawing/2014/main" id="{C613F104-1BF9-4691-A9D8-67B1A95901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242983-E6F3-4531-9D6F-2390D6FF8D24}" type="datetimeFigureOut">
              <a:rPr lang="it-CH" smtClean="0"/>
              <a:t>20.05.2021</a:t>
            </a:fld>
            <a:endParaRPr lang="it-CH"/>
          </a:p>
        </p:txBody>
      </p:sp>
      <p:sp>
        <p:nvSpPr>
          <p:cNvPr id="5" name="Segnaposto piè di pagina 4">
            <a:extLst>
              <a:ext uri="{FF2B5EF4-FFF2-40B4-BE49-F238E27FC236}">
                <a16:creationId xmlns:a16="http://schemas.microsoft.com/office/drawing/2014/main" id="{F8E225D4-C83F-44A3-90AA-57C9A07AA2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CH"/>
          </a:p>
        </p:txBody>
      </p:sp>
      <p:sp>
        <p:nvSpPr>
          <p:cNvPr id="6" name="Segnaposto numero diapositiva 5">
            <a:extLst>
              <a:ext uri="{FF2B5EF4-FFF2-40B4-BE49-F238E27FC236}">
                <a16:creationId xmlns:a16="http://schemas.microsoft.com/office/drawing/2014/main" id="{B09D978B-F491-42D4-A2D7-196CCAAA53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147E44-B766-425B-BA47-42F419E8B174}" type="slidenum">
              <a:rPr lang="it-CH" smtClean="0"/>
              <a:t>‹N›</a:t>
            </a:fld>
            <a:endParaRPr lang="it-CH"/>
          </a:p>
        </p:txBody>
      </p:sp>
    </p:spTree>
    <p:extLst>
      <p:ext uri="{BB962C8B-B14F-4D97-AF65-F5344CB8AC3E}">
        <p14:creationId xmlns:p14="http://schemas.microsoft.com/office/powerpoint/2010/main" val="2059422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6">
            <a:extLst>
              <a:ext uri="{FF2B5EF4-FFF2-40B4-BE49-F238E27FC236}">
                <a16:creationId xmlns:a16="http://schemas.microsoft.com/office/drawing/2014/main" id="{934F1179-B481-4F9E-BCA3-AFB972070F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18">
            <a:extLst>
              <a:ext uri="{FF2B5EF4-FFF2-40B4-BE49-F238E27FC236}">
                <a16:creationId xmlns:a16="http://schemas.microsoft.com/office/drawing/2014/main" id="{827DC2C4-B485-428A-BF4A-472D2967F4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EE04B5EB-F158-4507-90DD-BD23620C7C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6129C38D-206E-4845-8284-CAE904A6C4D6}"/>
              </a:ext>
            </a:extLst>
          </p:cNvPr>
          <p:cNvSpPr>
            <a:spLocks noGrp="1"/>
          </p:cNvSpPr>
          <p:nvPr>
            <p:ph type="ctrTitle"/>
          </p:nvPr>
        </p:nvSpPr>
        <p:spPr>
          <a:xfrm>
            <a:off x="1285241" y="1008993"/>
            <a:ext cx="9231410" cy="3542045"/>
          </a:xfrm>
        </p:spPr>
        <p:txBody>
          <a:bodyPr anchor="b">
            <a:normAutofit/>
          </a:bodyPr>
          <a:lstStyle/>
          <a:p>
            <a:pPr algn="l"/>
            <a:r>
              <a:rPr lang="it-CH" sz="11500"/>
              <a:t>OCR CLI</a:t>
            </a:r>
          </a:p>
        </p:txBody>
      </p:sp>
      <p:sp>
        <p:nvSpPr>
          <p:cNvPr id="3" name="Sottotitolo 2">
            <a:extLst>
              <a:ext uri="{FF2B5EF4-FFF2-40B4-BE49-F238E27FC236}">
                <a16:creationId xmlns:a16="http://schemas.microsoft.com/office/drawing/2014/main" id="{5E47B577-D655-49B4-BEE6-B9C10EA106D1}"/>
              </a:ext>
            </a:extLst>
          </p:cNvPr>
          <p:cNvSpPr>
            <a:spLocks noGrp="1"/>
          </p:cNvSpPr>
          <p:nvPr>
            <p:ph type="subTitle" idx="1"/>
          </p:nvPr>
        </p:nvSpPr>
        <p:spPr>
          <a:xfrm>
            <a:off x="1285241" y="4582814"/>
            <a:ext cx="7132335" cy="1312657"/>
          </a:xfrm>
        </p:spPr>
        <p:txBody>
          <a:bodyPr anchor="t">
            <a:normAutofit/>
          </a:bodyPr>
          <a:lstStyle/>
          <a:p>
            <a:pPr algn="l"/>
            <a:r>
              <a:rPr lang="it-CH" dirty="0"/>
              <a:t>Thaisa De Torre e Viktorija Tilevska</a:t>
            </a:r>
          </a:p>
        </p:txBody>
      </p:sp>
    </p:spTree>
    <p:extLst>
      <p:ext uri="{BB962C8B-B14F-4D97-AF65-F5344CB8AC3E}">
        <p14:creationId xmlns:p14="http://schemas.microsoft.com/office/powerpoint/2010/main" val="37586906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68AF5748-FED8-45BA-8631-26D1D10F32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C479DEA-94E3-42A2-8868-B9EFF766CBA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err="1">
                <a:solidFill>
                  <a:schemeClr val="tx1"/>
                </a:solidFill>
                <a:latin typeface="+mj-lt"/>
                <a:ea typeface="+mj-ea"/>
                <a:cs typeface="+mj-cs"/>
              </a:rPr>
              <a:t>Diagramma</a:t>
            </a:r>
            <a:r>
              <a:rPr lang="en-US" sz="4800" kern="1200" dirty="0">
                <a:solidFill>
                  <a:schemeClr val="tx1"/>
                </a:solidFill>
                <a:latin typeface="+mj-lt"/>
                <a:ea typeface="+mj-ea"/>
                <a:cs typeface="+mj-cs"/>
              </a:rPr>
              <a:t> di </a:t>
            </a:r>
            <a:r>
              <a:rPr lang="en-US" sz="4800" kern="1200" dirty="0" err="1">
                <a:solidFill>
                  <a:schemeClr val="tx1"/>
                </a:solidFill>
                <a:latin typeface="+mj-lt"/>
                <a:ea typeface="+mj-ea"/>
                <a:cs typeface="+mj-cs"/>
              </a:rPr>
              <a:t>flusso</a:t>
            </a:r>
            <a:r>
              <a:rPr lang="en-US" sz="4800" kern="1200" dirty="0">
                <a:solidFill>
                  <a:schemeClr val="tx1"/>
                </a:solidFill>
                <a:latin typeface="+mj-lt"/>
                <a:ea typeface="+mj-ea"/>
                <a:cs typeface="+mj-cs"/>
              </a:rPr>
              <a:t> - OCR</a:t>
            </a:r>
          </a:p>
        </p:txBody>
      </p:sp>
      <p:sp>
        <p:nvSpPr>
          <p:cNvPr id="11" name="Rectangle 10">
            <a:extLst>
              <a:ext uri="{FF2B5EF4-FFF2-40B4-BE49-F238E27FC236}">
                <a16:creationId xmlns:a16="http://schemas.microsoft.com/office/drawing/2014/main" id="{AF2F604E-43BE-4DC3-B983-E071523364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Segnaposto contenuto 8">
            <a:extLst>
              <a:ext uri="{FF2B5EF4-FFF2-40B4-BE49-F238E27FC236}">
                <a16:creationId xmlns:a16="http://schemas.microsoft.com/office/drawing/2014/main" id="{F6588DD7-0AE0-47CB-B4C7-1A63BD3F678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46239" r="23858" b="35117"/>
          <a:stretch/>
        </p:blipFill>
        <p:spPr>
          <a:xfrm>
            <a:off x="4864608" y="1763776"/>
            <a:ext cx="6846363" cy="3177863"/>
          </a:xfrm>
          <a:prstGeom prst="rect">
            <a:avLst/>
          </a:prstGeom>
        </p:spPr>
      </p:pic>
    </p:spTree>
    <p:extLst>
      <p:ext uri="{BB962C8B-B14F-4D97-AF65-F5344CB8AC3E}">
        <p14:creationId xmlns:p14="http://schemas.microsoft.com/office/powerpoint/2010/main" val="9601238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68AF5748-FED8-45BA-8631-26D1D10F32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C479DEA-94E3-42A2-8868-B9EFF766CBA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err="1">
                <a:solidFill>
                  <a:schemeClr val="tx1"/>
                </a:solidFill>
                <a:latin typeface="+mj-lt"/>
                <a:ea typeface="+mj-ea"/>
                <a:cs typeface="+mj-cs"/>
              </a:rPr>
              <a:t>Diagramma</a:t>
            </a:r>
            <a:r>
              <a:rPr lang="en-US" sz="4800" kern="1200" dirty="0">
                <a:solidFill>
                  <a:schemeClr val="tx1"/>
                </a:solidFill>
                <a:latin typeface="+mj-lt"/>
                <a:ea typeface="+mj-ea"/>
                <a:cs typeface="+mj-cs"/>
              </a:rPr>
              <a:t> di </a:t>
            </a:r>
            <a:r>
              <a:rPr lang="en-US" sz="4800" kern="1200" dirty="0" err="1">
                <a:solidFill>
                  <a:schemeClr val="tx1"/>
                </a:solidFill>
                <a:latin typeface="+mj-lt"/>
                <a:ea typeface="+mj-ea"/>
                <a:cs typeface="+mj-cs"/>
              </a:rPr>
              <a:t>flusso</a:t>
            </a:r>
            <a:r>
              <a:rPr lang="en-US" sz="4800" kern="1200" dirty="0">
                <a:solidFill>
                  <a:schemeClr val="tx1"/>
                </a:solidFill>
                <a:latin typeface="+mj-lt"/>
                <a:ea typeface="+mj-ea"/>
                <a:cs typeface="+mj-cs"/>
              </a:rPr>
              <a:t> - Output</a:t>
            </a:r>
          </a:p>
        </p:txBody>
      </p:sp>
      <p:sp>
        <p:nvSpPr>
          <p:cNvPr id="37" name="Rectangle 36">
            <a:extLst>
              <a:ext uri="{FF2B5EF4-FFF2-40B4-BE49-F238E27FC236}">
                <a16:creationId xmlns:a16="http://schemas.microsoft.com/office/drawing/2014/main" id="{AF2F604E-43BE-4DC3-B983-E071523364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08C9B587-E65E-4B52-B37C-ABEBB6E879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Segnaposto contenuto 4">
            <a:extLst>
              <a:ext uri="{FF2B5EF4-FFF2-40B4-BE49-F238E27FC236}">
                <a16:creationId xmlns:a16="http://schemas.microsoft.com/office/drawing/2014/main" id="{710AA810-9785-4C82-B4E0-6DE5FD6675B0}"/>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63987" r="26624" b="13385"/>
          <a:stretch/>
        </p:blipFill>
        <p:spPr>
          <a:xfrm>
            <a:off x="4864608" y="1352131"/>
            <a:ext cx="6846363" cy="4002484"/>
          </a:xfrm>
          <a:prstGeom prst="rect">
            <a:avLst/>
          </a:prstGeom>
        </p:spPr>
      </p:pic>
    </p:spTree>
    <p:extLst>
      <p:ext uri="{BB962C8B-B14F-4D97-AF65-F5344CB8AC3E}">
        <p14:creationId xmlns:p14="http://schemas.microsoft.com/office/powerpoint/2010/main" val="1944864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AF5748-FED8-45BA-8631-26D1D10F32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C479DEA-94E3-42A2-8868-B9EFF766CBA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Diagramma</a:t>
            </a:r>
            <a:r>
              <a:rPr lang="en-US" sz="4800" kern="1200" dirty="0">
                <a:solidFill>
                  <a:schemeClr val="tx1"/>
                </a:solidFill>
                <a:latin typeface="+mj-lt"/>
                <a:ea typeface="+mj-ea"/>
                <a:cs typeface="+mj-cs"/>
              </a:rPr>
              <a:t> di </a:t>
            </a:r>
            <a:r>
              <a:rPr lang="en-US" sz="4800" kern="1200">
                <a:solidFill>
                  <a:schemeClr val="tx1"/>
                </a:solidFill>
                <a:latin typeface="+mj-lt"/>
                <a:ea typeface="+mj-ea"/>
                <a:cs typeface="+mj-cs"/>
              </a:rPr>
              <a:t>flusso</a:t>
            </a:r>
            <a:r>
              <a:rPr lang="en-US" sz="4800" kern="1200" dirty="0">
                <a:solidFill>
                  <a:schemeClr val="tx1"/>
                </a:solidFill>
                <a:latin typeface="+mj-lt"/>
                <a:ea typeface="+mj-ea"/>
                <a:cs typeface="+mj-cs"/>
              </a:rPr>
              <a:t> - Stats</a:t>
            </a:r>
          </a:p>
        </p:txBody>
      </p:sp>
      <p:sp>
        <p:nvSpPr>
          <p:cNvPr id="11" name="Rectangle 10">
            <a:extLst>
              <a:ext uri="{FF2B5EF4-FFF2-40B4-BE49-F238E27FC236}">
                <a16:creationId xmlns:a16="http://schemas.microsoft.com/office/drawing/2014/main" id="{AF2F604E-43BE-4DC3-B983-E071523364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Segnaposto contenuto 8">
            <a:extLst>
              <a:ext uri="{FF2B5EF4-FFF2-40B4-BE49-F238E27FC236}">
                <a16:creationId xmlns:a16="http://schemas.microsoft.com/office/drawing/2014/main" id="{F6588DD7-0AE0-47CB-B4C7-1A63BD3F678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26" t="87204" r="33227" b="-295"/>
          <a:stretch/>
        </p:blipFill>
        <p:spPr>
          <a:xfrm>
            <a:off x="4864608" y="2085393"/>
            <a:ext cx="6846363" cy="2535960"/>
          </a:xfrm>
          <a:prstGeom prst="rect">
            <a:avLst/>
          </a:prstGeom>
        </p:spPr>
      </p:pic>
    </p:spTree>
    <p:extLst>
      <p:ext uri="{BB962C8B-B14F-4D97-AF65-F5344CB8AC3E}">
        <p14:creationId xmlns:p14="http://schemas.microsoft.com/office/powerpoint/2010/main" val="1143757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81EA652-8C6A-4E69-BEB9-1708094745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a:extLst>
              <a:ext uri="{FF2B5EF4-FFF2-40B4-BE49-F238E27FC236}">
                <a16:creationId xmlns:a16="http://schemas.microsoft.com/office/drawing/2014/main" id="{5298780A-33B9-4EA2-8F67-DE68AD628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7F488E8B-4E1E-4402-8935-D4E6C02615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930342F-425F-4226-A74D-9BFDF9E866EC}"/>
              </a:ext>
            </a:extLst>
          </p:cNvPr>
          <p:cNvSpPr>
            <a:spLocks noGrp="1"/>
          </p:cNvSpPr>
          <p:nvPr>
            <p:ph type="title"/>
          </p:nvPr>
        </p:nvSpPr>
        <p:spPr>
          <a:xfrm>
            <a:off x="1075767" y="1188637"/>
            <a:ext cx="2988234" cy="4480726"/>
          </a:xfrm>
        </p:spPr>
        <p:txBody>
          <a:bodyPr>
            <a:normAutofit/>
          </a:bodyPr>
          <a:lstStyle/>
          <a:p>
            <a:pPr algn="r"/>
            <a:r>
              <a:rPr lang="it-CH" sz="6600"/>
              <a:t>Mezzi utilizzati</a:t>
            </a:r>
          </a:p>
        </p:txBody>
      </p:sp>
      <p:cxnSp>
        <p:nvCxnSpPr>
          <p:cNvPr id="25" name="Straight Connector 24">
            <a:extLst>
              <a:ext uri="{FF2B5EF4-FFF2-40B4-BE49-F238E27FC236}">
                <a16:creationId xmlns:a16="http://schemas.microsoft.com/office/drawing/2014/main" id="{23AAC9B5-8015-485C-ACF9-A750390E9A56}"/>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DE545470-0952-419E-A008-79A5E0BD0E0A}"/>
              </a:ext>
            </a:extLst>
          </p:cNvPr>
          <p:cNvSpPr>
            <a:spLocks noGrp="1"/>
          </p:cNvSpPr>
          <p:nvPr>
            <p:ph idx="1"/>
          </p:nvPr>
        </p:nvSpPr>
        <p:spPr>
          <a:xfrm>
            <a:off x="5255260" y="1648870"/>
            <a:ext cx="4702848" cy="3560260"/>
          </a:xfrm>
        </p:spPr>
        <p:txBody>
          <a:bodyPr anchor="ctr">
            <a:normAutofit/>
          </a:bodyPr>
          <a:lstStyle/>
          <a:p>
            <a:pPr marL="0" indent="0">
              <a:buNone/>
            </a:pPr>
            <a:r>
              <a:rPr lang="it-CH" sz="2400" dirty="0" err="1" smtClean="0"/>
              <a:t>VirtualBox</a:t>
            </a:r>
            <a:endParaRPr lang="it-CH" sz="2400" dirty="0"/>
          </a:p>
          <a:p>
            <a:pPr marL="0" indent="0">
              <a:buNone/>
            </a:pPr>
            <a:r>
              <a:rPr lang="it-CH" sz="2400" dirty="0" err="1"/>
              <a:t>Tesseract</a:t>
            </a:r>
            <a:r>
              <a:rPr lang="it-CH" sz="2400" dirty="0"/>
              <a:t> OCR</a:t>
            </a:r>
          </a:p>
          <a:p>
            <a:pPr marL="0" indent="0">
              <a:buNone/>
            </a:pPr>
            <a:r>
              <a:rPr lang="it-CH" sz="2400" dirty="0" err="1"/>
              <a:t>Pytesseract</a:t>
            </a:r>
            <a:endParaRPr lang="it-CH" sz="2400" dirty="0"/>
          </a:p>
          <a:p>
            <a:pPr marL="0" indent="0">
              <a:buNone/>
            </a:pPr>
            <a:r>
              <a:rPr lang="it-CH" sz="2400" dirty="0" err="1"/>
              <a:t>Pillow</a:t>
            </a:r>
            <a:endParaRPr lang="it-CH" sz="2400" dirty="0"/>
          </a:p>
          <a:p>
            <a:endParaRPr lang="it-CH" sz="2400" dirty="0"/>
          </a:p>
        </p:txBody>
      </p:sp>
    </p:spTree>
    <p:extLst>
      <p:ext uri="{BB962C8B-B14F-4D97-AF65-F5344CB8AC3E}">
        <p14:creationId xmlns:p14="http://schemas.microsoft.com/office/powerpoint/2010/main" val="26242015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934F1179-B481-4F9E-BCA3-AFB972070F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9">
            <a:extLst>
              <a:ext uri="{FF2B5EF4-FFF2-40B4-BE49-F238E27FC236}">
                <a16:creationId xmlns:a16="http://schemas.microsoft.com/office/drawing/2014/main" id="{827DC2C4-B485-428A-BF4A-472D2967F4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1">
            <a:extLst>
              <a:ext uri="{FF2B5EF4-FFF2-40B4-BE49-F238E27FC236}">
                <a16:creationId xmlns:a16="http://schemas.microsoft.com/office/drawing/2014/main" id="{EE04B5EB-F158-4507-90DD-BD23620C7C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135FA40-0BF2-42FC-9FE2-F35779AFBEFA}"/>
              </a:ext>
            </a:extLst>
          </p:cNvPr>
          <p:cNvSpPr>
            <a:spLocks noGrp="1"/>
          </p:cNvSpPr>
          <p:nvPr>
            <p:ph type="title"/>
          </p:nvPr>
        </p:nvSpPr>
        <p:spPr>
          <a:xfrm>
            <a:off x="1285241" y="1008993"/>
            <a:ext cx="9231410" cy="3542045"/>
          </a:xfrm>
        </p:spPr>
        <p:txBody>
          <a:bodyPr vert="horz" lIns="91440" tIns="45720" rIns="91440" bIns="45720" rtlCol="0" anchor="b">
            <a:normAutofit/>
          </a:bodyPr>
          <a:lstStyle/>
          <a:p>
            <a:r>
              <a:rPr lang="en-US" sz="9800" kern="1200">
                <a:solidFill>
                  <a:schemeClr val="tx1"/>
                </a:solidFill>
                <a:latin typeface="+mj-lt"/>
                <a:ea typeface="+mj-ea"/>
                <a:cs typeface="+mj-cs"/>
              </a:rPr>
              <a:t>Implementazione</a:t>
            </a:r>
          </a:p>
        </p:txBody>
      </p:sp>
      <p:sp>
        <p:nvSpPr>
          <p:cNvPr id="3" name="Segnaposto contenuto 2">
            <a:extLst>
              <a:ext uri="{FF2B5EF4-FFF2-40B4-BE49-F238E27FC236}">
                <a16:creationId xmlns:a16="http://schemas.microsoft.com/office/drawing/2014/main" id="{1D0E565D-C17C-4F19-970D-22CB1A29B50E}"/>
              </a:ext>
            </a:extLst>
          </p:cNvPr>
          <p:cNvSpPr>
            <a:spLocks noGrp="1"/>
          </p:cNvSpPr>
          <p:nvPr>
            <p:ph idx="1"/>
          </p:nvPr>
        </p:nvSpPr>
        <p:spPr>
          <a:xfrm>
            <a:off x="1285241" y="4582814"/>
            <a:ext cx="7132335" cy="1312657"/>
          </a:xfrm>
        </p:spPr>
        <p:txBody>
          <a:bodyPr vert="horz" lIns="91440" tIns="45720" rIns="91440" bIns="45720" rtlCol="0" anchor="t">
            <a:normAutofit/>
          </a:bodyPr>
          <a:lstStyle/>
          <a:p>
            <a:pPr marL="0" indent="0">
              <a:buNone/>
            </a:pPr>
            <a:r>
              <a:rPr lang="en-US" sz="2400" kern="1200">
                <a:solidFill>
                  <a:schemeClr val="tx1"/>
                </a:solidFill>
                <a:latin typeface="+mn-lt"/>
                <a:ea typeface="+mn-ea"/>
                <a:cs typeface="+mn-cs"/>
              </a:rPr>
              <a:t/>
            </a:r>
            <a:br>
              <a:rPr lang="en-US" sz="2400" kern="1200">
                <a:solidFill>
                  <a:schemeClr val="tx1"/>
                </a:solidFill>
                <a:latin typeface="+mn-lt"/>
                <a:ea typeface="+mn-ea"/>
                <a:cs typeface="+mn-cs"/>
              </a:rPr>
            </a:br>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21018478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D3285B6-D474-49E6-BFCD-53D9BBCB83FB}"/>
              </a:ext>
            </a:extLst>
          </p:cNvPr>
          <p:cNvSpPr>
            <a:spLocks noGrp="1"/>
          </p:cNvSpPr>
          <p:nvPr>
            <p:ph type="title"/>
          </p:nvPr>
        </p:nvSpPr>
        <p:spPr>
          <a:xfrm>
            <a:off x="1075767" y="1188637"/>
            <a:ext cx="2988234" cy="4480726"/>
          </a:xfrm>
        </p:spPr>
        <p:txBody>
          <a:bodyPr>
            <a:normAutofit/>
          </a:bodyPr>
          <a:lstStyle/>
          <a:p>
            <a:pPr algn="r"/>
            <a:r>
              <a:rPr lang="it-CH" sz="4100" dirty="0"/>
              <a:t>Virtual </a:t>
            </a:r>
            <a:r>
              <a:rPr lang="en-US" sz="4100" dirty="0"/>
              <a:t>environment</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244E98B5-4A1D-481A-B3AA-5FD98BE1416D}"/>
              </a:ext>
            </a:extLst>
          </p:cNvPr>
          <p:cNvSpPr>
            <a:spLocks noGrp="1"/>
          </p:cNvSpPr>
          <p:nvPr>
            <p:ph idx="1"/>
          </p:nvPr>
        </p:nvSpPr>
        <p:spPr>
          <a:xfrm>
            <a:off x="5255259" y="1648870"/>
            <a:ext cx="5938257" cy="3560260"/>
          </a:xfrm>
        </p:spPr>
        <p:txBody>
          <a:bodyPr anchor="ctr">
            <a:normAutofit/>
          </a:bodyPr>
          <a:lstStyle/>
          <a:p>
            <a:pPr marL="0" indent="0">
              <a:buNone/>
            </a:pPr>
            <a:r>
              <a:rPr lang="en-US" sz="2400" dirty="0" err="1" smtClean="0"/>
              <a:t>Creazione</a:t>
            </a:r>
            <a:r>
              <a:rPr lang="en-US" sz="2400" dirty="0" smtClean="0"/>
              <a:t> </a:t>
            </a:r>
            <a:r>
              <a:rPr lang="en-US" sz="2400" dirty="0" err="1" smtClean="0"/>
              <a:t>venv</a:t>
            </a:r>
            <a:endParaRPr lang="en-US" sz="2400" dirty="0" smtClean="0"/>
          </a:p>
          <a:p>
            <a:pPr marL="0" indent="0">
              <a:buNone/>
            </a:pPr>
            <a:r>
              <a:rPr lang="en-US" sz="2400" dirty="0" smtClean="0">
                <a:latin typeface="Consolas" panose="020B0609020204030204" pitchFamily="49" charset="0"/>
              </a:rPr>
              <a:t>	</a:t>
            </a:r>
            <a:r>
              <a:rPr lang="en-US" sz="2400" dirty="0" smtClean="0">
                <a:solidFill>
                  <a:srgbClr val="0070C0"/>
                </a:solidFill>
                <a:latin typeface="Consolas" panose="020B0609020204030204" pitchFamily="49" charset="0"/>
              </a:rPr>
              <a:t>&gt; </a:t>
            </a:r>
            <a:r>
              <a:rPr lang="en-US" sz="2400" dirty="0" err="1">
                <a:solidFill>
                  <a:srgbClr val="0070C0"/>
                </a:solidFill>
                <a:latin typeface="Consolas" panose="020B0609020204030204" pitchFamily="49" charset="0"/>
              </a:rPr>
              <a:t>py</a:t>
            </a:r>
            <a:r>
              <a:rPr lang="en-US" sz="2400" dirty="0">
                <a:solidFill>
                  <a:srgbClr val="0070C0"/>
                </a:solidFill>
                <a:latin typeface="Consolas" panose="020B0609020204030204" pitchFamily="49" charset="0"/>
              </a:rPr>
              <a:t> -m </a:t>
            </a:r>
            <a:r>
              <a:rPr lang="en-US" sz="2400" dirty="0" err="1">
                <a:solidFill>
                  <a:srgbClr val="0070C0"/>
                </a:solidFill>
                <a:latin typeface="Consolas" panose="020B0609020204030204" pitchFamily="49" charset="0"/>
              </a:rPr>
              <a:t>venv</a:t>
            </a:r>
            <a:r>
              <a:rPr lang="en-US" sz="2400" dirty="0">
                <a:solidFill>
                  <a:srgbClr val="0070C0"/>
                </a:solidFill>
                <a:latin typeface="Consolas" panose="020B0609020204030204" pitchFamily="49" charset="0"/>
              </a:rPr>
              <a:t> </a:t>
            </a:r>
            <a:r>
              <a:rPr lang="en-US" sz="2400" dirty="0" err="1" smtClean="0">
                <a:solidFill>
                  <a:srgbClr val="0070C0"/>
                </a:solidFill>
                <a:latin typeface="Consolas" panose="020B0609020204030204" pitchFamily="49" charset="0"/>
              </a:rPr>
              <a:t>dir</a:t>
            </a:r>
            <a:endParaRPr lang="en-US" sz="2400" dirty="0" smtClean="0">
              <a:solidFill>
                <a:srgbClr val="0070C0"/>
              </a:solidFill>
              <a:latin typeface="Consolas" panose="020B0609020204030204" pitchFamily="49" charset="0"/>
            </a:endParaRPr>
          </a:p>
          <a:p>
            <a:pPr marL="0" indent="0">
              <a:buNone/>
            </a:pPr>
            <a:r>
              <a:rPr lang="en-US" sz="2400" dirty="0" err="1" smtClean="0"/>
              <a:t>Dipendenze</a:t>
            </a:r>
            <a:endParaRPr lang="en-US" sz="2400" dirty="0" smtClean="0"/>
          </a:p>
          <a:p>
            <a:pPr marL="0" indent="0">
              <a:buNone/>
            </a:pPr>
            <a:r>
              <a:rPr lang="en-US" sz="2400" dirty="0"/>
              <a:t>	</a:t>
            </a:r>
            <a:r>
              <a:rPr lang="en-US" sz="2400" dirty="0">
                <a:solidFill>
                  <a:srgbClr val="0070C0"/>
                </a:solidFill>
                <a:latin typeface="Consolas" panose="020B0609020204030204" pitchFamily="49" charset="0"/>
              </a:rPr>
              <a:t>&gt; </a:t>
            </a:r>
            <a:r>
              <a:rPr lang="en-US" sz="2400" dirty="0" err="1">
                <a:solidFill>
                  <a:srgbClr val="0070C0"/>
                </a:solidFill>
                <a:latin typeface="Consolas" panose="020B0609020204030204" pitchFamily="49" charset="0"/>
              </a:rPr>
              <a:t>py</a:t>
            </a:r>
            <a:r>
              <a:rPr lang="en-US" sz="2400" dirty="0">
                <a:solidFill>
                  <a:srgbClr val="0070C0"/>
                </a:solidFill>
                <a:latin typeface="Consolas" panose="020B0609020204030204" pitchFamily="49" charset="0"/>
              </a:rPr>
              <a:t> -m pip install module</a:t>
            </a:r>
            <a:endParaRPr lang="it-CH" sz="2400" dirty="0">
              <a:solidFill>
                <a:srgbClr val="0070C0"/>
              </a:solidFill>
              <a:latin typeface="Consolas" panose="020B0609020204030204" pitchFamily="49" charset="0"/>
            </a:endParaRPr>
          </a:p>
        </p:txBody>
      </p:sp>
    </p:spTree>
    <p:extLst>
      <p:ext uri="{BB962C8B-B14F-4D97-AF65-F5344CB8AC3E}">
        <p14:creationId xmlns:p14="http://schemas.microsoft.com/office/powerpoint/2010/main" val="2060571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B28AE83-E0CF-4F86-91F3-4A1E09BFF721}"/>
              </a:ext>
            </a:extLst>
          </p:cNvPr>
          <p:cNvSpPr>
            <a:spLocks noGrp="1"/>
          </p:cNvSpPr>
          <p:nvPr>
            <p:ph type="title"/>
          </p:nvPr>
        </p:nvSpPr>
        <p:spPr>
          <a:xfrm>
            <a:off x="1075767" y="1188637"/>
            <a:ext cx="2988234" cy="4480726"/>
          </a:xfrm>
        </p:spPr>
        <p:txBody>
          <a:bodyPr>
            <a:normAutofit/>
          </a:bodyPr>
          <a:lstStyle/>
          <a:p>
            <a:pPr algn="r"/>
            <a:r>
              <a:rPr lang="it-CH" sz="6600" dirty="0" smtClean="0"/>
              <a:t>Logging</a:t>
            </a:r>
            <a:br>
              <a:rPr lang="it-CH" sz="6600" dirty="0" smtClean="0"/>
            </a:br>
            <a:r>
              <a:rPr lang="it-CH" sz="3200" i="1" dirty="0"/>
              <a:t>L</a:t>
            </a:r>
            <a:r>
              <a:rPr lang="it-CH" sz="3200" i="1" dirty="0" smtClean="0"/>
              <a:t>ogger</a:t>
            </a:r>
            <a:endParaRPr lang="it-CH" sz="2400" i="1" dirty="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9B39C7BA-5675-486A-9CE2-770AC94198A3}"/>
              </a:ext>
            </a:extLst>
          </p:cNvPr>
          <p:cNvSpPr>
            <a:spLocks noGrp="1"/>
          </p:cNvSpPr>
          <p:nvPr>
            <p:ph idx="1"/>
          </p:nvPr>
        </p:nvSpPr>
        <p:spPr>
          <a:xfrm>
            <a:off x="4768541" y="1456651"/>
            <a:ext cx="6073746" cy="4028917"/>
          </a:xfrm>
        </p:spPr>
        <p:txBody>
          <a:bodyPr anchor="ctr">
            <a:normAutofit/>
          </a:bodyPr>
          <a:lstStyle/>
          <a:p>
            <a:pPr marL="0" indent="0">
              <a:buNone/>
            </a:pPr>
            <a:endParaRPr lang="it-CH" sz="2400" dirty="0" smtClean="0"/>
          </a:p>
          <a:p>
            <a:pPr marL="0" indent="0">
              <a:buNone/>
            </a:pPr>
            <a:r>
              <a:rPr lang="it-CH" sz="2400" dirty="0" smtClean="0"/>
              <a:t>Log_handler.py</a:t>
            </a:r>
          </a:p>
          <a:p>
            <a:pPr marL="0" indent="0">
              <a:buNone/>
            </a:pPr>
            <a:r>
              <a:rPr lang="it-CH" sz="2400" dirty="0">
                <a:latin typeface="Consolas" panose="020B0609020204030204" pitchFamily="49" charset="0"/>
              </a:rPr>
              <a:t>	</a:t>
            </a:r>
            <a:r>
              <a:rPr lang="en-US" sz="2000" dirty="0" err="1" smtClean="0">
                <a:solidFill>
                  <a:srgbClr val="0070C0"/>
                </a:solidFill>
                <a:latin typeface="Consolas" panose="020B0609020204030204" pitchFamily="49" charset="0"/>
              </a:rPr>
              <a:t>get_configure_logger</a:t>
            </a:r>
            <a:r>
              <a:rPr lang="en-US" sz="2000" dirty="0" smtClean="0">
                <a:solidFill>
                  <a:srgbClr val="0070C0"/>
                </a:solidFill>
                <a:latin typeface="Consolas" panose="020B0609020204030204" pitchFamily="49" charset="0"/>
              </a:rPr>
              <a:t>()</a:t>
            </a:r>
            <a:endParaRPr lang="it-CH" sz="2000" dirty="0">
              <a:solidFill>
                <a:srgbClr val="0070C0"/>
              </a:solidFill>
              <a:latin typeface="Consolas" panose="020B0609020204030204" pitchFamily="49" charset="0"/>
            </a:endParaRPr>
          </a:p>
          <a:p>
            <a:pPr marL="0" indent="0">
              <a:buNone/>
            </a:pPr>
            <a:r>
              <a:rPr lang="en-US" sz="2000" dirty="0" smtClean="0">
                <a:solidFill>
                  <a:srgbClr val="0070C0"/>
                </a:solidFill>
                <a:latin typeface="Consolas" panose="020B0609020204030204" pitchFamily="49" charset="0"/>
              </a:rPr>
              <a:t>	logger </a:t>
            </a:r>
            <a:r>
              <a:rPr lang="en-US" sz="2000" dirty="0">
                <a:solidFill>
                  <a:srgbClr val="0070C0"/>
                </a:solidFill>
                <a:latin typeface="Consolas" panose="020B0609020204030204" pitchFamily="49" charset="0"/>
              </a:rPr>
              <a:t>= </a:t>
            </a:r>
            <a:r>
              <a:rPr lang="en-US" sz="2000" dirty="0" err="1">
                <a:solidFill>
                  <a:srgbClr val="0070C0"/>
                </a:solidFill>
                <a:latin typeface="Consolas" panose="020B0609020204030204" pitchFamily="49" charset="0"/>
              </a:rPr>
              <a:t>logging.getLogger</a:t>
            </a:r>
            <a:r>
              <a:rPr lang="en-US" sz="2000" dirty="0" smtClean="0">
                <a:solidFill>
                  <a:srgbClr val="0070C0"/>
                </a:solidFill>
                <a:latin typeface="Consolas" panose="020B0609020204030204" pitchFamily="49" charset="0"/>
              </a:rPr>
              <a:t>('')</a:t>
            </a:r>
            <a:endParaRPr lang="it-CH" sz="2400" dirty="0">
              <a:solidFill>
                <a:srgbClr val="0070C0"/>
              </a:solidFill>
            </a:endParaRPr>
          </a:p>
          <a:p>
            <a:pPr marL="0" indent="0">
              <a:buNone/>
            </a:pPr>
            <a:endParaRPr lang="it-CH" sz="2400" dirty="0" smtClean="0"/>
          </a:p>
          <a:p>
            <a:pPr marL="0" indent="0">
              <a:buNone/>
            </a:pPr>
            <a:r>
              <a:rPr lang="it-CH" sz="2400" dirty="0" err="1" smtClean="0"/>
              <a:t>handler</a:t>
            </a:r>
            <a:endParaRPr lang="it-CH" sz="2400" dirty="0" smtClean="0"/>
          </a:p>
          <a:p>
            <a:pPr marL="628650" lvl="1" indent="-171450"/>
            <a:r>
              <a:rPr lang="en-US" dirty="0" smtClean="0"/>
              <a:t>(</a:t>
            </a:r>
            <a:r>
              <a:rPr lang="en-US" i="1" dirty="0"/>
              <a:t>info</a:t>
            </a:r>
            <a:r>
              <a:rPr lang="en-US" dirty="0"/>
              <a:t>) </a:t>
            </a:r>
            <a:r>
              <a:rPr lang="en-US" dirty="0">
                <a:sym typeface="Wingdings" panose="05000000000000000000" pitchFamily="2" charset="2"/>
              </a:rPr>
              <a:t> log/app.log</a:t>
            </a:r>
            <a:endParaRPr lang="it-CH" dirty="0"/>
          </a:p>
          <a:p>
            <a:pPr marL="628650" lvl="1" indent="-171450"/>
            <a:r>
              <a:rPr lang="en-US" dirty="0" smtClean="0"/>
              <a:t>(</a:t>
            </a:r>
            <a:r>
              <a:rPr lang="en-US" i="1" dirty="0"/>
              <a:t>debug</a:t>
            </a:r>
            <a:r>
              <a:rPr lang="en-US" dirty="0"/>
              <a:t>) </a:t>
            </a:r>
            <a:r>
              <a:rPr lang="en-US" dirty="0">
                <a:sym typeface="Wingdings" panose="05000000000000000000" pitchFamily="2" charset="2"/>
              </a:rPr>
              <a:t> log/app_debug.log</a:t>
            </a:r>
            <a:endParaRPr lang="en-US" dirty="0"/>
          </a:p>
          <a:p>
            <a:pPr marL="628650" lvl="1" indent="-171450"/>
            <a:r>
              <a:rPr lang="en-US" dirty="0" smtClean="0"/>
              <a:t>(</a:t>
            </a:r>
            <a:r>
              <a:rPr lang="en-US" i="1" dirty="0"/>
              <a:t>warning</a:t>
            </a:r>
            <a:r>
              <a:rPr lang="en-US" dirty="0"/>
              <a:t>) </a:t>
            </a:r>
            <a:r>
              <a:rPr lang="en-US" dirty="0">
                <a:sym typeface="Wingdings" panose="05000000000000000000" pitchFamily="2" charset="2"/>
              </a:rPr>
              <a:t> cli</a:t>
            </a:r>
          </a:p>
          <a:p>
            <a:pPr marL="0" indent="0">
              <a:buNone/>
            </a:pPr>
            <a:endParaRPr lang="it-CH" sz="2400" dirty="0"/>
          </a:p>
        </p:txBody>
      </p:sp>
    </p:spTree>
    <p:extLst>
      <p:ext uri="{BB962C8B-B14F-4D97-AF65-F5344CB8AC3E}">
        <p14:creationId xmlns:p14="http://schemas.microsoft.com/office/powerpoint/2010/main" val="15282799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B1B25F7-EC2A-429B-BC49-5E2BAF0FB0C5}"/>
              </a:ext>
            </a:extLst>
          </p:cNvPr>
          <p:cNvSpPr>
            <a:spLocks noGrp="1"/>
          </p:cNvSpPr>
          <p:nvPr>
            <p:ph type="title"/>
          </p:nvPr>
        </p:nvSpPr>
        <p:spPr>
          <a:xfrm>
            <a:off x="1075767" y="1188637"/>
            <a:ext cx="2988234" cy="4480726"/>
          </a:xfrm>
        </p:spPr>
        <p:txBody>
          <a:bodyPr>
            <a:normAutofit/>
          </a:bodyPr>
          <a:lstStyle/>
          <a:p>
            <a:pPr algn="r"/>
            <a:r>
              <a:rPr lang="it-CH" sz="5600" dirty="0" smtClean="0"/>
              <a:t>Parametri</a:t>
            </a:r>
            <a:br>
              <a:rPr lang="it-CH" sz="5600" dirty="0" smtClean="0"/>
            </a:br>
            <a:r>
              <a:rPr lang="it-CH" sz="3200" i="1" dirty="0" err="1"/>
              <a:t>argparse</a:t>
            </a:r>
            <a:endParaRPr lang="it-CH" sz="3200" i="1" dirty="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ACAEF551-DF78-4C1A-A8DD-6B5E92A0001F}"/>
              </a:ext>
            </a:extLst>
          </p:cNvPr>
          <p:cNvSpPr>
            <a:spLocks noGrp="1"/>
          </p:cNvSpPr>
          <p:nvPr>
            <p:ph idx="1"/>
          </p:nvPr>
        </p:nvSpPr>
        <p:spPr>
          <a:xfrm>
            <a:off x="4846073" y="1387543"/>
            <a:ext cx="6700754" cy="4167134"/>
          </a:xfrm>
        </p:spPr>
        <p:txBody>
          <a:bodyPr anchor="ctr">
            <a:normAutofit/>
          </a:bodyPr>
          <a:lstStyle/>
          <a:p>
            <a:pPr marL="0" indent="0">
              <a:buNone/>
            </a:pPr>
            <a:endParaRPr lang="it-CH" sz="1800" dirty="0"/>
          </a:p>
          <a:p>
            <a:pPr marL="0" indent="0">
              <a:buNone/>
            </a:pPr>
            <a:r>
              <a:rPr lang="en-US" sz="1800" dirty="0" err="1">
                <a:solidFill>
                  <a:srgbClr val="0070C0"/>
                </a:solidFill>
                <a:latin typeface="Consolas" panose="020B0609020204030204" pitchFamily="49" charset="0"/>
              </a:rPr>
              <a:t>ocr</a:t>
            </a:r>
            <a:r>
              <a:rPr lang="en-US" sz="1800" dirty="0">
                <a:solidFill>
                  <a:srgbClr val="0070C0"/>
                </a:solidFill>
                <a:latin typeface="Consolas" panose="020B0609020204030204" pitchFamily="49" charset="0"/>
              </a:rPr>
              <a:t> [-h] source [-</a:t>
            </a:r>
            <a:r>
              <a:rPr lang="en-US" sz="1800" dirty="0" err="1">
                <a:solidFill>
                  <a:srgbClr val="0070C0"/>
                </a:solidFill>
                <a:latin typeface="Consolas" panose="020B0609020204030204" pitchFamily="49" charset="0"/>
              </a:rPr>
              <a:t>dest</a:t>
            </a:r>
            <a:r>
              <a:rPr lang="en-US" sz="1800" dirty="0">
                <a:solidFill>
                  <a:srgbClr val="0070C0"/>
                </a:solidFill>
                <a:latin typeface="Consolas" panose="020B0609020204030204" pitchFamily="49" charset="0"/>
              </a:rPr>
              <a:t>] [-</a:t>
            </a:r>
            <a:r>
              <a:rPr lang="en-US" sz="1800" dirty="0" err="1">
                <a:solidFill>
                  <a:srgbClr val="0070C0"/>
                </a:solidFill>
                <a:latin typeface="Consolas" panose="020B0609020204030204" pitchFamily="49" charset="0"/>
              </a:rPr>
              <a:t>lang</a:t>
            </a:r>
            <a:r>
              <a:rPr lang="en-US" sz="1800" dirty="0">
                <a:solidFill>
                  <a:srgbClr val="0070C0"/>
                </a:solidFill>
                <a:latin typeface="Consolas" panose="020B0609020204030204" pitchFamily="49" charset="0"/>
              </a:rPr>
              <a:t>] [-prefix] [--stats]</a:t>
            </a:r>
            <a:endParaRPr lang="it-CH" sz="1800" dirty="0">
              <a:solidFill>
                <a:srgbClr val="0070C0"/>
              </a:solidFill>
              <a:latin typeface="Consolas" panose="020B0609020204030204" pitchFamily="49" charset="0"/>
            </a:endParaRPr>
          </a:p>
        </p:txBody>
      </p:sp>
    </p:spTree>
    <p:extLst>
      <p:ext uri="{BB962C8B-B14F-4D97-AF65-F5344CB8AC3E}">
        <p14:creationId xmlns:p14="http://schemas.microsoft.com/office/powerpoint/2010/main" val="14160119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8CA0065-5440-4ADF-B146-2C0FA2366CD0}"/>
              </a:ext>
            </a:extLst>
          </p:cNvPr>
          <p:cNvSpPr>
            <a:spLocks noGrp="1"/>
          </p:cNvSpPr>
          <p:nvPr>
            <p:ph type="title"/>
          </p:nvPr>
        </p:nvSpPr>
        <p:spPr>
          <a:xfrm>
            <a:off x="1075767" y="1188637"/>
            <a:ext cx="2988234" cy="4480726"/>
          </a:xfrm>
        </p:spPr>
        <p:txBody>
          <a:bodyPr>
            <a:normAutofit/>
          </a:bodyPr>
          <a:lstStyle/>
          <a:p>
            <a:pPr algn="r"/>
            <a:r>
              <a:rPr lang="it-CH" sz="6600" dirty="0" err="1"/>
              <a:t>Scan</a:t>
            </a:r>
            <a:endParaRPr lang="it-CH" sz="6600" dirty="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Segnaposto contenuto 3"/>
          <p:cNvGraphicFramePr>
            <a:graphicFrameLocks noGrp="1"/>
          </p:cNvGraphicFramePr>
          <p:nvPr>
            <p:ph idx="1"/>
            <p:extLst>
              <p:ext uri="{D42A27DB-BD31-4B8C-83A1-F6EECF244321}">
                <p14:modId xmlns:p14="http://schemas.microsoft.com/office/powerpoint/2010/main" val="17242006"/>
              </p:ext>
            </p:extLst>
          </p:nvPr>
        </p:nvGraphicFramePr>
        <p:xfrm>
          <a:off x="5717713" y="1016491"/>
          <a:ext cx="3321183" cy="4821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28293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99509E9-900A-46DF-9249-D592C2750D0C}"/>
              </a:ext>
            </a:extLst>
          </p:cNvPr>
          <p:cNvSpPr>
            <a:spLocks noGrp="1"/>
          </p:cNvSpPr>
          <p:nvPr>
            <p:ph type="title"/>
          </p:nvPr>
        </p:nvSpPr>
        <p:spPr>
          <a:xfrm>
            <a:off x="1075767" y="1188637"/>
            <a:ext cx="2988234" cy="4480726"/>
          </a:xfrm>
        </p:spPr>
        <p:txBody>
          <a:bodyPr>
            <a:normAutofit/>
          </a:bodyPr>
          <a:lstStyle/>
          <a:p>
            <a:pPr algn="r"/>
            <a:r>
              <a:rPr lang="it-CH" sz="6100"/>
              <a:t>Gestione output</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Segnaposto contenuto 3"/>
          <p:cNvGraphicFramePr>
            <a:graphicFrameLocks noGrp="1"/>
          </p:cNvGraphicFramePr>
          <p:nvPr>
            <p:ph idx="1"/>
            <p:extLst>
              <p:ext uri="{D42A27DB-BD31-4B8C-83A1-F6EECF244321}">
                <p14:modId xmlns:p14="http://schemas.microsoft.com/office/powerpoint/2010/main" val="2916858638"/>
              </p:ext>
            </p:extLst>
          </p:nvPr>
        </p:nvGraphicFramePr>
        <p:xfrm>
          <a:off x="5244592" y="1065500"/>
          <a:ext cx="4702848" cy="4723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94468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081EA652-8C6A-4E69-BEB9-1708094745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ight Triangle 46">
            <a:extLst>
              <a:ext uri="{FF2B5EF4-FFF2-40B4-BE49-F238E27FC236}">
                <a16:creationId xmlns:a16="http://schemas.microsoft.com/office/drawing/2014/main" id="{5298780A-33B9-4EA2-8F67-DE68AD628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7F488E8B-4E1E-4402-8935-D4E6C02615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4063C86-3167-4175-BD03-47D9D855CD39}"/>
              </a:ext>
            </a:extLst>
          </p:cNvPr>
          <p:cNvSpPr>
            <a:spLocks noGrp="1"/>
          </p:cNvSpPr>
          <p:nvPr>
            <p:ph type="title"/>
          </p:nvPr>
        </p:nvSpPr>
        <p:spPr>
          <a:xfrm>
            <a:off x="1075767" y="1188637"/>
            <a:ext cx="2988234" cy="4480726"/>
          </a:xfrm>
        </p:spPr>
        <p:txBody>
          <a:bodyPr>
            <a:normAutofit/>
          </a:bodyPr>
          <a:lstStyle/>
          <a:p>
            <a:pPr algn="r"/>
            <a:r>
              <a:rPr lang="it-CH" sz="6600"/>
              <a:t>Indice</a:t>
            </a:r>
          </a:p>
        </p:txBody>
      </p:sp>
      <p:cxnSp>
        <p:nvCxnSpPr>
          <p:cNvPr id="51" name="Straight Connector 50">
            <a:extLst>
              <a:ext uri="{FF2B5EF4-FFF2-40B4-BE49-F238E27FC236}">
                <a16:creationId xmlns:a16="http://schemas.microsoft.com/office/drawing/2014/main" id="{23AAC9B5-8015-485C-ACF9-A750390E9A56}"/>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Segnaposto contenuto 2">
            <a:extLst>
              <a:ext uri="{FF2B5EF4-FFF2-40B4-BE49-F238E27FC236}">
                <a16:creationId xmlns:a16="http://schemas.microsoft.com/office/drawing/2014/main" id="{D5FBDC23-89AC-4BA0-B60C-8C02F629DBF4}"/>
              </a:ext>
            </a:extLst>
          </p:cNvPr>
          <p:cNvSpPr>
            <a:spLocks noGrp="1"/>
          </p:cNvSpPr>
          <p:nvPr>
            <p:ph idx="1"/>
          </p:nvPr>
        </p:nvSpPr>
        <p:spPr>
          <a:xfrm>
            <a:off x="5255260" y="1648870"/>
            <a:ext cx="4702848" cy="3560260"/>
          </a:xfrm>
        </p:spPr>
        <p:txBody>
          <a:bodyPr anchor="ctr">
            <a:normAutofit/>
          </a:bodyPr>
          <a:lstStyle/>
          <a:p>
            <a:pPr marL="0" indent="0">
              <a:buNone/>
            </a:pPr>
            <a:r>
              <a:rPr lang="it-CH" sz="2400" dirty="0"/>
              <a:t>Scopo</a:t>
            </a:r>
          </a:p>
          <a:p>
            <a:pPr marL="0" indent="0">
              <a:buNone/>
            </a:pPr>
            <a:r>
              <a:rPr lang="it-CH" sz="2400" dirty="0"/>
              <a:t>Requisiti</a:t>
            </a:r>
          </a:p>
          <a:p>
            <a:pPr marL="0" indent="0">
              <a:buNone/>
            </a:pPr>
            <a:r>
              <a:rPr lang="it-CH" sz="2400" dirty="0"/>
              <a:t>Progettazione</a:t>
            </a:r>
          </a:p>
          <a:p>
            <a:pPr marL="0" indent="0">
              <a:buNone/>
            </a:pPr>
            <a:r>
              <a:rPr lang="it-CH" sz="2400" dirty="0"/>
              <a:t>Implementazione</a:t>
            </a:r>
          </a:p>
          <a:p>
            <a:pPr marL="0" indent="0">
              <a:buNone/>
            </a:pPr>
            <a:r>
              <a:rPr lang="it-CH" sz="2400" dirty="0"/>
              <a:t>Problematiche</a:t>
            </a:r>
          </a:p>
          <a:p>
            <a:pPr marL="0" indent="0">
              <a:buNone/>
            </a:pPr>
            <a:r>
              <a:rPr lang="it-CH" sz="2400" dirty="0"/>
              <a:t>Conclusioni</a:t>
            </a:r>
          </a:p>
          <a:p>
            <a:pPr marL="0" indent="0">
              <a:buNone/>
            </a:pPr>
            <a:r>
              <a:rPr lang="it-CH" sz="2400" dirty="0"/>
              <a:t>Demo </a:t>
            </a:r>
          </a:p>
        </p:txBody>
      </p:sp>
    </p:spTree>
    <p:extLst>
      <p:ext uri="{BB962C8B-B14F-4D97-AF65-F5344CB8AC3E}">
        <p14:creationId xmlns:p14="http://schemas.microsoft.com/office/powerpoint/2010/main" val="9473334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D8A4C93-9BF7-4A9D-B6C5-DD25FE47B02F}"/>
              </a:ext>
            </a:extLst>
          </p:cNvPr>
          <p:cNvSpPr>
            <a:spLocks noGrp="1"/>
          </p:cNvSpPr>
          <p:nvPr>
            <p:ph type="title"/>
          </p:nvPr>
        </p:nvSpPr>
        <p:spPr>
          <a:xfrm>
            <a:off x="1075767" y="1188637"/>
            <a:ext cx="2988234" cy="4480726"/>
          </a:xfrm>
        </p:spPr>
        <p:txBody>
          <a:bodyPr>
            <a:normAutofit/>
          </a:bodyPr>
          <a:lstStyle/>
          <a:p>
            <a:pPr algn="r"/>
            <a:r>
              <a:rPr lang="it-CH" sz="6600" dirty="0" err="1"/>
              <a:t>Stats</a:t>
            </a:r>
            <a:endParaRPr lang="it-CH" sz="6600" dirty="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Segnaposto contenuto 3"/>
          <p:cNvGraphicFramePr>
            <a:graphicFrameLocks noGrp="1"/>
          </p:cNvGraphicFramePr>
          <p:nvPr>
            <p:ph idx="1"/>
            <p:extLst>
              <p:ext uri="{D42A27DB-BD31-4B8C-83A1-F6EECF244321}">
                <p14:modId xmlns:p14="http://schemas.microsoft.com/office/powerpoint/2010/main" val="3066018125"/>
              </p:ext>
            </p:extLst>
          </p:nvPr>
        </p:nvGraphicFramePr>
        <p:xfrm>
          <a:off x="5255260" y="1648870"/>
          <a:ext cx="4702848" cy="35602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234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5298780A-33B9-4EA2-8F67-DE68AD628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F488E8B-4E1E-4402-8935-D4E6C02615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2D76266-AD90-47C8-87B9-9D67B61EE82C}"/>
              </a:ext>
            </a:extLst>
          </p:cNvPr>
          <p:cNvSpPr>
            <a:spLocks noGrp="1"/>
          </p:cNvSpPr>
          <p:nvPr>
            <p:ph type="title"/>
          </p:nvPr>
        </p:nvSpPr>
        <p:spPr>
          <a:xfrm>
            <a:off x="1075767" y="1188637"/>
            <a:ext cx="2988234" cy="4480726"/>
          </a:xfrm>
        </p:spPr>
        <p:txBody>
          <a:bodyPr vert="horz" lIns="91440" tIns="45720" rIns="91440" bIns="45720" rtlCol="0">
            <a:normAutofit/>
          </a:bodyPr>
          <a:lstStyle/>
          <a:p>
            <a:pPr algn="r"/>
            <a:r>
              <a:rPr lang="en-US" sz="3600" kern="1200" dirty="0" err="1">
                <a:latin typeface="+mj-lt"/>
                <a:ea typeface="+mj-ea"/>
                <a:cs typeface="+mj-cs"/>
              </a:rPr>
              <a:t>Problematiche</a:t>
            </a:r>
            <a:endParaRPr lang="en-US" sz="3600" kern="1200" dirty="0">
              <a:latin typeface="+mj-lt"/>
              <a:ea typeface="+mj-ea"/>
              <a:cs typeface="+mj-cs"/>
            </a:endParaRPr>
          </a:p>
        </p:txBody>
      </p:sp>
      <p:cxnSp>
        <p:nvCxnSpPr>
          <p:cNvPr id="15" name="Straight Connector 14">
            <a:extLst>
              <a:ext uri="{FF2B5EF4-FFF2-40B4-BE49-F238E27FC236}">
                <a16:creationId xmlns:a16="http://schemas.microsoft.com/office/drawing/2014/main" id="{23AAC9B5-8015-485C-ACF9-A750390E9A56}"/>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Segnaposto contenuto 3">
            <a:extLst>
              <a:ext uri="{FF2B5EF4-FFF2-40B4-BE49-F238E27FC236}">
                <a16:creationId xmlns:a16="http://schemas.microsoft.com/office/drawing/2014/main" id="{C68713CF-B75C-4366-BE83-1EB270AD5ADD}"/>
              </a:ext>
            </a:extLst>
          </p:cNvPr>
          <p:cNvSpPr>
            <a:spLocks noGrp="1"/>
          </p:cNvSpPr>
          <p:nvPr>
            <p:ph idx="1"/>
          </p:nvPr>
        </p:nvSpPr>
        <p:spPr>
          <a:xfrm>
            <a:off x="5255260" y="1648870"/>
            <a:ext cx="4702848" cy="3560260"/>
          </a:xfrm>
        </p:spPr>
        <p:txBody>
          <a:bodyPr anchor="ctr">
            <a:normAutofit/>
          </a:bodyPr>
          <a:lstStyle/>
          <a:p>
            <a:pPr marL="0" indent="0">
              <a:buNone/>
            </a:pPr>
            <a:r>
              <a:rPr lang="it-CH" sz="2400" dirty="0"/>
              <a:t>Proxy</a:t>
            </a:r>
          </a:p>
          <a:p>
            <a:pPr marL="0" indent="0">
              <a:buNone/>
            </a:pPr>
            <a:r>
              <a:rPr lang="it-CH" sz="2400" dirty="0"/>
              <a:t>Mancanze:</a:t>
            </a:r>
          </a:p>
          <a:p>
            <a:pPr lvl="1"/>
            <a:r>
              <a:rPr lang="it-CH" dirty="0"/>
              <a:t>Conoscenze di Python</a:t>
            </a:r>
          </a:p>
          <a:p>
            <a:pPr lvl="1"/>
            <a:r>
              <a:rPr lang="it-CH" dirty="0"/>
              <a:t>Problematiche </a:t>
            </a:r>
            <a:r>
              <a:rPr lang="it-CH" dirty="0" smtClean="0"/>
              <a:t>iniziali</a:t>
            </a:r>
            <a:endParaRPr lang="it-CH" dirty="0"/>
          </a:p>
        </p:txBody>
      </p:sp>
    </p:spTree>
    <p:extLst>
      <p:ext uri="{BB962C8B-B14F-4D97-AF65-F5344CB8AC3E}">
        <p14:creationId xmlns:p14="http://schemas.microsoft.com/office/powerpoint/2010/main" val="2015433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8AF5748-FED8-45BA-8631-26D1D10F32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E6668E7-7BEE-4C7B-8B80-26C4C98497BA}"/>
              </a:ext>
            </a:extLst>
          </p:cNvPr>
          <p:cNvSpPr>
            <a:spLocks noGrp="1"/>
          </p:cNvSpPr>
          <p:nvPr>
            <p:ph type="title"/>
          </p:nvPr>
        </p:nvSpPr>
        <p:spPr>
          <a:xfrm>
            <a:off x="477981" y="1215613"/>
            <a:ext cx="2964466" cy="3110883"/>
          </a:xfrm>
        </p:spPr>
        <p:txBody>
          <a:bodyPr vert="horz" lIns="91440" tIns="45720" rIns="91440" bIns="45720" rtlCol="0" anchor="b">
            <a:normAutofit/>
          </a:bodyPr>
          <a:lstStyle/>
          <a:p>
            <a:r>
              <a:rPr lang="it-CH" sz="4800" kern="1200" dirty="0" err="1">
                <a:solidFill>
                  <a:schemeClr val="tx1"/>
                </a:solidFill>
                <a:latin typeface="+mj-lt"/>
                <a:ea typeface="+mj-ea"/>
                <a:cs typeface="+mj-cs"/>
              </a:rPr>
              <a:t>Gantt</a:t>
            </a:r>
            <a:r>
              <a:rPr lang="it-CH" sz="4800" kern="1200" dirty="0">
                <a:solidFill>
                  <a:schemeClr val="tx1"/>
                </a:solidFill>
                <a:latin typeface="+mj-lt"/>
                <a:ea typeface="+mj-ea"/>
                <a:cs typeface="+mj-cs"/>
              </a:rPr>
              <a:t> consuntivo</a:t>
            </a:r>
          </a:p>
        </p:txBody>
      </p:sp>
      <p:sp>
        <p:nvSpPr>
          <p:cNvPr id="12" name="Rectangle 11">
            <a:extLst>
              <a:ext uri="{FF2B5EF4-FFF2-40B4-BE49-F238E27FC236}">
                <a16:creationId xmlns:a16="http://schemas.microsoft.com/office/drawing/2014/main" id="{AF2F604E-43BE-4DC3-B983-E071523364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Segnaposto contenuto 4">
            <a:extLst>
              <a:ext uri="{FF2B5EF4-FFF2-40B4-BE49-F238E27FC236}">
                <a16:creationId xmlns:a16="http://schemas.microsoft.com/office/drawing/2014/main" id="{86FDDA52-EFA9-4868-812F-A019EEABD0E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42447" y="1040823"/>
            <a:ext cx="8497305" cy="4778895"/>
          </a:xfrm>
          <a:prstGeom prst="rect">
            <a:avLst/>
          </a:prstGeom>
          <a:ln>
            <a:solidFill>
              <a:schemeClr val="accent1"/>
            </a:solidFill>
          </a:ln>
        </p:spPr>
      </p:pic>
    </p:spTree>
    <p:extLst>
      <p:ext uri="{BB962C8B-B14F-4D97-AF65-F5344CB8AC3E}">
        <p14:creationId xmlns:p14="http://schemas.microsoft.com/office/powerpoint/2010/main" val="3396282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32DAD30-5006-4D52-8E4F-179D46F571DD}"/>
              </a:ext>
            </a:extLst>
          </p:cNvPr>
          <p:cNvSpPr>
            <a:spLocks noGrp="1"/>
          </p:cNvSpPr>
          <p:nvPr>
            <p:ph type="title"/>
          </p:nvPr>
        </p:nvSpPr>
        <p:spPr>
          <a:xfrm>
            <a:off x="1285241" y="1008993"/>
            <a:ext cx="9231410" cy="3542045"/>
          </a:xfrm>
        </p:spPr>
        <p:txBody>
          <a:bodyPr vert="horz" lIns="91440" tIns="45720" rIns="91440" bIns="45720" rtlCol="0" anchor="b">
            <a:normAutofit/>
          </a:bodyPr>
          <a:lstStyle/>
          <a:p>
            <a:r>
              <a:rPr lang="en-US" sz="11500" kern="1200">
                <a:solidFill>
                  <a:schemeClr val="tx1"/>
                </a:solidFill>
                <a:latin typeface="+mj-lt"/>
                <a:ea typeface="+mj-ea"/>
                <a:cs typeface="+mj-cs"/>
              </a:rPr>
              <a:t>Conclusioni</a:t>
            </a:r>
          </a:p>
        </p:txBody>
      </p:sp>
    </p:spTree>
    <p:extLst>
      <p:ext uri="{BB962C8B-B14F-4D97-AF65-F5344CB8AC3E}">
        <p14:creationId xmlns:p14="http://schemas.microsoft.com/office/powerpoint/2010/main" val="703542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030BC85-C172-4703-B0A2-077C7FB08CB4}"/>
              </a:ext>
            </a:extLst>
          </p:cNvPr>
          <p:cNvSpPr>
            <a:spLocks noGrp="1"/>
          </p:cNvSpPr>
          <p:nvPr>
            <p:ph type="title"/>
          </p:nvPr>
        </p:nvSpPr>
        <p:spPr>
          <a:xfrm>
            <a:off x="1285241" y="1008993"/>
            <a:ext cx="9231410" cy="3542045"/>
          </a:xfrm>
        </p:spPr>
        <p:txBody>
          <a:bodyPr vert="horz" lIns="91440" tIns="45720" rIns="91440" bIns="45720" rtlCol="0" anchor="b">
            <a:normAutofit/>
          </a:bodyPr>
          <a:lstStyle/>
          <a:p>
            <a:r>
              <a:rPr lang="en-US" sz="11500" kern="1200">
                <a:solidFill>
                  <a:schemeClr val="tx1"/>
                </a:solidFill>
                <a:latin typeface="+mj-lt"/>
                <a:ea typeface="+mj-ea"/>
                <a:cs typeface="+mj-cs"/>
              </a:rPr>
              <a:t>Demo</a:t>
            </a:r>
          </a:p>
        </p:txBody>
      </p:sp>
    </p:spTree>
    <p:extLst>
      <p:ext uri="{BB962C8B-B14F-4D97-AF65-F5344CB8AC3E}">
        <p14:creationId xmlns:p14="http://schemas.microsoft.com/office/powerpoint/2010/main" val="600230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81EA652-8C6A-4E69-BEB9-1708094745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Triangle 25">
            <a:extLst>
              <a:ext uri="{FF2B5EF4-FFF2-40B4-BE49-F238E27FC236}">
                <a16:creationId xmlns:a16="http://schemas.microsoft.com/office/drawing/2014/main" id="{5298780A-33B9-4EA2-8F67-DE68AD628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F488E8B-4E1E-4402-8935-D4E6C02615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4063C86-3167-4175-BD03-47D9D855CD39}"/>
              </a:ext>
            </a:extLst>
          </p:cNvPr>
          <p:cNvSpPr>
            <a:spLocks noGrp="1"/>
          </p:cNvSpPr>
          <p:nvPr>
            <p:ph type="title"/>
          </p:nvPr>
        </p:nvSpPr>
        <p:spPr>
          <a:xfrm>
            <a:off x="1075767" y="1188637"/>
            <a:ext cx="2988234" cy="4480726"/>
          </a:xfrm>
        </p:spPr>
        <p:txBody>
          <a:bodyPr>
            <a:normAutofit/>
          </a:bodyPr>
          <a:lstStyle/>
          <a:p>
            <a:pPr algn="r"/>
            <a:r>
              <a:rPr lang="it-CH" sz="6600" dirty="0"/>
              <a:t>Scopo</a:t>
            </a:r>
          </a:p>
        </p:txBody>
      </p:sp>
      <p:cxnSp>
        <p:nvCxnSpPr>
          <p:cNvPr id="30" name="Straight Connector 29">
            <a:extLst>
              <a:ext uri="{FF2B5EF4-FFF2-40B4-BE49-F238E27FC236}">
                <a16:creationId xmlns:a16="http://schemas.microsoft.com/office/drawing/2014/main" id="{23AAC9B5-8015-485C-ACF9-A750390E9A56}"/>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3" name="Segnaposto contenuto 2">
            <a:extLst>
              <a:ext uri="{FF2B5EF4-FFF2-40B4-BE49-F238E27FC236}">
                <a16:creationId xmlns:a16="http://schemas.microsoft.com/office/drawing/2014/main" id="{57784E4B-A968-4997-87F4-D2FDD5ECB4CE}"/>
              </a:ext>
            </a:extLst>
          </p:cNvPr>
          <p:cNvGraphicFramePr>
            <a:graphicFrameLocks noGrp="1"/>
          </p:cNvGraphicFramePr>
          <p:nvPr>
            <p:ph idx="1"/>
            <p:extLst>
              <p:ext uri="{D42A27DB-BD31-4B8C-83A1-F6EECF244321}">
                <p14:modId xmlns:p14="http://schemas.microsoft.com/office/powerpoint/2010/main" val="478709127"/>
              </p:ext>
            </p:extLst>
          </p:nvPr>
        </p:nvGraphicFramePr>
        <p:xfrm>
          <a:off x="5255260" y="1648870"/>
          <a:ext cx="4702848" cy="35602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3846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53">
            <a:extLst>
              <a:ext uri="{FF2B5EF4-FFF2-40B4-BE49-F238E27FC236}">
                <a16:creationId xmlns:a16="http://schemas.microsoft.com/office/drawing/2014/main" id="{081EA652-8C6A-4E69-BEB9-1708094745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ight Triangle 55">
            <a:extLst>
              <a:ext uri="{FF2B5EF4-FFF2-40B4-BE49-F238E27FC236}">
                <a16:creationId xmlns:a16="http://schemas.microsoft.com/office/drawing/2014/main" id="{5298780A-33B9-4EA2-8F67-DE68AD628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57">
            <a:extLst>
              <a:ext uri="{FF2B5EF4-FFF2-40B4-BE49-F238E27FC236}">
                <a16:creationId xmlns:a16="http://schemas.microsoft.com/office/drawing/2014/main" id="{7F488E8B-4E1E-4402-8935-D4E6C02615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93F58DEE-F2CF-4A0A-9CC7-6C863AB11868}"/>
              </a:ext>
            </a:extLst>
          </p:cNvPr>
          <p:cNvSpPr>
            <a:spLocks noGrp="1"/>
          </p:cNvSpPr>
          <p:nvPr>
            <p:ph type="title"/>
          </p:nvPr>
        </p:nvSpPr>
        <p:spPr>
          <a:xfrm>
            <a:off x="1285240" y="1050595"/>
            <a:ext cx="8074815" cy="1006805"/>
          </a:xfrm>
        </p:spPr>
        <p:txBody>
          <a:bodyPr anchor="ctr">
            <a:normAutofit/>
          </a:bodyPr>
          <a:lstStyle/>
          <a:p>
            <a:r>
              <a:rPr lang="it-CH" sz="6600" dirty="0"/>
              <a:t>Requisiti</a:t>
            </a:r>
            <a:endParaRPr lang="it-CH" sz="7200" dirty="0"/>
          </a:p>
        </p:txBody>
      </p:sp>
      <p:sp>
        <p:nvSpPr>
          <p:cNvPr id="4" name="Segnaposto contenuto 3">
            <a:extLst>
              <a:ext uri="{FF2B5EF4-FFF2-40B4-BE49-F238E27FC236}">
                <a16:creationId xmlns:a16="http://schemas.microsoft.com/office/drawing/2014/main" id="{00F9FDD8-6301-4C05-9116-7D962316B53F}"/>
              </a:ext>
            </a:extLst>
          </p:cNvPr>
          <p:cNvSpPr>
            <a:spLocks noGrp="1"/>
          </p:cNvSpPr>
          <p:nvPr>
            <p:ph idx="1"/>
          </p:nvPr>
        </p:nvSpPr>
        <p:spPr>
          <a:xfrm>
            <a:off x="1285239" y="2484719"/>
            <a:ext cx="8074815" cy="3525555"/>
          </a:xfrm>
        </p:spPr>
        <p:txBody>
          <a:bodyPr anchor="t">
            <a:normAutofit lnSpcReduction="10000"/>
          </a:bodyPr>
          <a:lstStyle/>
          <a:p>
            <a:pPr lvl="0"/>
            <a:r>
              <a:rPr lang="it-IT" sz="2400" dirty="0"/>
              <a:t>Immagini PNG o JPG/JPEG</a:t>
            </a:r>
            <a:endParaRPr lang="en-US" sz="2400" dirty="0"/>
          </a:p>
          <a:p>
            <a:pPr lvl="0"/>
            <a:r>
              <a:rPr lang="it-IT" sz="2400" dirty="0" smtClean="0"/>
              <a:t>Algoritmo OCR</a:t>
            </a:r>
            <a:endParaRPr lang="en-US" sz="2400" dirty="0"/>
          </a:p>
          <a:p>
            <a:pPr lvl="0"/>
            <a:r>
              <a:rPr lang="it-IT" sz="2400" dirty="0"/>
              <a:t>Output TXT</a:t>
            </a:r>
            <a:endParaRPr lang="en-US" sz="2400" dirty="0"/>
          </a:p>
          <a:p>
            <a:pPr lvl="0"/>
            <a:r>
              <a:rPr lang="it-IT" sz="2400" dirty="0"/>
              <a:t>Italiano e Inglese</a:t>
            </a:r>
            <a:endParaRPr lang="en-US" sz="2400" dirty="0"/>
          </a:p>
          <a:p>
            <a:pPr lvl="0"/>
            <a:r>
              <a:rPr lang="it-IT" sz="2400" dirty="0"/>
              <a:t>Più </a:t>
            </a:r>
            <a:r>
              <a:rPr lang="it-IT" sz="2400" dirty="0" smtClean="0"/>
              <a:t>immagini       1 </a:t>
            </a:r>
            <a:r>
              <a:rPr lang="it-IT" sz="2400" dirty="0"/>
              <a:t>output solo</a:t>
            </a:r>
            <a:endParaRPr lang="en-US" sz="2400" dirty="0"/>
          </a:p>
          <a:p>
            <a:pPr lvl="0"/>
            <a:r>
              <a:rPr lang="it-IT" sz="2400" dirty="0"/>
              <a:t>Statistica opzionale con quantità parole e tempistiche</a:t>
            </a:r>
            <a:endParaRPr lang="en-US" sz="2400" dirty="0"/>
          </a:p>
          <a:p>
            <a:pPr lvl="0"/>
            <a:r>
              <a:rPr lang="it-IT" sz="2400" dirty="0"/>
              <a:t>Guida utilizzo</a:t>
            </a:r>
          </a:p>
          <a:p>
            <a:pPr lvl="0"/>
            <a:r>
              <a:rPr lang="it-IT" sz="2400" dirty="0"/>
              <a:t>Librerie esterne nel prodotto finale</a:t>
            </a:r>
            <a:endParaRPr lang="en-US" sz="2400" dirty="0"/>
          </a:p>
        </p:txBody>
      </p:sp>
      <p:sp>
        <p:nvSpPr>
          <p:cNvPr id="3" name="Freccia a destra 2"/>
          <p:cNvSpPr/>
          <p:nvPr/>
        </p:nvSpPr>
        <p:spPr>
          <a:xfrm>
            <a:off x="3295134" y="4291946"/>
            <a:ext cx="308345" cy="111853"/>
          </a:xfrm>
          <a:prstGeom prst="rightArrow">
            <a:avLst/>
          </a:prstGeom>
          <a:solidFill>
            <a:srgbClr val="42BA97"/>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CH"/>
          </a:p>
        </p:txBody>
      </p:sp>
    </p:spTree>
    <p:extLst>
      <p:ext uri="{BB962C8B-B14F-4D97-AF65-F5344CB8AC3E}">
        <p14:creationId xmlns:p14="http://schemas.microsoft.com/office/powerpoint/2010/main" val="11727421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AF6880B-F353-4B61-B231-2A2DC30D8AE2}"/>
              </a:ext>
            </a:extLst>
          </p:cNvPr>
          <p:cNvSpPr>
            <a:spLocks noGrp="1"/>
          </p:cNvSpPr>
          <p:nvPr>
            <p:ph type="title"/>
          </p:nvPr>
        </p:nvSpPr>
        <p:spPr>
          <a:xfrm>
            <a:off x="1285241" y="1008993"/>
            <a:ext cx="9231410" cy="3542045"/>
          </a:xfrm>
        </p:spPr>
        <p:txBody>
          <a:bodyPr vert="horz" lIns="91440" tIns="45720" rIns="91440" bIns="45720" rtlCol="0" anchor="b">
            <a:normAutofit/>
          </a:bodyPr>
          <a:lstStyle/>
          <a:p>
            <a:pPr marL="0" indent="0"/>
            <a:r>
              <a:rPr lang="en-US" sz="11500" kern="1200">
                <a:solidFill>
                  <a:schemeClr val="tx1"/>
                </a:solidFill>
                <a:latin typeface="+mj-lt"/>
                <a:ea typeface="+mj-ea"/>
                <a:cs typeface="+mj-cs"/>
              </a:rPr>
              <a:t>Progettazione</a:t>
            </a:r>
          </a:p>
        </p:txBody>
      </p:sp>
    </p:spTree>
    <p:extLst>
      <p:ext uri="{BB962C8B-B14F-4D97-AF65-F5344CB8AC3E}">
        <p14:creationId xmlns:p14="http://schemas.microsoft.com/office/powerpoint/2010/main" val="4986428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F913B3-DAB0-41C1-A1E8-AA4B2E17CDD6}"/>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Gantt preventivo</a:t>
            </a:r>
          </a:p>
        </p:txBody>
      </p:sp>
      <p:sp>
        <p:nvSpPr>
          <p:cNvPr id="15" name="Rectangle 14">
            <a:extLst>
              <a:ext uri="{FF2B5EF4-FFF2-40B4-BE49-F238E27FC236}">
                <a16:creationId xmlns:a16="http://schemas.microsoft.com/office/drawing/2014/main" id="{F170E346-B98B-43A6-A4DA-D36FF63284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 name="Segnaposto contenuto 4">
            <a:extLst>
              <a:ext uri="{FF2B5EF4-FFF2-40B4-BE49-F238E27FC236}">
                <a16:creationId xmlns:a16="http://schemas.microsoft.com/office/drawing/2014/main" id="{3FD5201A-6ABF-43EC-890B-B4D6883426F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9437"/>
          <a:stretch/>
        </p:blipFill>
        <p:spPr>
          <a:xfrm>
            <a:off x="966371" y="1388744"/>
            <a:ext cx="10259253" cy="5178166"/>
          </a:xfrm>
          <a:prstGeom prst="rect">
            <a:avLst/>
          </a:prstGeom>
          <a:ln>
            <a:solidFill>
              <a:schemeClr val="accent1"/>
            </a:solidFill>
          </a:ln>
        </p:spPr>
      </p:pic>
    </p:spTree>
    <p:extLst>
      <p:ext uri="{BB962C8B-B14F-4D97-AF65-F5344CB8AC3E}">
        <p14:creationId xmlns:p14="http://schemas.microsoft.com/office/powerpoint/2010/main" val="1908193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93C7A0-7F61-4D45-897F-D9933E25362D}"/>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a:solidFill>
                  <a:schemeClr val="tx1"/>
                </a:solidFill>
                <a:latin typeface="+mj-lt"/>
                <a:ea typeface="+mj-ea"/>
                <a:cs typeface="+mj-cs"/>
              </a:rPr>
              <a:t>Gantt – Analisi e Pianificazione</a:t>
            </a:r>
          </a:p>
        </p:txBody>
      </p:sp>
      <p:sp>
        <p:nvSpPr>
          <p:cNvPr id="15" name="Rectangle 14">
            <a:extLst>
              <a:ext uri="{FF2B5EF4-FFF2-40B4-BE49-F238E27FC236}">
                <a16:creationId xmlns:a16="http://schemas.microsoft.com/office/drawing/2014/main" id="{0ACDB3CA-62BA-4187-A0BD-732DFF71027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 name="Segnaposto contenuto 4">
            <a:extLst>
              <a:ext uri="{FF2B5EF4-FFF2-40B4-BE49-F238E27FC236}">
                <a16:creationId xmlns:a16="http://schemas.microsoft.com/office/drawing/2014/main" id="{F6A145B5-6E52-4F4E-9A57-89C73EFCA6C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56341" b="74889"/>
          <a:stretch/>
        </p:blipFill>
        <p:spPr>
          <a:xfrm>
            <a:off x="838200" y="2972825"/>
            <a:ext cx="10515599" cy="2222697"/>
          </a:xfrm>
          <a:prstGeom prst="rect">
            <a:avLst/>
          </a:prstGeom>
          <a:ln>
            <a:solidFill>
              <a:schemeClr val="accent1"/>
            </a:solidFill>
          </a:ln>
        </p:spPr>
      </p:pic>
    </p:spTree>
    <p:extLst>
      <p:ext uri="{BB962C8B-B14F-4D97-AF65-F5344CB8AC3E}">
        <p14:creationId xmlns:p14="http://schemas.microsoft.com/office/powerpoint/2010/main" val="14920795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93C7A0-7F61-4D45-897F-D9933E25362D}"/>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a:solidFill>
                  <a:schemeClr val="tx1"/>
                </a:solidFill>
                <a:latin typeface="+mj-lt"/>
                <a:ea typeface="+mj-ea"/>
                <a:cs typeface="+mj-cs"/>
              </a:rPr>
              <a:t>Gantt – Implementazione e Test</a:t>
            </a:r>
          </a:p>
        </p:txBody>
      </p:sp>
      <p:sp>
        <p:nvSpPr>
          <p:cNvPr id="18" name="Rectangle 14">
            <a:extLst>
              <a:ext uri="{FF2B5EF4-FFF2-40B4-BE49-F238E27FC236}">
                <a16:creationId xmlns:a16="http://schemas.microsoft.com/office/drawing/2014/main" id="{0ACDB3CA-62BA-4187-A0BD-732DFF71027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 name="Segnaposto contenuto 4">
            <a:extLst>
              <a:ext uri="{FF2B5EF4-FFF2-40B4-BE49-F238E27FC236}">
                <a16:creationId xmlns:a16="http://schemas.microsoft.com/office/drawing/2014/main" id="{F6A145B5-6E52-4F4E-9A57-89C73EFCA6C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358" t="25603" r="10780" b="7424"/>
          <a:stretch/>
        </p:blipFill>
        <p:spPr>
          <a:xfrm>
            <a:off x="291540" y="2114550"/>
            <a:ext cx="11608919" cy="3251979"/>
          </a:xfrm>
          <a:prstGeom prst="rect">
            <a:avLst/>
          </a:prstGeom>
          <a:ln>
            <a:solidFill>
              <a:schemeClr val="accent1"/>
            </a:solidFill>
          </a:ln>
        </p:spPr>
      </p:pic>
    </p:spTree>
    <p:extLst>
      <p:ext uri="{BB962C8B-B14F-4D97-AF65-F5344CB8AC3E}">
        <p14:creationId xmlns:p14="http://schemas.microsoft.com/office/powerpoint/2010/main" val="30510434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96">
            <a:extLst>
              <a:ext uri="{FF2B5EF4-FFF2-40B4-BE49-F238E27FC236}">
                <a16:creationId xmlns:a16="http://schemas.microsoft.com/office/drawing/2014/main" id="{68AF5748-FED8-45BA-8631-26D1D10F32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23CECD5E-B5FF-4F8F-A594-C30061EA5B07}"/>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err="1">
                <a:solidFill>
                  <a:schemeClr val="tx1"/>
                </a:solidFill>
                <a:latin typeface="+mj-lt"/>
                <a:ea typeface="+mj-ea"/>
                <a:cs typeface="+mj-cs"/>
              </a:rPr>
              <a:t>Diagramma</a:t>
            </a:r>
            <a:r>
              <a:rPr lang="en-US" sz="4800" kern="1200" dirty="0">
                <a:solidFill>
                  <a:schemeClr val="tx1"/>
                </a:solidFill>
                <a:latin typeface="+mj-lt"/>
                <a:ea typeface="+mj-ea"/>
                <a:cs typeface="+mj-cs"/>
              </a:rPr>
              <a:t> di </a:t>
            </a:r>
            <a:r>
              <a:rPr lang="en-US" sz="4800" kern="1200" dirty="0" err="1">
                <a:solidFill>
                  <a:schemeClr val="tx1"/>
                </a:solidFill>
                <a:latin typeface="+mj-lt"/>
                <a:ea typeface="+mj-ea"/>
                <a:cs typeface="+mj-cs"/>
              </a:rPr>
              <a:t>flusso</a:t>
            </a:r>
            <a:r>
              <a:rPr lang="en-US" sz="4800" dirty="0"/>
              <a:t> - </a:t>
            </a:r>
            <a:r>
              <a:rPr lang="en-US" sz="4800" kern="1200" dirty="0">
                <a:solidFill>
                  <a:schemeClr val="tx1"/>
                </a:solidFill>
                <a:latin typeface="+mj-lt"/>
                <a:ea typeface="+mj-ea"/>
                <a:cs typeface="+mj-cs"/>
              </a:rPr>
              <a:t>Source</a:t>
            </a:r>
          </a:p>
        </p:txBody>
      </p:sp>
      <p:sp>
        <p:nvSpPr>
          <p:cNvPr id="108" name="Rectangle 98">
            <a:extLst>
              <a:ext uri="{FF2B5EF4-FFF2-40B4-BE49-F238E27FC236}">
                <a16:creationId xmlns:a16="http://schemas.microsoft.com/office/drawing/2014/main" id="{AF2F604E-43BE-4DC3-B983-E071523364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9" name="Rectangle 100">
            <a:extLst>
              <a:ext uri="{FF2B5EF4-FFF2-40B4-BE49-F238E27FC236}">
                <a16:creationId xmlns:a16="http://schemas.microsoft.com/office/drawing/2014/main" id="{08C9B587-E65E-4B52-B37C-ABEBB6E879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79" name="Segnaposto contenuto 8">
            <a:extLst>
              <a:ext uri="{FF2B5EF4-FFF2-40B4-BE49-F238E27FC236}">
                <a16:creationId xmlns:a16="http://schemas.microsoft.com/office/drawing/2014/main" id="{30ADCBBD-1E3E-4FD2-A379-05DA4F8DD1A0}"/>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65" t="-330" r="-265" b="53842"/>
          <a:stretch/>
        </p:blipFill>
        <p:spPr>
          <a:xfrm>
            <a:off x="4758799" y="139907"/>
            <a:ext cx="7202386" cy="6347380"/>
          </a:xfrm>
          <a:prstGeom prst="rect">
            <a:avLst/>
          </a:prstGeom>
        </p:spPr>
      </p:pic>
    </p:spTree>
    <p:extLst>
      <p:ext uri="{BB962C8B-B14F-4D97-AF65-F5344CB8AC3E}">
        <p14:creationId xmlns:p14="http://schemas.microsoft.com/office/powerpoint/2010/main" val="356410289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Blu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365</TotalTime>
  <Words>1126</Words>
  <Application>Microsoft Office PowerPoint</Application>
  <PresentationFormat>Widescreen</PresentationFormat>
  <Paragraphs>207</Paragraphs>
  <Slides>24</Slides>
  <Notes>24</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24</vt:i4>
      </vt:variant>
    </vt:vector>
  </HeadingPairs>
  <TitlesOfParts>
    <vt:vector size="30" baseType="lpstr">
      <vt:lpstr>Arial</vt:lpstr>
      <vt:lpstr>Calibri</vt:lpstr>
      <vt:lpstr>Calibri Light</vt:lpstr>
      <vt:lpstr>Consolas</vt:lpstr>
      <vt:lpstr>Wingdings</vt:lpstr>
      <vt:lpstr>Tema di Office</vt:lpstr>
      <vt:lpstr>OCR CLI</vt:lpstr>
      <vt:lpstr>Indice</vt:lpstr>
      <vt:lpstr>Scopo</vt:lpstr>
      <vt:lpstr>Requisiti</vt:lpstr>
      <vt:lpstr>Progettazione</vt:lpstr>
      <vt:lpstr>Gantt preventivo</vt:lpstr>
      <vt:lpstr>Gantt – Analisi e Pianificazione</vt:lpstr>
      <vt:lpstr>Gantt – Implementazione e Test</vt:lpstr>
      <vt:lpstr>Diagramma di flusso - Source</vt:lpstr>
      <vt:lpstr>Diagramma di flusso - OCR</vt:lpstr>
      <vt:lpstr>Diagramma di flusso - Output</vt:lpstr>
      <vt:lpstr>Diagramma di flusso - Stats</vt:lpstr>
      <vt:lpstr>Mezzi utilizzati</vt:lpstr>
      <vt:lpstr>Implementazione</vt:lpstr>
      <vt:lpstr>Virtual environment</vt:lpstr>
      <vt:lpstr>Logging Logger</vt:lpstr>
      <vt:lpstr>Parametri argparse</vt:lpstr>
      <vt:lpstr>Scan</vt:lpstr>
      <vt:lpstr>Gestione output</vt:lpstr>
      <vt:lpstr>Stats</vt:lpstr>
      <vt:lpstr>Problematiche</vt:lpstr>
      <vt:lpstr>Gantt consuntivo</vt:lpstr>
      <vt:lpstr>Conclusioni</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OCR CLI</dc:title>
  <dc:creator>thaisa.detorre@gmail.com</dc:creator>
  <cp:lastModifiedBy>Viktorija Tilevska</cp:lastModifiedBy>
  <cp:revision>63</cp:revision>
  <dcterms:created xsi:type="dcterms:W3CDTF">2021-05-19T17:07:47Z</dcterms:created>
  <dcterms:modified xsi:type="dcterms:W3CDTF">2021-05-20T09:35:27Z</dcterms:modified>
</cp:coreProperties>
</file>