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9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9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3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D5BE-8B1B-46E3-9ABF-D6753977C64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B6E2-0ED8-4593-BF16-0CE3FAFB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CC6523E-D069-3366-508B-2F8975186728}"/>
              </a:ext>
            </a:extLst>
          </p:cNvPr>
          <p:cNvSpPr txBox="1"/>
          <p:nvPr/>
        </p:nvSpPr>
        <p:spPr>
          <a:xfrm>
            <a:off x="221391" y="3932933"/>
            <a:ext cx="697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The distributed ML model architecture trains region specific ML models to address the differences in </a:t>
            </a:r>
            <a:r>
              <a:rPr lang="en-US" sz="1200" i="1"/>
              <a:t>snow processes.</a:t>
            </a:r>
            <a:endParaRPr lang="en-US" sz="1200" i="1" dirty="0"/>
          </a:p>
        </p:txBody>
      </p:sp>
      <p:pic>
        <p:nvPicPr>
          <p:cNvPr id="30" name="Picture 29" descr="Map&#10;&#10;Description automatically generated">
            <a:extLst>
              <a:ext uri="{FF2B5EF4-FFF2-40B4-BE49-F238E27FC236}">
                <a16:creationId xmlns:a16="http://schemas.microsoft.com/office/drawing/2014/main" id="{4B1857D3-29D4-8F38-998B-DE118E20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8" y="177402"/>
            <a:ext cx="6416181" cy="371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4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18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Johnson</dc:creator>
  <cp:lastModifiedBy>Ryan Johnson</cp:lastModifiedBy>
  <cp:revision>3</cp:revision>
  <dcterms:created xsi:type="dcterms:W3CDTF">2023-01-20T20:42:08Z</dcterms:created>
  <dcterms:modified xsi:type="dcterms:W3CDTF">2023-01-20T22:08:50Z</dcterms:modified>
</cp:coreProperties>
</file>