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8838"/>
            <a:ext cx="548640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29312"/>
            <a:ext cx="548640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5294"/>
            <a:ext cx="1577340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5294"/>
            <a:ext cx="4640580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820833"/>
            <a:ext cx="6309360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203367"/>
            <a:ext cx="6309360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76469"/>
            <a:ext cx="310896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76469"/>
            <a:ext cx="310896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5294"/>
            <a:ext cx="630936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07114"/>
            <a:ext cx="3094672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202668"/>
            <a:ext cx="3094672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07114"/>
            <a:ext cx="3109913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202668"/>
            <a:ext cx="3109913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498"/>
            <a:ext cx="2359342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74056"/>
            <a:ext cx="3703320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87743"/>
            <a:ext cx="2359342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498"/>
            <a:ext cx="2359342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74056"/>
            <a:ext cx="3703320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87743"/>
            <a:ext cx="2359342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5294"/>
            <a:ext cx="630936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76469"/>
            <a:ext cx="630936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051637"/>
            <a:ext cx="164592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051637"/>
            <a:ext cx="246888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051637"/>
            <a:ext cx="164592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CC6523E-D069-3366-508B-2F8975186728}"/>
              </a:ext>
            </a:extLst>
          </p:cNvPr>
          <p:cNvSpPr txBox="1"/>
          <p:nvPr/>
        </p:nvSpPr>
        <p:spPr>
          <a:xfrm>
            <a:off x="0" y="2951134"/>
            <a:ext cx="697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Each region of the distributed ML model architecture contains numerous SNOTEL or CDEC SWE observations.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0CDB0E-00C9-32B6-672D-2F183AB5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73"/>
            <a:ext cx="3250441" cy="1917546"/>
          </a:xfrm>
          <a:prstGeom prst="rect">
            <a:avLst/>
          </a:prstGeom>
        </p:spPr>
      </p:pic>
      <p:pic>
        <p:nvPicPr>
          <p:cNvPr id="34" name="Picture 33" descr="Map&#10;&#10;Description automatically generated">
            <a:extLst>
              <a:ext uri="{FF2B5EF4-FFF2-40B4-BE49-F238E27FC236}">
                <a16:creationId xmlns:a16="http://schemas.microsoft.com/office/drawing/2014/main" id="{2F7F0E67-A51C-93C9-30AF-762FA6C62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98" y="0"/>
            <a:ext cx="3995202" cy="27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16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Johnson</dc:creator>
  <cp:lastModifiedBy>Ryan Johnson</cp:lastModifiedBy>
  <cp:revision>4</cp:revision>
  <dcterms:created xsi:type="dcterms:W3CDTF">2023-01-20T20:42:08Z</dcterms:created>
  <dcterms:modified xsi:type="dcterms:W3CDTF">2023-01-20T22:20:24Z</dcterms:modified>
</cp:coreProperties>
</file>