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944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0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8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2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3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5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17/5/18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17/5/18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17/5/18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2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0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AC945-4931-6C4E-BF51-8F42CA3FE043}" type="datetimeFigureOut">
              <a:rPr lang="en-US" smtClean="0"/>
              <a:t>17/5/18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1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2_tim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5129" y="-1048393"/>
            <a:ext cx="9736363" cy="12599995"/>
          </a:xfrm>
          <a:prstGeom prst="rect">
            <a:avLst/>
          </a:prstGeom>
        </p:spPr>
      </p:pic>
      <p:pic>
        <p:nvPicPr>
          <p:cNvPr id="7" name="Picture 6" descr="time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9800"/>
            <a:ext cx="5039999" cy="6522352"/>
          </a:xfrm>
          <a:prstGeom prst="rect">
            <a:avLst/>
          </a:prstGeom>
        </p:spPr>
      </p:pic>
      <p:pic>
        <p:nvPicPr>
          <p:cNvPr id="9" name="Picture 8" descr="time2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-963488"/>
            <a:ext cx="5039999" cy="652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9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CSIRO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George</dc:creator>
  <cp:lastModifiedBy>Andrew George</cp:lastModifiedBy>
  <cp:revision>7</cp:revision>
  <dcterms:created xsi:type="dcterms:W3CDTF">2018-05-16T23:49:16Z</dcterms:created>
  <dcterms:modified xsi:type="dcterms:W3CDTF">2018-05-17T01:37:08Z</dcterms:modified>
</cp:coreProperties>
</file>