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504" y="-1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C945-4931-6C4E-BF51-8F42CA3FE043}" type="datetimeFigureOut">
              <a:rPr lang="en-US" smtClean="0"/>
              <a:t>13/11/18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2_tim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54229" y="-730893"/>
            <a:ext cx="9736363" cy="12599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2" y="0"/>
            <a:ext cx="4902198" cy="4044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30800" cy="42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plot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4976"/>
            <a:ext cx="5300980" cy="3118224"/>
          </a:xfrm>
          <a:prstGeom prst="rect">
            <a:avLst/>
          </a:prstGeom>
        </p:spPr>
      </p:pic>
      <p:pic>
        <p:nvPicPr>
          <p:cNvPr id="19" name="Picture 18" descr="Rplot0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8000" cy="3134118"/>
          </a:xfrm>
          <a:prstGeom prst="rect">
            <a:avLst/>
          </a:prstGeom>
        </p:spPr>
      </p:pic>
      <p:pic>
        <p:nvPicPr>
          <p:cNvPr id="20" name="Picture 19" descr="Table2_time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27271" y="-1734193"/>
            <a:ext cx="9736363" cy="125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6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20</cp:revision>
  <dcterms:created xsi:type="dcterms:W3CDTF">2018-05-16T23:49:16Z</dcterms:created>
  <dcterms:modified xsi:type="dcterms:W3CDTF">2018-11-13T06:27:20Z</dcterms:modified>
</cp:coreProperties>
</file>