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9E8"/>
    <a:srgbClr val="208BAC"/>
    <a:srgbClr val="198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5224" y="-2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C945-4931-6C4E-BF51-8F42CA3FE043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2_tim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34129" y="2367907"/>
            <a:ext cx="9736363" cy="12599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2" y="0"/>
            <a:ext cx="4902198" cy="4044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30800" cy="423291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55591"/>
              </p:ext>
            </p:extLst>
          </p:nvPr>
        </p:nvGraphicFramePr>
        <p:xfrm>
          <a:off x="1524000" y="1397000"/>
          <a:ext cx="7950200" cy="310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5"/>
                <a:gridCol w="993775"/>
                <a:gridCol w="755650"/>
                <a:gridCol w="1231900"/>
                <a:gridCol w="993775"/>
                <a:gridCol w="993775"/>
                <a:gridCol w="993775"/>
                <a:gridCol w="993775"/>
              </a:tblGrid>
              <a:tr h="3628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150x5K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1500x50K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350x400K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2000x500K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4000x1.5M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10000x1.5M</a:t>
                      </a:r>
                      <a:endParaRPr lang="en-US" sz="12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Multiple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13.65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127.63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699.55</a:t>
                      </a:r>
                      <a:endParaRPr lang="en-US" sz="12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MLMM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19.04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143.01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870.84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glmnet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74.03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r2VIM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50.59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380.52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bigRR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113.35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54.99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1030.61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LMM-Lasso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52.08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92.20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1031.85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GEMMA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84.83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723.33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4071.60</a:t>
                      </a:r>
                      <a:endParaRPr lang="en-US" sz="12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FaST</a:t>
                      </a:r>
                      <a:r>
                        <a:rPr lang="en-US" sz="1200" dirty="0" smtClean="0"/>
                        <a:t>-LMM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20.16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193.90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346.19</a:t>
                      </a:r>
                      <a:endParaRPr lang="en-US" sz="12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FaST</a:t>
                      </a:r>
                      <a:r>
                        <a:rPr lang="en-US" sz="1200" dirty="0" smtClean="0"/>
                        <a:t>-LMM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41.27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8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gure_pow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92577" y="530338"/>
            <a:ext cx="6189133" cy="5945718"/>
          </a:xfrm>
          <a:prstGeom prst="rect">
            <a:avLst/>
          </a:prstGeom>
        </p:spPr>
      </p:pic>
      <p:pic>
        <p:nvPicPr>
          <p:cNvPr id="18" name="Picture 17" descr="Rplot0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0" y="3612777"/>
            <a:ext cx="5300980" cy="3118224"/>
          </a:xfrm>
          <a:prstGeom prst="rect">
            <a:avLst/>
          </a:prstGeom>
        </p:spPr>
      </p:pic>
      <p:pic>
        <p:nvPicPr>
          <p:cNvPr id="19" name="Picture 18" descr="Rplot0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408633"/>
            <a:ext cx="5328000" cy="3134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07" y="-5303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307" y="3151112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17287" y="99368"/>
            <a:ext cx="34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536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06572"/>
              </p:ext>
            </p:extLst>
          </p:nvPr>
        </p:nvGraphicFramePr>
        <p:xfrm>
          <a:off x="220132" y="1739901"/>
          <a:ext cx="8788401" cy="36880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80535"/>
                <a:gridCol w="1303866"/>
                <a:gridCol w="880534"/>
                <a:gridCol w="1016000"/>
                <a:gridCol w="1083733"/>
                <a:gridCol w="1151467"/>
                <a:gridCol w="1151466"/>
                <a:gridCol w="1320800"/>
              </a:tblGrid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Simulation Scenarios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198A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198A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198A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198A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198AAE"/>
                    </a:solidFill>
                  </a:tcPr>
                </a:tc>
              </a:tr>
              <a:tr h="2608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150x5K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1500x50K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350x400K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2000x500K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4000x1.5M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10000x1.5M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AAE"/>
                    </a:solidFill>
                  </a:tcPr>
                </a:tc>
              </a:tr>
              <a:tr h="2608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Eagle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0.08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1.62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2.71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13.65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127.63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699.55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MLMM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2.91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19.04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143.01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870.84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glmnet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14.06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74.03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r2VIM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0.09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3.66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5.51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50.59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380.52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bigRR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1.01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113.35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54.99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1030.61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LMM-Lasso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0.57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52.08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92.20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1031.85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GEMMA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5.02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6.17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84.83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723.33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4071.60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FaST-LMM</a:t>
                      </a:r>
                      <a:r>
                        <a:rPr lang="en-US" sz="1600" baseline="30000" dirty="0" err="1" smtClean="0"/>
                        <a:t>few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0.01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0.80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7.07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20.16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193.90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346.19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3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FaST-LMM</a:t>
                      </a:r>
                      <a:r>
                        <a:rPr lang="en-US" sz="1600" baseline="30000" dirty="0" err="1" smtClean="0"/>
                        <a:t>all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2.96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7.90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41.27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20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0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143</Words>
  <Application>Microsoft Macintosh PowerPoint</Application>
  <PresentationFormat>On-screen Show (4:3)</PresentationFormat>
  <Paragraphs>130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35</cp:revision>
  <dcterms:created xsi:type="dcterms:W3CDTF">2018-05-16T23:49:16Z</dcterms:created>
  <dcterms:modified xsi:type="dcterms:W3CDTF">2018-11-15T06:02:58Z</dcterms:modified>
</cp:coreProperties>
</file>