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8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C945-4931-6C4E-BF51-8F42CA3FE043}" type="datetimeFigureOut">
              <a:rPr lang="en-US" smtClean="0"/>
              <a:t>15/10/18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6027-4F44-0F45-9CBA-6E4228E38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2_tim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5129" y="-1048393"/>
            <a:ext cx="9736363" cy="125999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06996"/>
            <a:ext cx="4655024" cy="3840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02" y="239395"/>
            <a:ext cx="4494536" cy="37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Andrew George</cp:lastModifiedBy>
  <cp:revision>8</cp:revision>
  <dcterms:created xsi:type="dcterms:W3CDTF">2018-05-16T23:49:16Z</dcterms:created>
  <dcterms:modified xsi:type="dcterms:W3CDTF">2018-10-15T05:21:49Z</dcterms:modified>
</cp:coreProperties>
</file>