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6200438" cy="1260475"/>
  <p:notesSz cx="6858000" cy="9144000"/>
  <p:defaultTextStyle>
    <a:defPPr>
      <a:defRPr lang="en-US"/>
    </a:defPPr>
    <a:lvl1pPr marL="0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1pPr>
    <a:lvl2pPr marL="391760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2pPr>
    <a:lvl3pPr marL="783519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3pPr>
    <a:lvl4pPr marL="1175279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4pPr>
    <a:lvl5pPr marL="1567039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5pPr>
    <a:lvl6pPr marL="1958798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6pPr>
    <a:lvl7pPr marL="2350558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7pPr>
    <a:lvl8pPr marL="2742318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8pPr>
    <a:lvl9pPr marL="3134077" algn="l" defTabSz="783519" rtl="0" eaLnBrk="1" latinLnBrk="0" hangingPunct="1">
      <a:defRPr sz="1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95" autoAdjust="0"/>
    <p:restoredTop sz="94660"/>
  </p:normalViewPr>
  <p:slideViewPr>
    <p:cSldViewPr snapToGrid="0">
      <p:cViewPr>
        <p:scale>
          <a:sx n="61" d="100"/>
          <a:sy n="61" d="100"/>
        </p:scale>
        <p:origin x="1152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206286"/>
            <a:ext cx="12150329" cy="438832"/>
          </a:xfrm>
        </p:spPr>
        <p:txBody>
          <a:bodyPr anchor="b"/>
          <a:lstStyle>
            <a:lvl1pPr algn="ctr">
              <a:defRPr sz="1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2041"/>
            <a:ext cx="12150329" cy="304323"/>
          </a:xfrm>
        </p:spPr>
        <p:txBody>
          <a:bodyPr/>
          <a:lstStyle>
            <a:lvl1pPr marL="0" indent="0" algn="ctr">
              <a:buNone/>
              <a:defRPr sz="441"/>
            </a:lvl1pPr>
            <a:lvl2pPr marL="84033" indent="0" algn="ctr">
              <a:buNone/>
              <a:defRPr sz="368"/>
            </a:lvl2pPr>
            <a:lvl3pPr marL="168067" indent="0" algn="ctr">
              <a:buNone/>
              <a:defRPr sz="331"/>
            </a:lvl3pPr>
            <a:lvl4pPr marL="252100" indent="0" algn="ctr">
              <a:buNone/>
              <a:defRPr sz="294"/>
            </a:lvl4pPr>
            <a:lvl5pPr marL="336133" indent="0" algn="ctr">
              <a:buNone/>
              <a:defRPr sz="294"/>
            </a:lvl5pPr>
            <a:lvl6pPr marL="420167" indent="0" algn="ctr">
              <a:buNone/>
              <a:defRPr sz="294"/>
            </a:lvl6pPr>
            <a:lvl7pPr marL="504200" indent="0" algn="ctr">
              <a:buNone/>
              <a:defRPr sz="294"/>
            </a:lvl7pPr>
            <a:lvl8pPr marL="588234" indent="0" algn="ctr">
              <a:buNone/>
              <a:defRPr sz="294"/>
            </a:lvl8pPr>
            <a:lvl9pPr marL="672267" indent="0" algn="ctr">
              <a:buNone/>
              <a:defRPr sz="29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67109"/>
            <a:ext cx="3493219" cy="10681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67109"/>
            <a:ext cx="10277153" cy="10681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314244"/>
            <a:ext cx="13972878" cy="524322"/>
          </a:xfrm>
        </p:spPr>
        <p:txBody>
          <a:bodyPr anchor="b"/>
          <a:lstStyle>
            <a:lvl1pPr>
              <a:defRPr sz="1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843526"/>
            <a:ext cx="13972878" cy="275729"/>
          </a:xfrm>
        </p:spPr>
        <p:txBody>
          <a:bodyPr/>
          <a:lstStyle>
            <a:lvl1pPr marL="0" indent="0">
              <a:buNone/>
              <a:defRPr sz="441">
                <a:solidFill>
                  <a:schemeClr val="tx1">
                    <a:tint val="75000"/>
                  </a:schemeClr>
                </a:solidFill>
              </a:defRPr>
            </a:lvl1pPr>
            <a:lvl2pPr marL="84033" indent="0">
              <a:buNone/>
              <a:defRPr sz="368">
                <a:solidFill>
                  <a:schemeClr val="tx1">
                    <a:tint val="75000"/>
                  </a:schemeClr>
                </a:solidFill>
              </a:defRPr>
            </a:lvl2pPr>
            <a:lvl3pPr marL="168067" indent="0">
              <a:buNone/>
              <a:defRPr sz="331">
                <a:solidFill>
                  <a:schemeClr val="tx1">
                    <a:tint val="75000"/>
                  </a:schemeClr>
                </a:solidFill>
              </a:defRPr>
            </a:lvl3pPr>
            <a:lvl4pPr marL="2521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4pPr>
            <a:lvl5pPr marL="336133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5pPr>
            <a:lvl6pPr marL="4201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6pPr>
            <a:lvl7pPr marL="50420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7pPr>
            <a:lvl8pPr marL="588234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8pPr>
            <a:lvl9pPr marL="672267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543"/>
            <a:ext cx="6885186" cy="799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543"/>
            <a:ext cx="6885186" cy="799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108"/>
            <a:ext cx="13972878" cy="2436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308992"/>
            <a:ext cx="6853544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460423"/>
            <a:ext cx="6853544" cy="677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308992"/>
            <a:ext cx="6887296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460423"/>
            <a:ext cx="6887296" cy="6772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84032"/>
            <a:ext cx="5225062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85"/>
            <a:ext cx="8201472" cy="895754"/>
          </a:xfrm>
        </p:spPr>
        <p:txBody>
          <a:bodyPr/>
          <a:lstStyle>
            <a:lvl1pPr>
              <a:defRPr sz="588"/>
            </a:lvl1pPr>
            <a:lvl2pPr>
              <a:defRPr sz="515"/>
            </a:lvl2pPr>
            <a:lvl3pPr>
              <a:defRPr sz="441"/>
            </a:lvl3pPr>
            <a:lvl4pPr>
              <a:defRPr sz="368"/>
            </a:lvl4pPr>
            <a:lvl5pPr>
              <a:defRPr sz="368"/>
            </a:lvl5pPr>
            <a:lvl6pPr>
              <a:defRPr sz="368"/>
            </a:lvl6pPr>
            <a:lvl7pPr>
              <a:defRPr sz="368"/>
            </a:lvl7pPr>
            <a:lvl8pPr>
              <a:defRPr sz="368"/>
            </a:lvl8pPr>
            <a:lvl9pPr>
              <a:defRPr sz="3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378142"/>
            <a:ext cx="5225062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84032"/>
            <a:ext cx="5225062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85"/>
            <a:ext cx="8201472" cy="895754"/>
          </a:xfrm>
        </p:spPr>
        <p:txBody>
          <a:bodyPr anchor="t"/>
          <a:lstStyle>
            <a:lvl1pPr marL="0" indent="0">
              <a:buNone/>
              <a:defRPr sz="588"/>
            </a:lvl1pPr>
            <a:lvl2pPr marL="84033" indent="0">
              <a:buNone/>
              <a:defRPr sz="515"/>
            </a:lvl2pPr>
            <a:lvl3pPr marL="168067" indent="0">
              <a:buNone/>
              <a:defRPr sz="441"/>
            </a:lvl3pPr>
            <a:lvl4pPr marL="252100" indent="0">
              <a:buNone/>
              <a:defRPr sz="368"/>
            </a:lvl4pPr>
            <a:lvl5pPr marL="336133" indent="0">
              <a:buNone/>
              <a:defRPr sz="368"/>
            </a:lvl5pPr>
            <a:lvl6pPr marL="420167" indent="0">
              <a:buNone/>
              <a:defRPr sz="368"/>
            </a:lvl6pPr>
            <a:lvl7pPr marL="504200" indent="0">
              <a:buNone/>
              <a:defRPr sz="368"/>
            </a:lvl7pPr>
            <a:lvl8pPr marL="588234" indent="0">
              <a:buNone/>
              <a:defRPr sz="368"/>
            </a:lvl8pPr>
            <a:lvl9pPr marL="672267" indent="0">
              <a:buNone/>
              <a:defRPr sz="3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378142"/>
            <a:ext cx="5225062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7108"/>
            <a:ext cx="13972878" cy="24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543"/>
            <a:ext cx="13972878" cy="7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8273"/>
            <a:ext cx="3645099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3508-A731-40E5-8CE0-CEE8F16C7BE3}" type="datetimeFigureOut">
              <a:rPr lang="en-AU" smtClean="0"/>
              <a:t>21/03/2017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8273"/>
            <a:ext cx="5467648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8273"/>
            <a:ext cx="3645099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87532-EAE2-4FB6-8CAE-38FC64C019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04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68067" rtl="0" eaLnBrk="1" latinLnBrk="0" hangingPunct="1">
        <a:lnSpc>
          <a:spcPct val="90000"/>
        </a:lnSpc>
        <a:spcBef>
          <a:spcPct val="0"/>
        </a:spcBef>
        <a:buNone/>
        <a:defRPr sz="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17" indent="-42017" algn="l" defTabSz="168067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260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100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941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781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621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462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6302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714284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40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680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3pPr>
      <a:lvl4pPr marL="2521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361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201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042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588234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6722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6200438" cy="1260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7" tIns="5669" rIns="11337" bIns="566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224" dirty="0"/>
          </a:p>
        </p:txBody>
      </p:sp>
      <p:sp>
        <p:nvSpPr>
          <p:cNvPr id="8" name="TextBox 7"/>
          <p:cNvSpPr txBox="1"/>
          <p:nvPr/>
        </p:nvSpPr>
        <p:spPr>
          <a:xfrm>
            <a:off x="504500" y="76239"/>
            <a:ext cx="15370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cap="small" smtClean="0">
                <a:solidFill>
                  <a:srgbClr val="92D05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Findings</a:t>
            </a:r>
            <a:endParaRPr lang="en-AU" sz="6600" b="1" cap="small" dirty="0">
              <a:solidFill>
                <a:srgbClr val="92D05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209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Andrew (Data61, Dutton Park)</dc:creator>
  <cp:lastModifiedBy>Microsoft Office User</cp:lastModifiedBy>
  <cp:revision>16</cp:revision>
  <dcterms:created xsi:type="dcterms:W3CDTF">2017-03-06T05:27:13Z</dcterms:created>
  <dcterms:modified xsi:type="dcterms:W3CDTF">2017-03-21T07:02:51Z</dcterms:modified>
</cp:coreProperties>
</file>