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22"/>
    <a:srgbClr val="2F4047"/>
    <a:srgbClr val="293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3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3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7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970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32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30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60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421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3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45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9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79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5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2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7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96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6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1770-7C49-47AE-B573-D8DC505A7F4A}" type="datetimeFigureOut">
              <a:rPr lang="en-AU" smtClean="0"/>
              <a:t>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0E5003-A3C6-421F-990F-F113230202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5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B3713"/>
            </a:gs>
            <a:gs pos="62000">
              <a:schemeClr val="accent1"/>
            </a:gs>
            <a:gs pos="100000">
              <a:schemeClr val="bg1">
                <a:lumMod val="50000"/>
                <a:shade val="67500"/>
                <a:satMod val="115000"/>
              </a:schemeClr>
            </a:gs>
            <a:gs pos="31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8854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15324" y="794493"/>
            <a:ext cx="1348167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cap="small" dirty="0" smtClean="0">
                <a:solidFill>
                  <a:srgbClr val="92D05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Eagle</a:t>
            </a:r>
          </a:p>
          <a:p>
            <a:r>
              <a:rPr lang="en-US" sz="8000" dirty="0" smtClean="0">
                <a:solidFill>
                  <a:schemeClr val="accent4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Multi-locus Genome-wide </a:t>
            </a:r>
          </a:p>
          <a:p>
            <a:r>
              <a:rPr lang="en-US" sz="8000" dirty="0" smtClean="0">
                <a:solidFill>
                  <a:schemeClr val="accent4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Association Mapping</a:t>
            </a:r>
            <a:endParaRPr lang="en-AU" sz="8000" dirty="0">
              <a:solidFill>
                <a:schemeClr val="accent4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693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Andrew (Data61, Dutton Park)</dc:creator>
  <cp:lastModifiedBy>George, Andrew (Data61, Dutton Park)</cp:lastModifiedBy>
  <cp:revision>6</cp:revision>
  <dcterms:created xsi:type="dcterms:W3CDTF">2017-03-06T04:41:42Z</dcterms:created>
  <dcterms:modified xsi:type="dcterms:W3CDTF">2017-03-06T05:12:56Z</dcterms:modified>
</cp:coreProperties>
</file>